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EFA53-D1BB-4340-A454-DCBDC58F4E59}" type="datetimeFigureOut">
              <a:rPr lang="it-IT" smtClean="0"/>
              <a:t>01/06/2020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AB44C-35B2-4B4B-A02F-397C6E27500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317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5CB214-8E2D-4BDA-87EB-332925E0E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6FADCA0-0695-4828-9D06-86C78DEC9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68E5F3-E637-4172-8B59-AD52BC377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F211-86DD-4774-A3B7-6A05AA06FFB5}" type="datetime1">
              <a:rPr lang="it-IT" smtClean="0"/>
              <a:t>01/06/2020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04D5F9-50F9-4547-85B2-0745DA9B9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4DB2EA-081A-47E5-A7C7-8BD9E1EA5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913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506337-BBE5-4932-B1EA-40EF06B5B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6A27CEA-5632-4AC7-9675-057EE2BEA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647A46-8E02-4349-803D-B62865DA5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8BCE-3056-4A19-A180-32E795B92800}" type="datetime1">
              <a:rPr lang="it-IT" smtClean="0"/>
              <a:t>01/06/2020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DF9D86-E17E-4273-AE59-FF1E31C63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290CC9-BE21-414C-8105-EC247DA4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357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CC42845-F24C-437C-80C1-39E47DF3A1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21C8ED8-BDFB-4EF3-88D1-04FFA83C3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15C0BA-2B4F-4D5B-BB73-5785C2D16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52E7-1420-47A1-B95A-97C332930398}" type="datetime1">
              <a:rPr lang="it-IT" smtClean="0"/>
              <a:t>01/06/2020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CE92AB-9FDA-429F-AB9E-A0DDF4A76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39EC41-2BA6-4A19-8D6D-69E871801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35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528810-56DE-477C-BE60-568155334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D101DF-C8DE-4F03-BC81-2B1E5E364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74227D-AD2E-413A-866F-7A85BE8D5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2B3F-26D0-4EFA-8CF1-E5460ACD2D82}" type="datetime1">
              <a:rPr lang="it-IT" smtClean="0"/>
              <a:t>01/06/2020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9292CA-AB10-448B-B489-52E6D263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D78577-1D9E-412C-A7D3-7692D8A4D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4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2A9995-E223-4607-BE3F-5C78E3F60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3D82C7-5E71-495B-8A4B-5FDFAEF2B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CE93B4-471B-4670-9215-4E3B46DF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BA5D-6AD7-48C9-B3E1-CFED6A498352}" type="datetime1">
              <a:rPr lang="it-IT" smtClean="0"/>
              <a:t>01/06/2020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53143F-40C9-4042-8080-9379E5E19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2EA96C-FB33-49E1-965F-47DF15CEE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004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7AAEC3-A1AD-4F58-A2B4-7AF54E9C9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2852F1-F521-4919-96FF-52A59912F0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36D6EA3-4D39-4175-92A1-8BACD671E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2D5FD57-3CA8-423D-9F1D-CAE05356F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CFF9-2DCC-4144-9681-F59A3E65BA5E}" type="datetime1">
              <a:rPr lang="it-IT" smtClean="0"/>
              <a:t>01/06/2020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9C307ED-3754-461E-B22C-A78CD1E8E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3302779-DE7B-4E43-9AE1-7CFDF3583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3486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C66816-0C2E-4A06-9D4A-5D44773D2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FF763E-1F50-4C30-A6F5-521041421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52BB0A4-C96F-4877-AB5A-5B77E9D2C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DF1B599-B4F3-4021-9155-998362739D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43C9B4A-9405-47A8-858D-84A2A32FF3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C39B0E0-7CF6-4CAF-A226-66A7DADB4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3D85-8C96-4290-B76F-47577B3E48BC}" type="datetime1">
              <a:rPr lang="it-IT" smtClean="0"/>
              <a:t>01/06/2020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0A11061-0A57-4E59-946A-A7178B4A3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92F847E-42AD-4AC9-A407-BF4FF575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200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760FE7-7A86-44E2-92B3-585465202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831E7B2-46CD-447E-80D7-B8CFE8D97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1582-F1DF-4A4A-8A75-FCB8F2C95E00}" type="datetime1">
              <a:rPr lang="it-IT" smtClean="0"/>
              <a:t>01/06/2020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0EE2883-9C18-4BA8-8571-DF647D46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8FDF6A1-7507-4BB3-AF01-8CB24F4AD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39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23CDDCF-65D2-4371-9182-529F7980D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FC6A-89C2-4C07-ACDB-78CAAEF8726D}" type="datetime1">
              <a:rPr lang="it-IT" smtClean="0"/>
              <a:t>01/06/2020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AE6578C-E007-4C73-8138-DAAF2E4EA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7AFCFA2-7501-4244-A690-353F0147F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542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02E109-BA75-4C1A-8D48-67B8DEC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2CB4FF-4C7E-4C20-B4D4-F7A6A35CB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BC82CC9-0D4B-4CA9-8C98-C087AA4EFD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F6620EC-D13D-4FFF-ABC4-2A78C26BF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AE36-B3AA-4A41-90B2-B0CCF975CB99}" type="datetime1">
              <a:rPr lang="it-IT" smtClean="0"/>
              <a:t>01/06/2020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AB06B1-B864-4301-9AA9-485A01CFF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C72A81F-27AE-41E7-80D4-C79B4352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45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0DEF32-9E86-4F92-8E4A-C3DBB1C3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E32B823-0F29-40BC-9B5F-BC1D721B03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F305BDE-893C-48FA-9E5E-6C6BF1288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15D22D2-28B2-4FE6-9CAC-2334976DE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BF820-ACEA-467C-8B19-B73FC991AA55}" type="datetime1">
              <a:rPr lang="it-IT" smtClean="0"/>
              <a:t>01/06/2020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4C6FE9-957E-4A31-9741-BF981F825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CAF9D18-B9A8-49E5-8D85-A490E2A5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44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9CBB44-A7F0-4E9E-86B0-4F69DD8AB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13F47F-7C6B-491C-8F15-C091EA607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047699-6AAD-4F51-9A65-F9D3D1341B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EB6B9-3915-44AD-918E-5F0F8371C232}" type="datetime1">
              <a:rPr lang="it-IT" smtClean="0"/>
              <a:t>01/06/2020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1FA650-2E71-4CBF-B95C-6B6704971E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EF3ADA-01F1-4519-B02D-A34411BFE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E9240-F837-448F-B891-95955BAA5E0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939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png"/><Relationship Id="rId7" Type="http://schemas.openxmlformats.org/officeDocument/2006/relationships/image" Target="../media/image92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png"/><Relationship Id="rId7" Type="http://schemas.openxmlformats.org/officeDocument/2006/relationships/image" Target="../media/image97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4" Type="http://schemas.openxmlformats.org/officeDocument/2006/relationships/image" Target="../media/image9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5" Type="http://schemas.openxmlformats.org/officeDocument/2006/relationships/image" Target="../media/image30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29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" Type="http://schemas.openxmlformats.org/officeDocument/2006/relationships/image" Target="../media/image31.png"/><Relationship Id="rId16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8.png"/><Relationship Id="rId3" Type="http://schemas.openxmlformats.org/officeDocument/2006/relationships/image" Target="../media/image59.png"/><Relationship Id="rId7" Type="http://schemas.openxmlformats.org/officeDocument/2006/relationships/image" Target="../media/image62.png"/><Relationship Id="rId12" Type="http://schemas.openxmlformats.org/officeDocument/2006/relationships/image" Target="../media/image67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66.png"/><Relationship Id="rId5" Type="http://schemas.openxmlformats.org/officeDocument/2006/relationships/image" Target="../media/image61.png"/><Relationship Id="rId10" Type="http://schemas.openxmlformats.org/officeDocument/2006/relationships/image" Target="../media/image65.png"/><Relationship Id="rId4" Type="http://schemas.openxmlformats.org/officeDocument/2006/relationships/image" Target="../media/image60.png"/><Relationship Id="rId9" Type="http://schemas.openxmlformats.org/officeDocument/2006/relationships/image" Target="../media/image6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Relationship Id="rId9" Type="http://schemas.openxmlformats.org/officeDocument/2006/relationships/image" Target="../media/image7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80">
                <a:extLst>
                  <a:ext uri="{FF2B5EF4-FFF2-40B4-BE49-F238E27FC236}">
                    <a16:creationId xmlns:a16="http://schemas.microsoft.com/office/drawing/2014/main" id="{6BFFA040-0AF3-446C-B650-025CAA91EA9D}"/>
                  </a:ext>
                </a:extLst>
              </p:cNvPr>
              <p:cNvSpPr txBox="1"/>
              <p:nvPr/>
            </p:nvSpPr>
            <p:spPr>
              <a:xfrm>
                <a:off x="696000" y="180000"/>
                <a:ext cx="10800000" cy="4887043"/>
              </a:xfrm>
              <a:prstGeom prst="rect">
                <a:avLst/>
              </a:prstGeom>
            </p:spPr>
            <p:txBody>
              <a:bodyPr vert="horz" wrap="square" lIns="0" tIns="13335" rIns="0" bIns="0" rtlCol="0">
                <a:spAutoFit/>
              </a:bodyPr>
              <a:lstStyle/>
              <a:p>
                <a:pPr algn="ctr">
                  <a:lnSpc>
                    <a:spcPct val="110000"/>
                  </a:lnSpc>
                  <a:spcAft>
                    <a:spcPts val="1800"/>
                  </a:spcAft>
                </a:pPr>
                <a:r>
                  <a:rPr lang="it-IT" sz="2400" b="1" cap="all" spc="-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Tunnel</a:t>
                </a:r>
                <a:r>
                  <a:rPr lang="it-IT" sz="2400" b="1" cap="al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it-IT" sz="2400" b="1" cap="all" spc="-1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Supersonico</a:t>
                </a:r>
              </a:p>
              <a:p>
                <a:pPr marL="457200" marR="133985" indent="-457200" algn="just">
                  <a:lnSpc>
                    <a:spcPct val="110000"/>
                  </a:lnSpc>
                  <a:spcAft>
                    <a:spcPts val="600"/>
                  </a:spcAft>
                  <a:buFont typeface="+mj-lt"/>
                  <a:buAutoNum type="arabicParenR"/>
                </a:pP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Si deve progettare una galleria supersonica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circuito chiuso.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Le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condizioni di 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prova sono </a:t>
                </a:r>
                <a14:m>
                  <m:oMath xmlns:m="http://schemas.openxmlformats.org/officeDocument/2006/math">
                    <m:r>
                      <a:rPr lang="it-IT" sz="2000" i="1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it-IT" sz="2000" i="1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=1.6</m:t>
                    </m:r>
                  </m:oMath>
                </a14:m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it-IT" sz="2000" i="1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it-IT" sz="2000" i="1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 </m:t>
                    </m:r>
                    <m:r>
                      <m:rPr>
                        <m:sty m:val="p"/>
                      </m:rPr>
                      <a:rPr lang="it-IT" sz="2000" i="0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kPa</m:t>
                    </m:r>
                  </m:oMath>
                </a14:m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it-IT" sz="2000" i="1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it-IT" sz="2000" i="1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=275 </m:t>
                    </m:r>
                    <m:r>
                      <m:rPr>
                        <m:sty m:val="p"/>
                      </m:rPr>
                      <a:rPr lang="it-IT" sz="2000" i="0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  <m:r>
                      <a:rPr lang="it-IT" sz="2000" i="0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l'area della sezione di prova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deve</a:t>
                </a:r>
                <a:r>
                  <a:rPr lang="it-IT" sz="2000" spc="7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essere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0.1 m</a:t>
                </a:r>
                <a:r>
                  <a:rPr lang="it-IT" sz="2000" spc="-2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it-IT" sz="20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it-IT" sz="2000" spc="-30" baseline="18518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mentre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quella dei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condotti di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raccordo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di</a:t>
                </a:r>
                <a:r>
                  <a:rPr lang="it-IT" sz="2000" spc="5" dirty="0">
                    <a:latin typeface="Arial" panose="020B0604020202020204" pitchFamily="34" charset="0"/>
                    <a:cs typeface="Arial" panose="020B0604020202020204" pitchFamily="34" charset="0"/>
                  </a:rPr>
                  <a:t> 0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.7 m</a:t>
                </a:r>
                <a:r>
                  <a:rPr lang="it-IT" sz="2000" spc="-5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marR="89535" lvl="1" indent="-342900" algn="just">
                  <a:lnSpc>
                    <a:spcPct val="110000"/>
                  </a:lnSpc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88900" algn="l"/>
                  </a:tabLst>
                </a:pP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Calcolare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le 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condizioni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monte dell'ugello,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la 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portata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massa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 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l'area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gola in 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condizioni di</a:t>
                </a:r>
                <a:r>
                  <a:rPr lang="it-IT" sz="2000" spc="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progetto.</a:t>
                </a:r>
                <a:endParaRPr 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algn="just">
                  <a:lnSpc>
                    <a:spcPct val="110000"/>
                  </a:lnSpc>
                  <a:spcAft>
                    <a:spcPts val="2400"/>
                  </a:spcAft>
                  <a:buFont typeface="Arial" panose="020B0604020202020204" pitchFamily="34" charset="0"/>
                  <a:buChar char="•"/>
                  <a:tabLst>
                    <a:tab pos="89535" algn="l"/>
                  </a:tabLst>
                </a:pP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Supponendo che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il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diffusore sia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ad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area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gola costante calcolare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la</a:t>
                </a:r>
                <a:r>
                  <a:rPr lang="it-IT" sz="2000" spc="7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massima 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caduta della pressione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ristagno, durante l'avviamento,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la 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minima area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gola  </a:t>
                </a:r>
                <a:r>
                  <a:rPr lang="it-IT" sz="20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possibile.</a:t>
                </a:r>
                <a:endParaRPr 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marR="120014" indent="-457200" algn="just">
                  <a:lnSpc>
                    <a:spcPct val="110000"/>
                  </a:lnSpc>
                  <a:spcAft>
                    <a:spcPts val="600"/>
                  </a:spcAft>
                  <a:buFont typeface="+mj-lt"/>
                  <a:buAutoNum type="arabicParenR"/>
                </a:pP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Supponendo che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le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uniche perdite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carico siano associate alle eventuali onde 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d'urto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determinare:</a:t>
                </a:r>
                <a:endParaRPr 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algn="just">
                  <a:lnSpc>
                    <a:spcPct val="110000"/>
                  </a:lnSpc>
                  <a:buFont typeface="Arial" panose="020B0604020202020204" pitchFamily="34" charset="0"/>
                  <a:buChar char="•"/>
                  <a:tabLst>
                    <a:tab pos="89535" algn="l"/>
                  </a:tabLst>
                </a:pP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La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massima potenza del</a:t>
                </a:r>
                <a:r>
                  <a:rPr lang="it-IT" sz="2000" spc="2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compressore;</a:t>
                </a:r>
                <a:endParaRPr 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algn="just">
                  <a:lnSpc>
                    <a:spcPct val="110000"/>
                  </a:lnSpc>
                  <a:buFont typeface="Arial" panose="020B0604020202020204" pitchFamily="34" charset="0"/>
                  <a:buChar char="•"/>
                  <a:tabLst>
                    <a:tab pos="89535" algn="l"/>
                  </a:tabLst>
                </a:pP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Le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specifiche dello scambiatore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calore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in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condizioni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di</a:t>
                </a:r>
                <a:r>
                  <a:rPr lang="it-IT" sz="2000" spc="5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progetto.</a:t>
                </a:r>
                <a:endParaRPr 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object 80">
                <a:extLst>
                  <a:ext uri="{FF2B5EF4-FFF2-40B4-BE49-F238E27FC236}">
                    <a16:creationId xmlns:a16="http://schemas.microsoft.com/office/drawing/2014/main" id="{6BFFA040-0AF3-446C-B650-025CAA91E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180000"/>
                <a:ext cx="10800000" cy="4887043"/>
              </a:xfrm>
              <a:prstGeom prst="rect">
                <a:avLst/>
              </a:prstGeom>
              <a:blipFill>
                <a:blip r:embed="rId2"/>
                <a:stretch>
                  <a:fillRect l="-1354" t="-1498" r="-1467" b="-224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22E0D5-BD6C-4160-A1C3-7960CDD0D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491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7">
            <a:extLst>
              <a:ext uri="{FF2B5EF4-FFF2-40B4-BE49-F238E27FC236}">
                <a16:creationId xmlns:a16="http://schemas.microsoft.com/office/drawing/2014/main" id="{B8C8AE88-7DBF-48EE-89EA-969924E00A37}"/>
              </a:ext>
            </a:extLst>
          </p:cNvPr>
          <p:cNvSpPr txBox="1"/>
          <p:nvPr/>
        </p:nvSpPr>
        <p:spPr>
          <a:xfrm>
            <a:off x="696000" y="180000"/>
            <a:ext cx="6587304" cy="1840953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algn="just">
              <a:lnSpc>
                <a:spcPct val="110000"/>
              </a:lnSpc>
              <a:spcAft>
                <a:spcPts val="1200"/>
              </a:spcAft>
            </a:pP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Supponiamo ora che lo scambiatore si trovi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monte del compressore (indichiamo con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il punto fra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lo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scambiatore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calore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ed il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compressore). </a:t>
            </a:r>
          </a:p>
          <a:p>
            <a:pPr marL="12700" marR="5080" algn="just">
              <a:lnSpc>
                <a:spcPct val="110000"/>
              </a:lnSpc>
              <a:spcAft>
                <a:spcPts val="1200"/>
              </a:spcAft>
            </a:pP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questo caso,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condizioni di 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regime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punto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9 è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definito</a:t>
            </a:r>
            <a:r>
              <a:rPr lang="it-IT" sz="20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da: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51317956-D7F3-4B70-823F-399C51D3A6BB}"/>
                  </a:ext>
                </a:extLst>
              </p:cNvPr>
              <p:cNvSpPr txBox="1"/>
              <p:nvPr/>
            </p:nvSpPr>
            <p:spPr>
              <a:xfrm>
                <a:off x="753460" y="2336803"/>
                <a:ext cx="1099147" cy="335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b>
                          </m:sSub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51317956-D7F3-4B70-823F-399C51D3A6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60" y="2336803"/>
                <a:ext cx="1099147" cy="335861"/>
              </a:xfrm>
              <a:prstGeom prst="rect">
                <a:avLst/>
              </a:prstGeom>
              <a:blipFill>
                <a:blip r:embed="rId2"/>
                <a:stretch>
                  <a:fillRect l="-5000" b="-1636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B664E9A0-5ADF-4159-B526-9A993200DCB8}"/>
                  </a:ext>
                </a:extLst>
              </p:cNvPr>
              <p:cNvSpPr txBox="1"/>
              <p:nvPr/>
            </p:nvSpPr>
            <p:spPr>
              <a:xfrm>
                <a:off x="753460" y="2935178"/>
                <a:ext cx="2544158" cy="8735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b>
                          </m:sSub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sub>
                                          <m: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</m:sub>
                                      </m:sSub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  <m:sub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den>
                          </m:f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B664E9A0-5ADF-4159-B526-9A993200DC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60" y="2935178"/>
                <a:ext cx="2544158" cy="8735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id="{92FAC043-627C-4637-9692-586C12037874}"/>
                  </a:ext>
                </a:extLst>
              </p:cNvPr>
              <p:cNvSpPr/>
              <p:nvPr/>
            </p:nvSpPr>
            <p:spPr>
              <a:xfrm>
                <a:off x="3327341" y="3260181"/>
                <a:ext cx="159630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411⋅</m:t>
                      </m:r>
                      <m:r>
                        <m:rPr>
                          <m:sty m:val="p"/>
                        </m:rPr>
                        <a:rPr lang="it-IT" sz="2000" b="0" i="0" smtClean="0">
                          <a:latin typeface="Cambria Math" panose="02040503050406030204" pitchFamily="18" charset="0"/>
                        </a:rPr>
                        <m:t>K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id="{92FAC043-627C-4637-9692-586C120378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341" y="3260181"/>
                <a:ext cx="1596307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ttangolo 7">
                <a:extLst>
                  <a:ext uri="{FF2B5EF4-FFF2-40B4-BE49-F238E27FC236}">
                    <a16:creationId xmlns:a16="http://schemas.microsoft.com/office/drawing/2014/main" id="{2BC65BA8-8582-466D-8AAE-23C003DDDD1B}"/>
                  </a:ext>
                </a:extLst>
              </p:cNvPr>
              <p:cNvSpPr/>
              <p:nvPr/>
            </p:nvSpPr>
            <p:spPr>
              <a:xfrm>
                <a:off x="696000" y="4071264"/>
                <a:ext cx="2772747" cy="4528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acc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sSub>
                        <m:sSubPr>
                          <m:ctrlPr>
                            <a:rPr lang="it-IT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it-I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b>
                          </m:sSub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it-IT" sz="20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8" name="Rettangolo 7">
                <a:extLst>
                  <a:ext uri="{FF2B5EF4-FFF2-40B4-BE49-F238E27FC236}">
                    <a16:creationId xmlns:a16="http://schemas.microsoft.com/office/drawing/2014/main" id="{2BC65BA8-8582-466D-8AAE-23C003DDDD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4071264"/>
                <a:ext cx="2772747" cy="452881"/>
              </a:xfrm>
              <a:prstGeom prst="rect">
                <a:avLst/>
              </a:prstGeom>
              <a:blipFill>
                <a:blip r:embed="rId5"/>
                <a:stretch>
                  <a:fillRect b="-405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ttangolo 8">
                <a:extLst>
                  <a:ext uri="{FF2B5EF4-FFF2-40B4-BE49-F238E27FC236}">
                    <a16:creationId xmlns:a16="http://schemas.microsoft.com/office/drawing/2014/main" id="{A0DD619E-005A-4270-BA0F-C47CE0D91466}"/>
                  </a:ext>
                </a:extLst>
              </p:cNvPr>
              <p:cNvSpPr/>
              <p:nvPr/>
            </p:nvSpPr>
            <p:spPr>
              <a:xfrm>
                <a:off x="3472926" y="4095886"/>
                <a:ext cx="2186857" cy="4036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−139.7⋅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𝑘𝑊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9" name="Rettangolo 8">
                <a:extLst>
                  <a:ext uri="{FF2B5EF4-FFF2-40B4-BE49-F238E27FC236}">
                    <a16:creationId xmlns:a16="http://schemas.microsoft.com/office/drawing/2014/main" id="{A0DD619E-005A-4270-BA0F-C47CE0D914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2926" y="4095886"/>
                <a:ext cx="2186857" cy="4036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7" name="Gruppo 346">
            <a:extLst>
              <a:ext uri="{FF2B5EF4-FFF2-40B4-BE49-F238E27FC236}">
                <a16:creationId xmlns:a16="http://schemas.microsoft.com/office/drawing/2014/main" id="{9039D73A-38C1-4EA4-A63A-2C318274E61C}"/>
              </a:ext>
            </a:extLst>
          </p:cNvPr>
          <p:cNvGrpSpPr/>
          <p:nvPr/>
        </p:nvGrpSpPr>
        <p:grpSpPr>
          <a:xfrm>
            <a:off x="7911597" y="0"/>
            <a:ext cx="3959203" cy="6412436"/>
            <a:chOff x="7911597" y="305599"/>
            <a:chExt cx="3959203" cy="6412436"/>
          </a:xfrm>
        </p:grpSpPr>
        <p:grpSp>
          <p:nvGrpSpPr>
            <p:cNvPr id="337" name="Gruppo 336">
              <a:extLst>
                <a:ext uri="{FF2B5EF4-FFF2-40B4-BE49-F238E27FC236}">
                  <a16:creationId xmlns:a16="http://schemas.microsoft.com/office/drawing/2014/main" id="{8795092F-3D95-4001-94C9-8D1A6594A074}"/>
                </a:ext>
              </a:extLst>
            </p:cNvPr>
            <p:cNvGrpSpPr/>
            <p:nvPr/>
          </p:nvGrpSpPr>
          <p:grpSpPr>
            <a:xfrm>
              <a:off x="7911597" y="305599"/>
              <a:ext cx="3959203" cy="2297369"/>
              <a:chOff x="7911597" y="305599"/>
              <a:chExt cx="3959203" cy="2297369"/>
            </a:xfrm>
          </p:grpSpPr>
          <p:grpSp>
            <p:nvGrpSpPr>
              <p:cNvPr id="321" name="Gruppo 320">
                <a:extLst>
                  <a:ext uri="{FF2B5EF4-FFF2-40B4-BE49-F238E27FC236}">
                    <a16:creationId xmlns:a16="http://schemas.microsoft.com/office/drawing/2014/main" id="{90F0781A-BA3F-4879-BBEF-E070CCC30C09}"/>
                  </a:ext>
                </a:extLst>
              </p:cNvPr>
              <p:cNvGrpSpPr/>
              <p:nvPr/>
            </p:nvGrpSpPr>
            <p:grpSpPr>
              <a:xfrm>
                <a:off x="7911597" y="305599"/>
                <a:ext cx="3959203" cy="2297369"/>
                <a:chOff x="7911597" y="445564"/>
                <a:chExt cx="3959203" cy="2297369"/>
              </a:xfrm>
            </p:grpSpPr>
            <p:pic>
              <p:nvPicPr>
                <p:cNvPr id="322" name="Immagine 321">
                  <a:extLst>
                    <a:ext uri="{FF2B5EF4-FFF2-40B4-BE49-F238E27FC236}">
                      <a16:creationId xmlns:a16="http://schemas.microsoft.com/office/drawing/2014/main" id="{DAF67B76-620B-48A3-A6A0-DDC955FE3E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7911597" y="736507"/>
                  <a:ext cx="3959203" cy="2006426"/>
                </a:xfrm>
                <a:prstGeom prst="rect">
                  <a:avLst/>
                </a:prstGeom>
              </p:spPr>
            </p:pic>
            <p:grpSp>
              <p:nvGrpSpPr>
                <p:cNvPr id="323" name="Gruppo 322">
                  <a:extLst>
                    <a:ext uri="{FF2B5EF4-FFF2-40B4-BE49-F238E27FC236}">
                      <a16:creationId xmlns:a16="http://schemas.microsoft.com/office/drawing/2014/main" id="{B674D38A-6554-45D5-A0E9-BB5DE9114F91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 flipH="1">
                  <a:off x="10675869" y="877706"/>
                  <a:ext cx="46816" cy="342764"/>
                  <a:chOff x="10613339" y="934952"/>
                  <a:chExt cx="70679" cy="517483"/>
                </a:xfrm>
              </p:grpSpPr>
              <p:cxnSp>
                <p:nvCxnSpPr>
                  <p:cNvPr id="325" name="Connettore diritto 324">
                    <a:extLst>
                      <a:ext uri="{FF2B5EF4-FFF2-40B4-BE49-F238E27FC236}">
                        <a16:creationId xmlns:a16="http://schemas.microsoft.com/office/drawing/2014/main" id="{3A83B570-16E3-4B7F-A821-E32BB99374C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613339" y="934954"/>
                    <a:ext cx="0" cy="517481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6" name="Connettore diritto 325">
                    <a:extLst>
                      <a:ext uri="{FF2B5EF4-FFF2-40B4-BE49-F238E27FC236}">
                        <a16:creationId xmlns:a16="http://schemas.microsoft.com/office/drawing/2014/main" id="{5E3EF426-91BC-42E9-AAFE-378A8E026C4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684018" y="934952"/>
                    <a:ext cx="0" cy="517481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24" name="CasellaDiTesto 323">
                  <a:extLst>
                    <a:ext uri="{FF2B5EF4-FFF2-40B4-BE49-F238E27FC236}">
                      <a16:creationId xmlns:a16="http://schemas.microsoft.com/office/drawing/2014/main" id="{39C508A2-FBBB-4576-94C4-9768381CB648}"/>
                    </a:ext>
                  </a:extLst>
                </p:cNvPr>
                <p:cNvSpPr txBox="1"/>
                <p:nvPr/>
              </p:nvSpPr>
              <p:spPr>
                <a:xfrm>
                  <a:off x="10168844" y="445564"/>
                  <a:ext cx="105778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onda d’urto</a:t>
                  </a:r>
                </a:p>
              </p:txBody>
            </p:sp>
          </p:grpSp>
          <p:sp>
            <p:nvSpPr>
              <p:cNvPr id="335" name="CasellaDiTesto 334">
                <a:extLst>
                  <a:ext uri="{FF2B5EF4-FFF2-40B4-BE49-F238E27FC236}">
                    <a16:creationId xmlns:a16="http://schemas.microsoft.com/office/drawing/2014/main" id="{94EBB30E-5D6B-4BD3-8CEB-5BEB5E7AE940}"/>
                  </a:ext>
                </a:extLst>
              </p:cNvPr>
              <p:cNvSpPr txBox="1"/>
              <p:nvPr/>
            </p:nvSpPr>
            <p:spPr>
              <a:xfrm flipH="1">
                <a:off x="9736632" y="1664691"/>
                <a:ext cx="241081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it-IT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</a:p>
            </p:txBody>
          </p:sp>
        </p:grpSp>
        <p:grpSp>
          <p:nvGrpSpPr>
            <p:cNvPr id="346" name="Gruppo 345">
              <a:extLst>
                <a:ext uri="{FF2B5EF4-FFF2-40B4-BE49-F238E27FC236}">
                  <a16:creationId xmlns:a16="http://schemas.microsoft.com/office/drawing/2014/main" id="{EFABE8C8-C96E-49D3-B9C3-B3B0CD082DF9}"/>
                </a:ext>
              </a:extLst>
            </p:cNvPr>
            <p:cNvGrpSpPr/>
            <p:nvPr/>
          </p:nvGrpSpPr>
          <p:grpSpPr>
            <a:xfrm>
              <a:off x="8396815" y="2776035"/>
              <a:ext cx="2988766" cy="3942000"/>
              <a:chOff x="8396815" y="2776035"/>
              <a:chExt cx="2988766" cy="3942000"/>
            </a:xfrm>
          </p:grpSpPr>
          <p:sp>
            <p:nvSpPr>
              <p:cNvPr id="104" name="Freeform 22">
                <a:extLst>
                  <a:ext uri="{FF2B5EF4-FFF2-40B4-BE49-F238E27FC236}">
                    <a16:creationId xmlns:a16="http://schemas.microsoft.com/office/drawing/2014/main" id="{CB80F20F-795D-4B97-B335-5E03A5914E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6299" y="4634406"/>
                <a:ext cx="29724" cy="484146"/>
              </a:xfrm>
              <a:custGeom>
                <a:avLst/>
                <a:gdLst>
                  <a:gd name="T0" fmla="*/ 0 w 113"/>
                  <a:gd name="T1" fmla="*/ 1 h 1858"/>
                  <a:gd name="T2" fmla="*/ 25 w 113"/>
                  <a:gd name="T3" fmla="*/ 1858 h 1858"/>
                  <a:gd name="T4" fmla="*/ 113 w 113"/>
                  <a:gd name="T5" fmla="*/ 1858 h 1858"/>
                  <a:gd name="T6" fmla="*/ 88 w 113"/>
                  <a:gd name="T7" fmla="*/ 0 h 1858"/>
                  <a:gd name="T8" fmla="*/ 0 w 113"/>
                  <a:gd name="T9" fmla="*/ 1 h 1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" h="1858">
                    <a:moveTo>
                      <a:pt x="0" y="1"/>
                    </a:moveTo>
                    <a:lnTo>
                      <a:pt x="25" y="1858"/>
                    </a:lnTo>
                    <a:lnTo>
                      <a:pt x="113" y="1858"/>
                    </a:lnTo>
                    <a:lnTo>
                      <a:pt x="88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6" name="Freeform 110">
                <a:extLst>
                  <a:ext uri="{FF2B5EF4-FFF2-40B4-BE49-F238E27FC236}">
                    <a16:creationId xmlns:a16="http://schemas.microsoft.com/office/drawing/2014/main" id="{141A30E0-64A8-4E7B-9AEB-E01551C073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35747" y="2958274"/>
                <a:ext cx="82130" cy="129054"/>
              </a:xfrm>
              <a:custGeom>
                <a:avLst/>
                <a:gdLst>
                  <a:gd name="T0" fmla="*/ 98 w 317"/>
                  <a:gd name="T1" fmla="*/ 334 h 496"/>
                  <a:gd name="T2" fmla="*/ 156 w 317"/>
                  <a:gd name="T3" fmla="*/ 256 h 496"/>
                  <a:gd name="T4" fmla="*/ 198 w 317"/>
                  <a:gd name="T5" fmla="*/ 209 h 496"/>
                  <a:gd name="T6" fmla="*/ 217 w 317"/>
                  <a:gd name="T7" fmla="*/ 195 h 496"/>
                  <a:gd name="T8" fmla="*/ 234 w 317"/>
                  <a:gd name="T9" fmla="*/ 186 h 496"/>
                  <a:gd name="T10" fmla="*/ 251 w 317"/>
                  <a:gd name="T11" fmla="*/ 181 h 496"/>
                  <a:gd name="T12" fmla="*/ 268 w 317"/>
                  <a:gd name="T13" fmla="*/ 178 h 496"/>
                  <a:gd name="T14" fmla="*/ 283 w 317"/>
                  <a:gd name="T15" fmla="*/ 181 h 496"/>
                  <a:gd name="T16" fmla="*/ 295 w 317"/>
                  <a:gd name="T17" fmla="*/ 189 h 496"/>
                  <a:gd name="T18" fmla="*/ 303 w 317"/>
                  <a:gd name="T19" fmla="*/ 202 h 496"/>
                  <a:gd name="T20" fmla="*/ 306 w 317"/>
                  <a:gd name="T21" fmla="*/ 219 h 496"/>
                  <a:gd name="T22" fmla="*/ 305 w 317"/>
                  <a:gd name="T23" fmla="*/ 244 h 496"/>
                  <a:gd name="T24" fmla="*/ 296 w 317"/>
                  <a:gd name="T25" fmla="*/ 274 h 496"/>
                  <a:gd name="T26" fmla="*/ 248 w 317"/>
                  <a:gd name="T27" fmla="*/ 437 h 496"/>
                  <a:gd name="T28" fmla="*/ 246 w 317"/>
                  <a:gd name="T29" fmla="*/ 452 h 496"/>
                  <a:gd name="T30" fmla="*/ 252 w 317"/>
                  <a:gd name="T31" fmla="*/ 457 h 496"/>
                  <a:gd name="T32" fmla="*/ 261 w 317"/>
                  <a:gd name="T33" fmla="*/ 456 h 496"/>
                  <a:gd name="T34" fmla="*/ 276 w 317"/>
                  <a:gd name="T35" fmla="*/ 445 h 496"/>
                  <a:gd name="T36" fmla="*/ 296 w 317"/>
                  <a:gd name="T37" fmla="*/ 425 h 496"/>
                  <a:gd name="T38" fmla="*/ 317 w 317"/>
                  <a:gd name="T39" fmla="*/ 418 h 496"/>
                  <a:gd name="T40" fmla="*/ 283 w 317"/>
                  <a:gd name="T41" fmla="*/ 457 h 496"/>
                  <a:gd name="T42" fmla="*/ 263 w 317"/>
                  <a:gd name="T43" fmla="*/ 476 h 496"/>
                  <a:gd name="T44" fmla="*/ 246 w 317"/>
                  <a:gd name="T45" fmla="*/ 489 h 496"/>
                  <a:gd name="T46" fmla="*/ 232 w 317"/>
                  <a:gd name="T47" fmla="*/ 494 h 496"/>
                  <a:gd name="T48" fmla="*/ 219 w 317"/>
                  <a:gd name="T49" fmla="*/ 496 h 496"/>
                  <a:gd name="T50" fmla="*/ 208 w 317"/>
                  <a:gd name="T51" fmla="*/ 494 h 496"/>
                  <a:gd name="T52" fmla="*/ 198 w 317"/>
                  <a:gd name="T53" fmla="*/ 489 h 496"/>
                  <a:gd name="T54" fmla="*/ 193 w 317"/>
                  <a:gd name="T55" fmla="*/ 479 h 496"/>
                  <a:gd name="T56" fmla="*/ 190 w 317"/>
                  <a:gd name="T57" fmla="*/ 467 h 496"/>
                  <a:gd name="T58" fmla="*/ 193 w 317"/>
                  <a:gd name="T59" fmla="*/ 446 h 496"/>
                  <a:gd name="T60" fmla="*/ 202 w 317"/>
                  <a:gd name="T61" fmla="*/ 412 h 496"/>
                  <a:gd name="T62" fmla="*/ 249 w 317"/>
                  <a:gd name="T63" fmla="*/ 252 h 496"/>
                  <a:gd name="T64" fmla="*/ 249 w 317"/>
                  <a:gd name="T65" fmla="*/ 227 h 496"/>
                  <a:gd name="T66" fmla="*/ 241 w 317"/>
                  <a:gd name="T67" fmla="*/ 220 h 496"/>
                  <a:gd name="T68" fmla="*/ 229 w 317"/>
                  <a:gd name="T69" fmla="*/ 219 h 496"/>
                  <a:gd name="T70" fmla="*/ 218 w 317"/>
                  <a:gd name="T71" fmla="*/ 223 h 496"/>
                  <a:gd name="T72" fmla="*/ 198 w 317"/>
                  <a:gd name="T73" fmla="*/ 235 h 496"/>
                  <a:gd name="T74" fmla="*/ 171 w 317"/>
                  <a:gd name="T75" fmla="*/ 262 h 496"/>
                  <a:gd name="T76" fmla="*/ 149 w 317"/>
                  <a:gd name="T77" fmla="*/ 288 h 496"/>
                  <a:gd name="T78" fmla="*/ 122 w 317"/>
                  <a:gd name="T79" fmla="*/ 332 h 496"/>
                  <a:gd name="T80" fmla="*/ 92 w 317"/>
                  <a:gd name="T81" fmla="*/ 378 h 496"/>
                  <a:gd name="T82" fmla="*/ 81 w 317"/>
                  <a:gd name="T83" fmla="*/ 403 h 496"/>
                  <a:gd name="T84" fmla="*/ 52 w 317"/>
                  <a:gd name="T85" fmla="*/ 489 h 496"/>
                  <a:gd name="T86" fmla="*/ 116 w 317"/>
                  <a:gd name="T87" fmla="*/ 96 h 496"/>
                  <a:gd name="T88" fmla="*/ 127 w 317"/>
                  <a:gd name="T89" fmla="*/ 49 h 496"/>
                  <a:gd name="T90" fmla="*/ 125 w 317"/>
                  <a:gd name="T91" fmla="*/ 42 h 496"/>
                  <a:gd name="T92" fmla="*/ 116 w 317"/>
                  <a:gd name="T93" fmla="*/ 35 h 496"/>
                  <a:gd name="T94" fmla="*/ 108 w 317"/>
                  <a:gd name="T95" fmla="*/ 32 h 496"/>
                  <a:gd name="T96" fmla="*/ 93 w 317"/>
                  <a:gd name="T97" fmla="*/ 32 h 496"/>
                  <a:gd name="T98" fmla="*/ 75 w 317"/>
                  <a:gd name="T99" fmla="*/ 35 h 496"/>
                  <a:gd name="T100" fmla="*/ 197 w 317"/>
                  <a:gd name="T101" fmla="*/ 0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17" h="496">
                    <a:moveTo>
                      <a:pt x="197" y="0"/>
                    </a:moveTo>
                    <a:lnTo>
                      <a:pt x="98" y="334"/>
                    </a:lnTo>
                    <a:lnTo>
                      <a:pt x="129" y="291"/>
                    </a:lnTo>
                    <a:lnTo>
                      <a:pt x="156" y="256"/>
                    </a:lnTo>
                    <a:lnTo>
                      <a:pt x="178" y="229"/>
                    </a:lnTo>
                    <a:lnTo>
                      <a:pt x="198" y="209"/>
                    </a:lnTo>
                    <a:lnTo>
                      <a:pt x="207" y="202"/>
                    </a:lnTo>
                    <a:lnTo>
                      <a:pt x="217" y="195"/>
                    </a:lnTo>
                    <a:lnTo>
                      <a:pt x="225" y="191"/>
                    </a:lnTo>
                    <a:lnTo>
                      <a:pt x="234" y="186"/>
                    </a:lnTo>
                    <a:lnTo>
                      <a:pt x="242" y="182"/>
                    </a:lnTo>
                    <a:lnTo>
                      <a:pt x="251" y="181"/>
                    </a:lnTo>
                    <a:lnTo>
                      <a:pt x="259" y="179"/>
                    </a:lnTo>
                    <a:lnTo>
                      <a:pt x="268" y="178"/>
                    </a:lnTo>
                    <a:lnTo>
                      <a:pt x="275" y="179"/>
                    </a:lnTo>
                    <a:lnTo>
                      <a:pt x="283" y="181"/>
                    </a:lnTo>
                    <a:lnTo>
                      <a:pt x="289" y="185"/>
                    </a:lnTo>
                    <a:lnTo>
                      <a:pt x="295" y="189"/>
                    </a:lnTo>
                    <a:lnTo>
                      <a:pt x="300" y="195"/>
                    </a:lnTo>
                    <a:lnTo>
                      <a:pt x="303" y="202"/>
                    </a:lnTo>
                    <a:lnTo>
                      <a:pt x="306" y="210"/>
                    </a:lnTo>
                    <a:lnTo>
                      <a:pt x="306" y="219"/>
                    </a:lnTo>
                    <a:lnTo>
                      <a:pt x="306" y="232"/>
                    </a:lnTo>
                    <a:lnTo>
                      <a:pt x="305" y="244"/>
                    </a:lnTo>
                    <a:lnTo>
                      <a:pt x="302" y="259"/>
                    </a:lnTo>
                    <a:lnTo>
                      <a:pt x="296" y="274"/>
                    </a:lnTo>
                    <a:lnTo>
                      <a:pt x="254" y="418"/>
                    </a:lnTo>
                    <a:lnTo>
                      <a:pt x="248" y="437"/>
                    </a:lnTo>
                    <a:lnTo>
                      <a:pt x="245" y="446"/>
                    </a:lnTo>
                    <a:lnTo>
                      <a:pt x="246" y="452"/>
                    </a:lnTo>
                    <a:lnTo>
                      <a:pt x="249" y="454"/>
                    </a:lnTo>
                    <a:lnTo>
                      <a:pt x="252" y="457"/>
                    </a:lnTo>
                    <a:lnTo>
                      <a:pt x="255" y="457"/>
                    </a:lnTo>
                    <a:lnTo>
                      <a:pt x="261" y="456"/>
                    </a:lnTo>
                    <a:lnTo>
                      <a:pt x="266" y="453"/>
                    </a:lnTo>
                    <a:lnTo>
                      <a:pt x="276" y="445"/>
                    </a:lnTo>
                    <a:lnTo>
                      <a:pt x="286" y="435"/>
                    </a:lnTo>
                    <a:lnTo>
                      <a:pt x="296" y="425"/>
                    </a:lnTo>
                    <a:lnTo>
                      <a:pt x="306" y="412"/>
                    </a:lnTo>
                    <a:lnTo>
                      <a:pt x="317" y="418"/>
                    </a:lnTo>
                    <a:lnTo>
                      <a:pt x="303" y="437"/>
                    </a:lnTo>
                    <a:lnTo>
                      <a:pt x="283" y="457"/>
                    </a:lnTo>
                    <a:lnTo>
                      <a:pt x="273" y="467"/>
                    </a:lnTo>
                    <a:lnTo>
                      <a:pt x="263" y="476"/>
                    </a:lnTo>
                    <a:lnTo>
                      <a:pt x="255" y="483"/>
                    </a:lnTo>
                    <a:lnTo>
                      <a:pt x="246" y="489"/>
                    </a:lnTo>
                    <a:lnTo>
                      <a:pt x="239" y="491"/>
                    </a:lnTo>
                    <a:lnTo>
                      <a:pt x="232" y="494"/>
                    </a:lnTo>
                    <a:lnTo>
                      <a:pt x="225" y="496"/>
                    </a:lnTo>
                    <a:lnTo>
                      <a:pt x="219" y="496"/>
                    </a:lnTo>
                    <a:lnTo>
                      <a:pt x="214" y="496"/>
                    </a:lnTo>
                    <a:lnTo>
                      <a:pt x="208" y="494"/>
                    </a:lnTo>
                    <a:lnTo>
                      <a:pt x="202" y="491"/>
                    </a:lnTo>
                    <a:lnTo>
                      <a:pt x="198" y="489"/>
                    </a:lnTo>
                    <a:lnTo>
                      <a:pt x="194" y="484"/>
                    </a:lnTo>
                    <a:lnTo>
                      <a:pt x="193" y="479"/>
                    </a:lnTo>
                    <a:lnTo>
                      <a:pt x="190" y="473"/>
                    </a:lnTo>
                    <a:lnTo>
                      <a:pt x="190" y="467"/>
                    </a:lnTo>
                    <a:lnTo>
                      <a:pt x="191" y="459"/>
                    </a:lnTo>
                    <a:lnTo>
                      <a:pt x="193" y="446"/>
                    </a:lnTo>
                    <a:lnTo>
                      <a:pt x="197" y="430"/>
                    </a:lnTo>
                    <a:lnTo>
                      <a:pt x="202" y="412"/>
                    </a:lnTo>
                    <a:lnTo>
                      <a:pt x="242" y="274"/>
                    </a:lnTo>
                    <a:lnTo>
                      <a:pt x="249" y="252"/>
                    </a:lnTo>
                    <a:lnTo>
                      <a:pt x="251" y="235"/>
                    </a:lnTo>
                    <a:lnTo>
                      <a:pt x="249" y="227"/>
                    </a:lnTo>
                    <a:lnTo>
                      <a:pt x="246" y="223"/>
                    </a:lnTo>
                    <a:lnTo>
                      <a:pt x="241" y="220"/>
                    </a:lnTo>
                    <a:lnTo>
                      <a:pt x="235" y="219"/>
                    </a:lnTo>
                    <a:lnTo>
                      <a:pt x="229" y="219"/>
                    </a:lnTo>
                    <a:lnTo>
                      <a:pt x="224" y="220"/>
                    </a:lnTo>
                    <a:lnTo>
                      <a:pt x="218" y="223"/>
                    </a:lnTo>
                    <a:lnTo>
                      <a:pt x="211" y="226"/>
                    </a:lnTo>
                    <a:lnTo>
                      <a:pt x="198" y="235"/>
                    </a:lnTo>
                    <a:lnTo>
                      <a:pt x="185" y="247"/>
                    </a:lnTo>
                    <a:lnTo>
                      <a:pt x="171" y="262"/>
                    </a:lnTo>
                    <a:lnTo>
                      <a:pt x="156" y="280"/>
                    </a:lnTo>
                    <a:lnTo>
                      <a:pt x="149" y="288"/>
                    </a:lnTo>
                    <a:lnTo>
                      <a:pt x="137" y="307"/>
                    </a:lnTo>
                    <a:lnTo>
                      <a:pt x="122" y="332"/>
                    </a:lnTo>
                    <a:lnTo>
                      <a:pt x="99" y="365"/>
                    </a:lnTo>
                    <a:lnTo>
                      <a:pt x="92" y="378"/>
                    </a:lnTo>
                    <a:lnTo>
                      <a:pt x="86" y="391"/>
                    </a:lnTo>
                    <a:lnTo>
                      <a:pt x="81" y="403"/>
                    </a:lnTo>
                    <a:lnTo>
                      <a:pt x="75" y="418"/>
                    </a:lnTo>
                    <a:lnTo>
                      <a:pt x="52" y="489"/>
                    </a:lnTo>
                    <a:lnTo>
                      <a:pt x="0" y="489"/>
                    </a:lnTo>
                    <a:lnTo>
                      <a:pt x="116" y="96"/>
                    </a:lnTo>
                    <a:lnTo>
                      <a:pt x="129" y="54"/>
                    </a:lnTo>
                    <a:lnTo>
                      <a:pt x="127" y="49"/>
                    </a:lnTo>
                    <a:lnTo>
                      <a:pt x="126" y="46"/>
                    </a:lnTo>
                    <a:lnTo>
                      <a:pt x="125" y="42"/>
                    </a:lnTo>
                    <a:lnTo>
                      <a:pt x="120" y="37"/>
                    </a:lnTo>
                    <a:lnTo>
                      <a:pt x="116" y="35"/>
                    </a:lnTo>
                    <a:lnTo>
                      <a:pt x="112" y="33"/>
                    </a:lnTo>
                    <a:lnTo>
                      <a:pt x="108" y="32"/>
                    </a:lnTo>
                    <a:lnTo>
                      <a:pt x="102" y="32"/>
                    </a:lnTo>
                    <a:lnTo>
                      <a:pt x="93" y="32"/>
                    </a:lnTo>
                    <a:lnTo>
                      <a:pt x="82" y="33"/>
                    </a:lnTo>
                    <a:lnTo>
                      <a:pt x="75" y="35"/>
                    </a:lnTo>
                    <a:lnTo>
                      <a:pt x="75" y="20"/>
                    </a:lnTo>
                    <a:lnTo>
                      <a:pt x="197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7" name="Freeform 109">
                <a:extLst>
                  <a:ext uri="{FF2B5EF4-FFF2-40B4-BE49-F238E27FC236}">
                    <a16:creationId xmlns:a16="http://schemas.microsoft.com/office/drawing/2014/main" id="{286691AE-1BB2-47A6-8549-472078479D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24135" y="3069339"/>
                <a:ext cx="26594" cy="39107"/>
              </a:xfrm>
              <a:custGeom>
                <a:avLst/>
                <a:gdLst>
                  <a:gd name="T0" fmla="*/ 0 w 103"/>
                  <a:gd name="T1" fmla="*/ 139 h 150"/>
                  <a:gd name="T2" fmla="*/ 12 w 103"/>
                  <a:gd name="T3" fmla="*/ 133 h 150"/>
                  <a:gd name="T4" fmla="*/ 24 w 103"/>
                  <a:gd name="T5" fmla="*/ 126 h 150"/>
                  <a:gd name="T6" fmla="*/ 34 w 103"/>
                  <a:gd name="T7" fmla="*/ 118 h 150"/>
                  <a:gd name="T8" fmla="*/ 43 w 103"/>
                  <a:gd name="T9" fmla="*/ 109 h 150"/>
                  <a:gd name="T10" fmla="*/ 49 w 103"/>
                  <a:gd name="T11" fmla="*/ 102 h 150"/>
                  <a:gd name="T12" fmla="*/ 52 w 103"/>
                  <a:gd name="T13" fmla="*/ 97 h 150"/>
                  <a:gd name="T14" fmla="*/ 55 w 103"/>
                  <a:gd name="T15" fmla="*/ 89 h 150"/>
                  <a:gd name="T16" fmla="*/ 56 w 103"/>
                  <a:gd name="T17" fmla="*/ 84 h 150"/>
                  <a:gd name="T18" fmla="*/ 55 w 103"/>
                  <a:gd name="T19" fmla="*/ 77 h 150"/>
                  <a:gd name="T20" fmla="*/ 53 w 103"/>
                  <a:gd name="T21" fmla="*/ 72 h 150"/>
                  <a:gd name="T22" fmla="*/ 51 w 103"/>
                  <a:gd name="T23" fmla="*/ 68 h 150"/>
                  <a:gd name="T24" fmla="*/ 43 w 103"/>
                  <a:gd name="T25" fmla="*/ 61 h 150"/>
                  <a:gd name="T26" fmla="*/ 38 w 103"/>
                  <a:gd name="T27" fmla="*/ 54 h 150"/>
                  <a:gd name="T28" fmla="*/ 35 w 103"/>
                  <a:gd name="T29" fmla="*/ 50 h 150"/>
                  <a:gd name="T30" fmla="*/ 32 w 103"/>
                  <a:gd name="T31" fmla="*/ 44 h 150"/>
                  <a:gd name="T32" fmla="*/ 32 w 103"/>
                  <a:gd name="T33" fmla="*/ 37 h 150"/>
                  <a:gd name="T34" fmla="*/ 32 w 103"/>
                  <a:gd name="T35" fmla="*/ 30 h 150"/>
                  <a:gd name="T36" fmla="*/ 35 w 103"/>
                  <a:gd name="T37" fmla="*/ 23 h 150"/>
                  <a:gd name="T38" fmla="*/ 38 w 103"/>
                  <a:gd name="T39" fmla="*/ 17 h 150"/>
                  <a:gd name="T40" fmla="*/ 42 w 103"/>
                  <a:gd name="T41" fmla="*/ 11 h 150"/>
                  <a:gd name="T42" fmla="*/ 48 w 103"/>
                  <a:gd name="T43" fmla="*/ 6 h 150"/>
                  <a:gd name="T44" fmla="*/ 53 w 103"/>
                  <a:gd name="T45" fmla="*/ 3 h 150"/>
                  <a:gd name="T46" fmla="*/ 60 w 103"/>
                  <a:gd name="T47" fmla="*/ 2 h 150"/>
                  <a:gd name="T48" fmla="*/ 66 w 103"/>
                  <a:gd name="T49" fmla="*/ 0 h 150"/>
                  <a:gd name="T50" fmla="*/ 73 w 103"/>
                  <a:gd name="T51" fmla="*/ 2 h 150"/>
                  <a:gd name="T52" fmla="*/ 80 w 103"/>
                  <a:gd name="T53" fmla="*/ 3 h 150"/>
                  <a:gd name="T54" fmla="*/ 86 w 103"/>
                  <a:gd name="T55" fmla="*/ 7 h 150"/>
                  <a:gd name="T56" fmla="*/ 92 w 103"/>
                  <a:gd name="T57" fmla="*/ 11 h 150"/>
                  <a:gd name="T58" fmla="*/ 97 w 103"/>
                  <a:gd name="T59" fmla="*/ 17 h 150"/>
                  <a:gd name="T60" fmla="*/ 100 w 103"/>
                  <a:gd name="T61" fmla="*/ 24 h 150"/>
                  <a:gd name="T62" fmla="*/ 103 w 103"/>
                  <a:gd name="T63" fmla="*/ 31 h 150"/>
                  <a:gd name="T64" fmla="*/ 103 w 103"/>
                  <a:gd name="T65" fmla="*/ 40 h 150"/>
                  <a:gd name="T66" fmla="*/ 103 w 103"/>
                  <a:gd name="T67" fmla="*/ 48 h 150"/>
                  <a:gd name="T68" fmla="*/ 102 w 103"/>
                  <a:gd name="T69" fmla="*/ 55 h 150"/>
                  <a:gd name="T70" fmla="*/ 100 w 103"/>
                  <a:gd name="T71" fmla="*/ 63 h 150"/>
                  <a:gd name="T72" fmla="*/ 97 w 103"/>
                  <a:gd name="T73" fmla="*/ 71 h 150"/>
                  <a:gd name="T74" fmla="*/ 89 w 103"/>
                  <a:gd name="T75" fmla="*/ 87 h 150"/>
                  <a:gd name="T76" fmla="*/ 79 w 103"/>
                  <a:gd name="T77" fmla="*/ 102 h 150"/>
                  <a:gd name="T78" fmla="*/ 72 w 103"/>
                  <a:gd name="T79" fmla="*/ 109 h 150"/>
                  <a:gd name="T80" fmla="*/ 65 w 103"/>
                  <a:gd name="T81" fmla="*/ 116 h 150"/>
                  <a:gd name="T82" fmla="*/ 58 w 103"/>
                  <a:gd name="T83" fmla="*/ 124 h 150"/>
                  <a:gd name="T84" fmla="*/ 49 w 103"/>
                  <a:gd name="T85" fmla="*/ 129 h 150"/>
                  <a:gd name="T86" fmla="*/ 29 w 103"/>
                  <a:gd name="T87" fmla="*/ 141 h 150"/>
                  <a:gd name="T88" fmla="*/ 7 w 103"/>
                  <a:gd name="T89" fmla="*/ 150 h 150"/>
                  <a:gd name="T90" fmla="*/ 0 w 103"/>
                  <a:gd name="T91" fmla="*/ 139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03" h="150">
                    <a:moveTo>
                      <a:pt x="0" y="139"/>
                    </a:moveTo>
                    <a:lnTo>
                      <a:pt x="12" y="133"/>
                    </a:lnTo>
                    <a:lnTo>
                      <a:pt x="24" y="126"/>
                    </a:lnTo>
                    <a:lnTo>
                      <a:pt x="34" y="118"/>
                    </a:lnTo>
                    <a:lnTo>
                      <a:pt x="43" y="109"/>
                    </a:lnTo>
                    <a:lnTo>
                      <a:pt x="49" y="102"/>
                    </a:lnTo>
                    <a:lnTo>
                      <a:pt x="52" y="97"/>
                    </a:lnTo>
                    <a:lnTo>
                      <a:pt x="55" y="89"/>
                    </a:lnTo>
                    <a:lnTo>
                      <a:pt x="56" y="84"/>
                    </a:lnTo>
                    <a:lnTo>
                      <a:pt x="55" y="77"/>
                    </a:lnTo>
                    <a:lnTo>
                      <a:pt x="53" y="72"/>
                    </a:lnTo>
                    <a:lnTo>
                      <a:pt x="51" y="68"/>
                    </a:lnTo>
                    <a:lnTo>
                      <a:pt x="43" y="61"/>
                    </a:lnTo>
                    <a:lnTo>
                      <a:pt x="38" y="54"/>
                    </a:lnTo>
                    <a:lnTo>
                      <a:pt x="35" y="50"/>
                    </a:lnTo>
                    <a:lnTo>
                      <a:pt x="32" y="44"/>
                    </a:lnTo>
                    <a:lnTo>
                      <a:pt x="32" y="37"/>
                    </a:lnTo>
                    <a:lnTo>
                      <a:pt x="32" y="30"/>
                    </a:lnTo>
                    <a:lnTo>
                      <a:pt x="35" y="23"/>
                    </a:lnTo>
                    <a:lnTo>
                      <a:pt x="38" y="17"/>
                    </a:lnTo>
                    <a:lnTo>
                      <a:pt x="42" y="11"/>
                    </a:lnTo>
                    <a:lnTo>
                      <a:pt x="48" y="6"/>
                    </a:lnTo>
                    <a:lnTo>
                      <a:pt x="53" y="3"/>
                    </a:lnTo>
                    <a:lnTo>
                      <a:pt x="60" y="2"/>
                    </a:lnTo>
                    <a:lnTo>
                      <a:pt x="66" y="0"/>
                    </a:lnTo>
                    <a:lnTo>
                      <a:pt x="73" y="2"/>
                    </a:lnTo>
                    <a:lnTo>
                      <a:pt x="80" y="3"/>
                    </a:lnTo>
                    <a:lnTo>
                      <a:pt x="86" y="7"/>
                    </a:lnTo>
                    <a:lnTo>
                      <a:pt x="92" y="11"/>
                    </a:lnTo>
                    <a:lnTo>
                      <a:pt x="97" y="17"/>
                    </a:lnTo>
                    <a:lnTo>
                      <a:pt x="100" y="24"/>
                    </a:lnTo>
                    <a:lnTo>
                      <a:pt x="103" y="31"/>
                    </a:lnTo>
                    <a:lnTo>
                      <a:pt x="103" y="40"/>
                    </a:lnTo>
                    <a:lnTo>
                      <a:pt x="103" y="48"/>
                    </a:lnTo>
                    <a:lnTo>
                      <a:pt x="102" y="55"/>
                    </a:lnTo>
                    <a:lnTo>
                      <a:pt x="100" y="63"/>
                    </a:lnTo>
                    <a:lnTo>
                      <a:pt x="97" y="71"/>
                    </a:lnTo>
                    <a:lnTo>
                      <a:pt x="89" y="87"/>
                    </a:lnTo>
                    <a:lnTo>
                      <a:pt x="79" y="102"/>
                    </a:lnTo>
                    <a:lnTo>
                      <a:pt x="72" y="109"/>
                    </a:lnTo>
                    <a:lnTo>
                      <a:pt x="65" y="116"/>
                    </a:lnTo>
                    <a:lnTo>
                      <a:pt x="58" y="124"/>
                    </a:lnTo>
                    <a:lnTo>
                      <a:pt x="49" y="129"/>
                    </a:lnTo>
                    <a:lnTo>
                      <a:pt x="29" y="141"/>
                    </a:lnTo>
                    <a:lnTo>
                      <a:pt x="7" y="150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8" name="Freeform 108">
                <a:extLst>
                  <a:ext uri="{FF2B5EF4-FFF2-40B4-BE49-F238E27FC236}">
                    <a16:creationId xmlns:a16="http://schemas.microsoft.com/office/drawing/2014/main" id="{8B4F9C38-5B7A-4BAA-BC7C-45DB43FAEA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85928" y="2964531"/>
                <a:ext cx="109507" cy="121232"/>
              </a:xfrm>
              <a:custGeom>
                <a:avLst/>
                <a:gdLst>
                  <a:gd name="T0" fmla="*/ 55 w 418"/>
                  <a:gd name="T1" fmla="*/ 0 h 466"/>
                  <a:gd name="T2" fmla="*/ 418 w 418"/>
                  <a:gd name="T3" fmla="*/ 0 h 466"/>
                  <a:gd name="T4" fmla="*/ 378 w 418"/>
                  <a:gd name="T5" fmla="*/ 124 h 466"/>
                  <a:gd name="T6" fmla="*/ 366 w 418"/>
                  <a:gd name="T7" fmla="*/ 124 h 466"/>
                  <a:gd name="T8" fmla="*/ 368 w 418"/>
                  <a:gd name="T9" fmla="*/ 111 h 466"/>
                  <a:gd name="T10" fmla="*/ 370 w 418"/>
                  <a:gd name="T11" fmla="*/ 98 h 466"/>
                  <a:gd name="T12" fmla="*/ 371 w 418"/>
                  <a:gd name="T13" fmla="*/ 87 h 466"/>
                  <a:gd name="T14" fmla="*/ 373 w 418"/>
                  <a:gd name="T15" fmla="*/ 75 h 466"/>
                  <a:gd name="T16" fmla="*/ 371 w 418"/>
                  <a:gd name="T17" fmla="*/ 64 h 466"/>
                  <a:gd name="T18" fmla="*/ 368 w 418"/>
                  <a:gd name="T19" fmla="*/ 54 h 466"/>
                  <a:gd name="T20" fmla="*/ 363 w 418"/>
                  <a:gd name="T21" fmla="*/ 46 h 466"/>
                  <a:gd name="T22" fmla="*/ 356 w 418"/>
                  <a:gd name="T23" fmla="*/ 38 h 466"/>
                  <a:gd name="T24" fmla="*/ 349 w 418"/>
                  <a:gd name="T25" fmla="*/ 34 h 466"/>
                  <a:gd name="T26" fmla="*/ 334 w 418"/>
                  <a:gd name="T27" fmla="*/ 31 h 466"/>
                  <a:gd name="T28" fmla="*/ 317 w 418"/>
                  <a:gd name="T29" fmla="*/ 29 h 466"/>
                  <a:gd name="T30" fmla="*/ 295 w 418"/>
                  <a:gd name="T31" fmla="*/ 29 h 466"/>
                  <a:gd name="T32" fmla="*/ 256 w 418"/>
                  <a:gd name="T33" fmla="*/ 29 h 466"/>
                  <a:gd name="T34" fmla="*/ 163 w 418"/>
                  <a:gd name="T35" fmla="*/ 348 h 466"/>
                  <a:gd name="T36" fmla="*/ 154 w 418"/>
                  <a:gd name="T37" fmla="*/ 376 h 466"/>
                  <a:gd name="T38" fmla="*/ 149 w 418"/>
                  <a:gd name="T39" fmla="*/ 397 h 466"/>
                  <a:gd name="T40" fmla="*/ 146 w 418"/>
                  <a:gd name="T41" fmla="*/ 413 h 466"/>
                  <a:gd name="T42" fmla="*/ 145 w 418"/>
                  <a:gd name="T43" fmla="*/ 423 h 466"/>
                  <a:gd name="T44" fmla="*/ 145 w 418"/>
                  <a:gd name="T45" fmla="*/ 429 h 466"/>
                  <a:gd name="T46" fmla="*/ 147 w 418"/>
                  <a:gd name="T47" fmla="*/ 434 h 466"/>
                  <a:gd name="T48" fmla="*/ 150 w 418"/>
                  <a:gd name="T49" fmla="*/ 440 h 466"/>
                  <a:gd name="T50" fmla="*/ 156 w 418"/>
                  <a:gd name="T51" fmla="*/ 444 h 466"/>
                  <a:gd name="T52" fmla="*/ 163 w 418"/>
                  <a:gd name="T53" fmla="*/ 447 h 466"/>
                  <a:gd name="T54" fmla="*/ 171 w 418"/>
                  <a:gd name="T55" fmla="*/ 450 h 466"/>
                  <a:gd name="T56" fmla="*/ 183 w 418"/>
                  <a:gd name="T57" fmla="*/ 451 h 466"/>
                  <a:gd name="T58" fmla="*/ 196 w 418"/>
                  <a:gd name="T59" fmla="*/ 453 h 466"/>
                  <a:gd name="T60" fmla="*/ 211 w 418"/>
                  <a:gd name="T61" fmla="*/ 453 h 466"/>
                  <a:gd name="T62" fmla="*/ 207 w 418"/>
                  <a:gd name="T63" fmla="*/ 466 h 466"/>
                  <a:gd name="T64" fmla="*/ 0 w 418"/>
                  <a:gd name="T65" fmla="*/ 466 h 466"/>
                  <a:gd name="T66" fmla="*/ 3 w 418"/>
                  <a:gd name="T67" fmla="*/ 453 h 466"/>
                  <a:gd name="T68" fmla="*/ 13 w 418"/>
                  <a:gd name="T69" fmla="*/ 453 h 466"/>
                  <a:gd name="T70" fmla="*/ 25 w 418"/>
                  <a:gd name="T71" fmla="*/ 451 h 466"/>
                  <a:gd name="T72" fmla="*/ 37 w 418"/>
                  <a:gd name="T73" fmla="*/ 450 h 466"/>
                  <a:gd name="T74" fmla="*/ 47 w 418"/>
                  <a:gd name="T75" fmla="*/ 447 h 466"/>
                  <a:gd name="T76" fmla="*/ 55 w 418"/>
                  <a:gd name="T77" fmla="*/ 444 h 466"/>
                  <a:gd name="T78" fmla="*/ 59 w 418"/>
                  <a:gd name="T79" fmla="*/ 440 h 466"/>
                  <a:gd name="T80" fmla="*/ 65 w 418"/>
                  <a:gd name="T81" fmla="*/ 436 h 466"/>
                  <a:gd name="T82" fmla="*/ 69 w 418"/>
                  <a:gd name="T83" fmla="*/ 430 h 466"/>
                  <a:gd name="T84" fmla="*/ 74 w 418"/>
                  <a:gd name="T85" fmla="*/ 423 h 466"/>
                  <a:gd name="T86" fmla="*/ 78 w 418"/>
                  <a:gd name="T87" fmla="*/ 413 h 466"/>
                  <a:gd name="T88" fmla="*/ 84 w 418"/>
                  <a:gd name="T89" fmla="*/ 399 h 466"/>
                  <a:gd name="T90" fmla="*/ 89 w 418"/>
                  <a:gd name="T91" fmla="*/ 380 h 466"/>
                  <a:gd name="T92" fmla="*/ 96 w 418"/>
                  <a:gd name="T93" fmla="*/ 358 h 466"/>
                  <a:gd name="T94" fmla="*/ 196 w 418"/>
                  <a:gd name="T95" fmla="*/ 29 h 466"/>
                  <a:gd name="T96" fmla="*/ 167 w 418"/>
                  <a:gd name="T97" fmla="*/ 29 h 466"/>
                  <a:gd name="T98" fmla="*/ 147 w 418"/>
                  <a:gd name="T99" fmla="*/ 29 h 466"/>
                  <a:gd name="T100" fmla="*/ 130 w 418"/>
                  <a:gd name="T101" fmla="*/ 31 h 466"/>
                  <a:gd name="T102" fmla="*/ 113 w 418"/>
                  <a:gd name="T103" fmla="*/ 34 h 466"/>
                  <a:gd name="T104" fmla="*/ 101 w 418"/>
                  <a:gd name="T105" fmla="*/ 38 h 466"/>
                  <a:gd name="T106" fmla="*/ 88 w 418"/>
                  <a:gd name="T107" fmla="*/ 44 h 466"/>
                  <a:gd name="T108" fmla="*/ 78 w 418"/>
                  <a:gd name="T109" fmla="*/ 51 h 466"/>
                  <a:gd name="T110" fmla="*/ 68 w 418"/>
                  <a:gd name="T111" fmla="*/ 60 h 466"/>
                  <a:gd name="T112" fmla="*/ 59 w 418"/>
                  <a:gd name="T113" fmla="*/ 68 h 466"/>
                  <a:gd name="T114" fmla="*/ 52 w 418"/>
                  <a:gd name="T115" fmla="*/ 80 h 466"/>
                  <a:gd name="T116" fmla="*/ 45 w 418"/>
                  <a:gd name="T117" fmla="*/ 92 h 466"/>
                  <a:gd name="T118" fmla="*/ 40 w 418"/>
                  <a:gd name="T119" fmla="*/ 107 h 466"/>
                  <a:gd name="T120" fmla="*/ 34 w 418"/>
                  <a:gd name="T121" fmla="*/ 124 h 466"/>
                  <a:gd name="T122" fmla="*/ 21 w 418"/>
                  <a:gd name="T123" fmla="*/ 124 h 466"/>
                  <a:gd name="T124" fmla="*/ 55 w 418"/>
                  <a:gd name="T125" fmla="*/ 0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18" h="466">
                    <a:moveTo>
                      <a:pt x="55" y="0"/>
                    </a:moveTo>
                    <a:lnTo>
                      <a:pt x="418" y="0"/>
                    </a:lnTo>
                    <a:lnTo>
                      <a:pt x="378" y="124"/>
                    </a:lnTo>
                    <a:lnTo>
                      <a:pt x="366" y="124"/>
                    </a:lnTo>
                    <a:lnTo>
                      <a:pt x="368" y="111"/>
                    </a:lnTo>
                    <a:lnTo>
                      <a:pt x="370" y="98"/>
                    </a:lnTo>
                    <a:lnTo>
                      <a:pt x="371" y="87"/>
                    </a:lnTo>
                    <a:lnTo>
                      <a:pt x="373" y="75"/>
                    </a:lnTo>
                    <a:lnTo>
                      <a:pt x="371" y="64"/>
                    </a:lnTo>
                    <a:lnTo>
                      <a:pt x="368" y="54"/>
                    </a:lnTo>
                    <a:lnTo>
                      <a:pt x="363" y="46"/>
                    </a:lnTo>
                    <a:lnTo>
                      <a:pt x="356" y="38"/>
                    </a:lnTo>
                    <a:lnTo>
                      <a:pt x="349" y="34"/>
                    </a:lnTo>
                    <a:lnTo>
                      <a:pt x="334" y="31"/>
                    </a:lnTo>
                    <a:lnTo>
                      <a:pt x="317" y="29"/>
                    </a:lnTo>
                    <a:lnTo>
                      <a:pt x="295" y="29"/>
                    </a:lnTo>
                    <a:lnTo>
                      <a:pt x="256" y="29"/>
                    </a:lnTo>
                    <a:lnTo>
                      <a:pt x="163" y="348"/>
                    </a:lnTo>
                    <a:lnTo>
                      <a:pt x="154" y="376"/>
                    </a:lnTo>
                    <a:lnTo>
                      <a:pt x="149" y="397"/>
                    </a:lnTo>
                    <a:lnTo>
                      <a:pt x="146" y="413"/>
                    </a:lnTo>
                    <a:lnTo>
                      <a:pt x="145" y="423"/>
                    </a:lnTo>
                    <a:lnTo>
                      <a:pt x="145" y="429"/>
                    </a:lnTo>
                    <a:lnTo>
                      <a:pt x="147" y="434"/>
                    </a:lnTo>
                    <a:lnTo>
                      <a:pt x="150" y="440"/>
                    </a:lnTo>
                    <a:lnTo>
                      <a:pt x="156" y="444"/>
                    </a:lnTo>
                    <a:lnTo>
                      <a:pt x="163" y="447"/>
                    </a:lnTo>
                    <a:lnTo>
                      <a:pt x="171" y="450"/>
                    </a:lnTo>
                    <a:lnTo>
                      <a:pt x="183" y="451"/>
                    </a:lnTo>
                    <a:lnTo>
                      <a:pt x="196" y="453"/>
                    </a:lnTo>
                    <a:lnTo>
                      <a:pt x="211" y="453"/>
                    </a:lnTo>
                    <a:lnTo>
                      <a:pt x="207" y="466"/>
                    </a:lnTo>
                    <a:lnTo>
                      <a:pt x="0" y="466"/>
                    </a:lnTo>
                    <a:lnTo>
                      <a:pt x="3" y="453"/>
                    </a:lnTo>
                    <a:lnTo>
                      <a:pt x="13" y="453"/>
                    </a:lnTo>
                    <a:lnTo>
                      <a:pt x="25" y="451"/>
                    </a:lnTo>
                    <a:lnTo>
                      <a:pt x="37" y="450"/>
                    </a:lnTo>
                    <a:lnTo>
                      <a:pt x="47" y="447"/>
                    </a:lnTo>
                    <a:lnTo>
                      <a:pt x="55" y="444"/>
                    </a:lnTo>
                    <a:lnTo>
                      <a:pt x="59" y="440"/>
                    </a:lnTo>
                    <a:lnTo>
                      <a:pt x="65" y="436"/>
                    </a:lnTo>
                    <a:lnTo>
                      <a:pt x="69" y="430"/>
                    </a:lnTo>
                    <a:lnTo>
                      <a:pt x="74" y="423"/>
                    </a:lnTo>
                    <a:lnTo>
                      <a:pt x="78" y="413"/>
                    </a:lnTo>
                    <a:lnTo>
                      <a:pt x="84" y="399"/>
                    </a:lnTo>
                    <a:lnTo>
                      <a:pt x="89" y="380"/>
                    </a:lnTo>
                    <a:lnTo>
                      <a:pt x="96" y="358"/>
                    </a:lnTo>
                    <a:lnTo>
                      <a:pt x="196" y="29"/>
                    </a:lnTo>
                    <a:lnTo>
                      <a:pt x="167" y="29"/>
                    </a:lnTo>
                    <a:lnTo>
                      <a:pt x="147" y="29"/>
                    </a:lnTo>
                    <a:lnTo>
                      <a:pt x="130" y="31"/>
                    </a:lnTo>
                    <a:lnTo>
                      <a:pt x="113" y="34"/>
                    </a:lnTo>
                    <a:lnTo>
                      <a:pt x="101" y="38"/>
                    </a:lnTo>
                    <a:lnTo>
                      <a:pt x="88" y="44"/>
                    </a:lnTo>
                    <a:lnTo>
                      <a:pt x="78" y="51"/>
                    </a:lnTo>
                    <a:lnTo>
                      <a:pt x="68" y="60"/>
                    </a:lnTo>
                    <a:lnTo>
                      <a:pt x="59" y="68"/>
                    </a:lnTo>
                    <a:lnTo>
                      <a:pt x="52" y="80"/>
                    </a:lnTo>
                    <a:lnTo>
                      <a:pt x="45" y="92"/>
                    </a:lnTo>
                    <a:lnTo>
                      <a:pt x="40" y="107"/>
                    </a:lnTo>
                    <a:lnTo>
                      <a:pt x="34" y="124"/>
                    </a:lnTo>
                    <a:lnTo>
                      <a:pt x="21" y="124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9" name="Freeform 107">
                <a:extLst>
                  <a:ext uri="{FF2B5EF4-FFF2-40B4-BE49-F238E27FC236}">
                    <a16:creationId xmlns:a16="http://schemas.microsoft.com/office/drawing/2014/main" id="{92DA083A-370A-4364-9000-1247A3897D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6815" y="4559321"/>
                <a:ext cx="157221" cy="121232"/>
              </a:xfrm>
              <a:custGeom>
                <a:avLst/>
                <a:gdLst>
                  <a:gd name="T0" fmla="*/ 418 w 605"/>
                  <a:gd name="T1" fmla="*/ 207 h 465"/>
                  <a:gd name="T2" fmla="*/ 457 w 605"/>
                  <a:gd name="T3" fmla="*/ 76 h 465"/>
                  <a:gd name="T4" fmla="*/ 461 w 605"/>
                  <a:gd name="T5" fmla="*/ 51 h 465"/>
                  <a:gd name="T6" fmla="*/ 461 w 605"/>
                  <a:gd name="T7" fmla="*/ 32 h 465"/>
                  <a:gd name="T8" fmla="*/ 453 w 605"/>
                  <a:gd name="T9" fmla="*/ 19 h 465"/>
                  <a:gd name="T10" fmla="*/ 430 w 605"/>
                  <a:gd name="T11" fmla="*/ 14 h 465"/>
                  <a:gd name="T12" fmla="*/ 412 w 605"/>
                  <a:gd name="T13" fmla="*/ 0 h 465"/>
                  <a:gd name="T14" fmla="*/ 600 w 605"/>
                  <a:gd name="T15" fmla="*/ 12 h 465"/>
                  <a:gd name="T16" fmla="*/ 579 w 605"/>
                  <a:gd name="T17" fmla="*/ 14 h 465"/>
                  <a:gd name="T18" fmla="*/ 563 w 605"/>
                  <a:gd name="T19" fmla="*/ 18 h 465"/>
                  <a:gd name="T20" fmla="*/ 549 w 605"/>
                  <a:gd name="T21" fmla="*/ 25 h 465"/>
                  <a:gd name="T22" fmla="*/ 539 w 605"/>
                  <a:gd name="T23" fmla="*/ 36 h 465"/>
                  <a:gd name="T24" fmla="*/ 527 w 605"/>
                  <a:gd name="T25" fmla="*/ 58 h 465"/>
                  <a:gd name="T26" fmla="*/ 515 w 605"/>
                  <a:gd name="T27" fmla="*/ 92 h 465"/>
                  <a:gd name="T28" fmla="*/ 426 w 605"/>
                  <a:gd name="T29" fmla="*/ 390 h 465"/>
                  <a:gd name="T30" fmla="*/ 420 w 605"/>
                  <a:gd name="T31" fmla="*/ 414 h 465"/>
                  <a:gd name="T32" fmla="*/ 420 w 605"/>
                  <a:gd name="T33" fmla="*/ 429 h 465"/>
                  <a:gd name="T34" fmla="*/ 426 w 605"/>
                  <a:gd name="T35" fmla="*/ 439 h 465"/>
                  <a:gd name="T36" fmla="*/ 436 w 605"/>
                  <a:gd name="T37" fmla="*/ 445 h 465"/>
                  <a:gd name="T38" fmla="*/ 459 w 605"/>
                  <a:gd name="T39" fmla="*/ 451 h 465"/>
                  <a:gd name="T40" fmla="*/ 470 w 605"/>
                  <a:gd name="T41" fmla="*/ 465 h 465"/>
                  <a:gd name="T42" fmla="*/ 289 w 605"/>
                  <a:gd name="T43" fmla="*/ 452 h 465"/>
                  <a:gd name="T44" fmla="*/ 313 w 605"/>
                  <a:gd name="T45" fmla="*/ 451 h 465"/>
                  <a:gd name="T46" fmla="*/ 325 w 605"/>
                  <a:gd name="T47" fmla="*/ 446 h 465"/>
                  <a:gd name="T48" fmla="*/ 338 w 605"/>
                  <a:gd name="T49" fmla="*/ 439 h 465"/>
                  <a:gd name="T50" fmla="*/ 347 w 605"/>
                  <a:gd name="T51" fmla="*/ 431 h 465"/>
                  <a:gd name="T52" fmla="*/ 357 w 605"/>
                  <a:gd name="T53" fmla="*/ 410 h 465"/>
                  <a:gd name="T54" fmla="*/ 369 w 605"/>
                  <a:gd name="T55" fmla="*/ 373 h 465"/>
                  <a:gd name="T56" fmla="*/ 189 w 605"/>
                  <a:gd name="T57" fmla="*/ 231 h 465"/>
                  <a:gd name="T58" fmla="*/ 143 w 605"/>
                  <a:gd name="T59" fmla="*/ 388 h 465"/>
                  <a:gd name="T60" fmla="*/ 137 w 605"/>
                  <a:gd name="T61" fmla="*/ 414 h 465"/>
                  <a:gd name="T62" fmla="*/ 137 w 605"/>
                  <a:gd name="T63" fmla="*/ 429 h 465"/>
                  <a:gd name="T64" fmla="*/ 141 w 605"/>
                  <a:gd name="T65" fmla="*/ 439 h 465"/>
                  <a:gd name="T66" fmla="*/ 151 w 605"/>
                  <a:gd name="T67" fmla="*/ 445 h 465"/>
                  <a:gd name="T68" fmla="*/ 174 w 605"/>
                  <a:gd name="T69" fmla="*/ 451 h 465"/>
                  <a:gd name="T70" fmla="*/ 187 w 605"/>
                  <a:gd name="T71" fmla="*/ 465 h 465"/>
                  <a:gd name="T72" fmla="*/ 4 w 605"/>
                  <a:gd name="T73" fmla="*/ 452 h 465"/>
                  <a:gd name="T74" fmla="*/ 28 w 605"/>
                  <a:gd name="T75" fmla="*/ 451 h 465"/>
                  <a:gd name="T76" fmla="*/ 41 w 605"/>
                  <a:gd name="T77" fmla="*/ 446 h 465"/>
                  <a:gd name="T78" fmla="*/ 53 w 605"/>
                  <a:gd name="T79" fmla="*/ 439 h 465"/>
                  <a:gd name="T80" fmla="*/ 62 w 605"/>
                  <a:gd name="T81" fmla="*/ 431 h 465"/>
                  <a:gd name="T82" fmla="*/ 72 w 605"/>
                  <a:gd name="T83" fmla="*/ 410 h 465"/>
                  <a:gd name="T84" fmla="*/ 85 w 605"/>
                  <a:gd name="T85" fmla="*/ 373 h 465"/>
                  <a:gd name="T86" fmla="*/ 174 w 605"/>
                  <a:gd name="T87" fmla="*/ 76 h 465"/>
                  <a:gd name="T88" fmla="*/ 180 w 605"/>
                  <a:gd name="T89" fmla="*/ 51 h 465"/>
                  <a:gd name="T90" fmla="*/ 178 w 605"/>
                  <a:gd name="T91" fmla="*/ 32 h 465"/>
                  <a:gd name="T92" fmla="*/ 170 w 605"/>
                  <a:gd name="T93" fmla="*/ 19 h 465"/>
                  <a:gd name="T94" fmla="*/ 147 w 605"/>
                  <a:gd name="T95" fmla="*/ 14 h 465"/>
                  <a:gd name="T96" fmla="*/ 129 w 605"/>
                  <a:gd name="T97" fmla="*/ 0 h 465"/>
                  <a:gd name="T98" fmla="*/ 314 w 605"/>
                  <a:gd name="T99" fmla="*/ 12 h 465"/>
                  <a:gd name="T100" fmla="*/ 293 w 605"/>
                  <a:gd name="T101" fmla="*/ 14 h 465"/>
                  <a:gd name="T102" fmla="*/ 279 w 605"/>
                  <a:gd name="T103" fmla="*/ 18 h 465"/>
                  <a:gd name="T104" fmla="*/ 265 w 605"/>
                  <a:gd name="T105" fmla="*/ 25 h 465"/>
                  <a:gd name="T106" fmla="*/ 255 w 605"/>
                  <a:gd name="T107" fmla="*/ 35 h 465"/>
                  <a:gd name="T108" fmla="*/ 243 w 605"/>
                  <a:gd name="T109" fmla="*/ 58 h 465"/>
                  <a:gd name="T110" fmla="*/ 232 w 605"/>
                  <a:gd name="T111" fmla="*/ 92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605" h="465">
                    <a:moveTo>
                      <a:pt x="197" y="207"/>
                    </a:moveTo>
                    <a:lnTo>
                      <a:pt x="418" y="207"/>
                    </a:lnTo>
                    <a:lnTo>
                      <a:pt x="453" y="92"/>
                    </a:lnTo>
                    <a:lnTo>
                      <a:pt x="457" y="76"/>
                    </a:lnTo>
                    <a:lnTo>
                      <a:pt x="460" y="62"/>
                    </a:lnTo>
                    <a:lnTo>
                      <a:pt x="461" y="51"/>
                    </a:lnTo>
                    <a:lnTo>
                      <a:pt x="463" y="41"/>
                    </a:lnTo>
                    <a:lnTo>
                      <a:pt x="461" y="32"/>
                    </a:lnTo>
                    <a:lnTo>
                      <a:pt x="459" y="25"/>
                    </a:lnTo>
                    <a:lnTo>
                      <a:pt x="453" y="19"/>
                    </a:lnTo>
                    <a:lnTo>
                      <a:pt x="444" y="15"/>
                    </a:lnTo>
                    <a:lnTo>
                      <a:pt x="430" y="14"/>
                    </a:lnTo>
                    <a:lnTo>
                      <a:pt x="409" y="12"/>
                    </a:lnTo>
                    <a:lnTo>
                      <a:pt x="412" y="0"/>
                    </a:lnTo>
                    <a:lnTo>
                      <a:pt x="605" y="0"/>
                    </a:lnTo>
                    <a:lnTo>
                      <a:pt x="600" y="12"/>
                    </a:lnTo>
                    <a:lnTo>
                      <a:pt x="589" y="12"/>
                    </a:lnTo>
                    <a:lnTo>
                      <a:pt x="579" y="14"/>
                    </a:lnTo>
                    <a:lnTo>
                      <a:pt x="571" y="15"/>
                    </a:lnTo>
                    <a:lnTo>
                      <a:pt x="563" y="18"/>
                    </a:lnTo>
                    <a:lnTo>
                      <a:pt x="556" y="21"/>
                    </a:lnTo>
                    <a:lnTo>
                      <a:pt x="549" y="25"/>
                    </a:lnTo>
                    <a:lnTo>
                      <a:pt x="544" y="31"/>
                    </a:lnTo>
                    <a:lnTo>
                      <a:pt x="539" y="36"/>
                    </a:lnTo>
                    <a:lnTo>
                      <a:pt x="532" y="45"/>
                    </a:lnTo>
                    <a:lnTo>
                      <a:pt x="527" y="58"/>
                    </a:lnTo>
                    <a:lnTo>
                      <a:pt x="521" y="73"/>
                    </a:lnTo>
                    <a:lnTo>
                      <a:pt x="515" y="92"/>
                    </a:lnTo>
                    <a:lnTo>
                      <a:pt x="430" y="373"/>
                    </a:lnTo>
                    <a:lnTo>
                      <a:pt x="426" y="390"/>
                    </a:lnTo>
                    <a:lnTo>
                      <a:pt x="423" y="402"/>
                    </a:lnTo>
                    <a:lnTo>
                      <a:pt x="420" y="414"/>
                    </a:lnTo>
                    <a:lnTo>
                      <a:pt x="420" y="422"/>
                    </a:lnTo>
                    <a:lnTo>
                      <a:pt x="420" y="429"/>
                    </a:lnTo>
                    <a:lnTo>
                      <a:pt x="423" y="434"/>
                    </a:lnTo>
                    <a:lnTo>
                      <a:pt x="426" y="439"/>
                    </a:lnTo>
                    <a:lnTo>
                      <a:pt x="430" y="442"/>
                    </a:lnTo>
                    <a:lnTo>
                      <a:pt x="436" y="445"/>
                    </a:lnTo>
                    <a:lnTo>
                      <a:pt x="446" y="448"/>
                    </a:lnTo>
                    <a:lnTo>
                      <a:pt x="459" y="451"/>
                    </a:lnTo>
                    <a:lnTo>
                      <a:pt x="474" y="452"/>
                    </a:lnTo>
                    <a:lnTo>
                      <a:pt x="470" y="465"/>
                    </a:lnTo>
                    <a:lnTo>
                      <a:pt x="284" y="465"/>
                    </a:lnTo>
                    <a:lnTo>
                      <a:pt x="289" y="452"/>
                    </a:lnTo>
                    <a:lnTo>
                      <a:pt x="301" y="451"/>
                    </a:lnTo>
                    <a:lnTo>
                      <a:pt x="313" y="451"/>
                    </a:lnTo>
                    <a:lnTo>
                      <a:pt x="320" y="449"/>
                    </a:lnTo>
                    <a:lnTo>
                      <a:pt x="325" y="446"/>
                    </a:lnTo>
                    <a:lnTo>
                      <a:pt x="333" y="444"/>
                    </a:lnTo>
                    <a:lnTo>
                      <a:pt x="338" y="439"/>
                    </a:lnTo>
                    <a:lnTo>
                      <a:pt x="342" y="435"/>
                    </a:lnTo>
                    <a:lnTo>
                      <a:pt x="347" y="431"/>
                    </a:lnTo>
                    <a:lnTo>
                      <a:pt x="351" y="422"/>
                    </a:lnTo>
                    <a:lnTo>
                      <a:pt x="357" y="410"/>
                    </a:lnTo>
                    <a:lnTo>
                      <a:pt x="362" y="394"/>
                    </a:lnTo>
                    <a:lnTo>
                      <a:pt x="369" y="373"/>
                    </a:lnTo>
                    <a:lnTo>
                      <a:pt x="412" y="231"/>
                    </a:lnTo>
                    <a:lnTo>
                      <a:pt x="189" y="231"/>
                    </a:lnTo>
                    <a:lnTo>
                      <a:pt x="147" y="373"/>
                    </a:lnTo>
                    <a:lnTo>
                      <a:pt x="143" y="388"/>
                    </a:lnTo>
                    <a:lnTo>
                      <a:pt x="138" y="402"/>
                    </a:lnTo>
                    <a:lnTo>
                      <a:pt x="137" y="414"/>
                    </a:lnTo>
                    <a:lnTo>
                      <a:pt x="137" y="422"/>
                    </a:lnTo>
                    <a:lnTo>
                      <a:pt x="137" y="429"/>
                    </a:lnTo>
                    <a:lnTo>
                      <a:pt x="138" y="434"/>
                    </a:lnTo>
                    <a:lnTo>
                      <a:pt x="141" y="439"/>
                    </a:lnTo>
                    <a:lnTo>
                      <a:pt x="146" y="442"/>
                    </a:lnTo>
                    <a:lnTo>
                      <a:pt x="151" y="445"/>
                    </a:lnTo>
                    <a:lnTo>
                      <a:pt x="161" y="448"/>
                    </a:lnTo>
                    <a:lnTo>
                      <a:pt x="174" y="451"/>
                    </a:lnTo>
                    <a:lnTo>
                      <a:pt x="189" y="452"/>
                    </a:lnTo>
                    <a:lnTo>
                      <a:pt x="187" y="465"/>
                    </a:lnTo>
                    <a:lnTo>
                      <a:pt x="0" y="465"/>
                    </a:lnTo>
                    <a:lnTo>
                      <a:pt x="4" y="452"/>
                    </a:lnTo>
                    <a:lnTo>
                      <a:pt x="17" y="451"/>
                    </a:lnTo>
                    <a:lnTo>
                      <a:pt x="28" y="451"/>
                    </a:lnTo>
                    <a:lnTo>
                      <a:pt x="35" y="449"/>
                    </a:lnTo>
                    <a:lnTo>
                      <a:pt x="41" y="446"/>
                    </a:lnTo>
                    <a:lnTo>
                      <a:pt x="48" y="444"/>
                    </a:lnTo>
                    <a:lnTo>
                      <a:pt x="53" y="439"/>
                    </a:lnTo>
                    <a:lnTo>
                      <a:pt x="58" y="435"/>
                    </a:lnTo>
                    <a:lnTo>
                      <a:pt x="62" y="431"/>
                    </a:lnTo>
                    <a:lnTo>
                      <a:pt x="68" y="422"/>
                    </a:lnTo>
                    <a:lnTo>
                      <a:pt x="72" y="410"/>
                    </a:lnTo>
                    <a:lnTo>
                      <a:pt x="79" y="393"/>
                    </a:lnTo>
                    <a:lnTo>
                      <a:pt x="85" y="373"/>
                    </a:lnTo>
                    <a:lnTo>
                      <a:pt x="170" y="92"/>
                    </a:lnTo>
                    <a:lnTo>
                      <a:pt x="174" y="76"/>
                    </a:lnTo>
                    <a:lnTo>
                      <a:pt x="177" y="62"/>
                    </a:lnTo>
                    <a:lnTo>
                      <a:pt x="180" y="51"/>
                    </a:lnTo>
                    <a:lnTo>
                      <a:pt x="180" y="41"/>
                    </a:lnTo>
                    <a:lnTo>
                      <a:pt x="178" y="32"/>
                    </a:lnTo>
                    <a:lnTo>
                      <a:pt x="175" y="25"/>
                    </a:lnTo>
                    <a:lnTo>
                      <a:pt x="170" y="19"/>
                    </a:lnTo>
                    <a:lnTo>
                      <a:pt x="161" y="15"/>
                    </a:lnTo>
                    <a:lnTo>
                      <a:pt x="147" y="14"/>
                    </a:lnTo>
                    <a:lnTo>
                      <a:pt x="124" y="12"/>
                    </a:lnTo>
                    <a:lnTo>
                      <a:pt x="129" y="0"/>
                    </a:lnTo>
                    <a:lnTo>
                      <a:pt x="318" y="0"/>
                    </a:lnTo>
                    <a:lnTo>
                      <a:pt x="314" y="12"/>
                    </a:lnTo>
                    <a:lnTo>
                      <a:pt x="303" y="12"/>
                    </a:lnTo>
                    <a:lnTo>
                      <a:pt x="293" y="14"/>
                    </a:lnTo>
                    <a:lnTo>
                      <a:pt x="286" y="15"/>
                    </a:lnTo>
                    <a:lnTo>
                      <a:pt x="279" y="18"/>
                    </a:lnTo>
                    <a:lnTo>
                      <a:pt x="272" y="21"/>
                    </a:lnTo>
                    <a:lnTo>
                      <a:pt x="265" y="25"/>
                    </a:lnTo>
                    <a:lnTo>
                      <a:pt x="259" y="31"/>
                    </a:lnTo>
                    <a:lnTo>
                      <a:pt x="255" y="35"/>
                    </a:lnTo>
                    <a:lnTo>
                      <a:pt x="249" y="45"/>
                    </a:lnTo>
                    <a:lnTo>
                      <a:pt x="243" y="58"/>
                    </a:lnTo>
                    <a:lnTo>
                      <a:pt x="238" y="73"/>
                    </a:lnTo>
                    <a:lnTo>
                      <a:pt x="232" y="92"/>
                    </a:lnTo>
                    <a:lnTo>
                      <a:pt x="197" y="20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0" name="Freeform 106">
                <a:extLst>
                  <a:ext uri="{FF2B5EF4-FFF2-40B4-BE49-F238E27FC236}">
                    <a16:creationId xmlns:a16="http://schemas.microsoft.com/office/drawing/2014/main" id="{2FFEB5F1-34CA-4D17-9630-106DC17AC7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35264" y="4664128"/>
                <a:ext cx="27376" cy="39107"/>
              </a:xfrm>
              <a:custGeom>
                <a:avLst/>
                <a:gdLst>
                  <a:gd name="T0" fmla="*/ 0 w 104"/>
                  <a:gd name="T1" fmla="*/ 140 h 151"/>
                  <a:gd name="T2" fmla="*/ 13 w 104"/>
                  <a:gd name="T3" fmla="*/ 134 h 151"/>
                  <a:gd name="T4" fmla="*/ 24 w 104"/>
                  <a:gd name="T5" fmla="*/ 127 h 151"/>
                  <a:gd name="T6" fmla="*/ 34 w 104"/>
                  <a:gd name="T7" fmla="*/ 118 h 151"/>
                  <a:gd name="T8" fmla="*/ 44 w 104"/>
                  <a:gd name="T9" fmla="*/ 110 h 151"/>
                  <a:gd name="T10" fmla="*/ 50 w 104"/>
                  <a:gd name="T11" fmla="*/ 103 h 151"/>
                  <a:gd name="T12" fmla="*/ 53 w 104"/>
                  <a:gd name="T13" fmla="*/ 97 h 151"/>
                  <a:gd name="T14" fmla="*/ 56 w 104"/>
                  <a:gd name="T15" fmla="*/ 90 h 151"/>
                  <a:gd name="T16" fmla="*/ 57 w 104"/>
                  <a:gd name="T17" fmla="*/ 84 h 151"/>
                  <a:gd name="T18" fmla="*/ 56 w 104"/>
                  <a:gd name="T19" fmla="*/ 77 h 151"/>
                  <a:gd name="T20" fmla="*/ 54 w 104"/>
                  <a:gd name="T21" fmla="*/ 73 h 151"/>
                  <a:gd name="T22" fmla="*/ 51 w 104"/>
                  <a:gd name="T23" fmla="*/ 69 h 151"/>
                  <a:gd name="T24" fmla="*/ 44 w 104"/>
                  <a:gd name="T25" fmla="*/ 61 h 151"/>
                  <a:gd name="T26" fmla="*/ 39 w 104"/>
                  <a:gd name="T27" fmla="*/ 54 h 151"/>
                  <a:gd name="T28" fmla="*/ 36 w 104"/>
                  <a:gd name="T29" fmla="*/ 50 h 151"/>
                  <a:gd name="T30" fmla="*/ 33 w 104"/>
                  <a:gd name="T31" fmla="*/ 43 h 151"/>
                  <a:gd name="T32" fmla="*/ 33 w 104"/>
                  <a:gd name="T33" fmla="*/ 36 h 151"/>
                  <a:gd name="T34" fmla="*/ 33 w 104"/>
                  <a:gd name="T35" fmla="*/ 29 h 151"/>
                  <a:gd name="T36" fmla="*/ 36 w 104"/>
                  <a:gd name="T37" fmla="*/ 23 h 151"/>
                  <a:gd name="T38" fmla="*/ 39 w 104"/>
                  <a:gd name="T39" fmla="*/ 16 h 151"/>
                  <a:gd name="T40" fmla="*/ 43 w 104"/>
                  <a:gd name="T41" fmla="*/ 12 h 151"/>
                  <a:gd name="T42" fmla="*/ 49 w 104"/>
                  <a:gd name="T43" fmla="*/ 6 h 151"/>
                  <a:gd name="T44" fmla="*/ 54 w 104"/>
                  <a:gd name="T45" fmla="*/ 3 h 151"/>
                  <a:gd name="T46" fmla="*/ 61 w 104"/>
                  <a:gd name="T47" fmla="*/ 2 h 151"/>
                  <a:gd name="T48" fmla="*/ 67 w 104"/>
                  <a:gd name="T49" fmla="*/ 0 h 151"/>
                  <a:gd name="T50" fmla="*/ 74 w 104"/>
                  <a:gd name="T51" fmla="*/ 2 h 151"/>
                  <a:gd name="T52" fmla="*/ 81 w 104"/>
                  <a:gd name="T53" fmla="*/ 3 h 151"/>
                  <a:gd name="T54" fmla="*/ 87 w 104"/>
                  <a:gd name="T55" fmla="*/ 8 h 151"/>
                  <a:gd name="T56" fmla="*/ 92 w 104"/>
                  <a:gd name="T57" fmla="*/ 12 h 151"/>
                  <a:gd name="T58" fmla="*/ 98 w 104"/>
                  <a:gd name="T59" fmla="*/ 18 h 151"/>
                  <a:gd name="T60" fmla="*/ 101 w 104"/>
                  <a:gd name="T61" fmla="*/ 25 h 151"/>
                  <a:gd name="T62" fmla="*/ 104 w 104"/>
                  <a:gd name="T63" fmla="*/ 32 h 151"/>
                  <a:gd name="T64" fmla="*/ 104 w 104"/>
                  <a:gd name="T65" fmla="*/ 40 h 151"/>
                  <a:gd name="T66" fmla="*/ 104 w 104"/>
                  <a:gd name="T67" fmla="*/ 47 h 151"/>
                  <a:gd name="T68" fmla="*/ 102 w 104"/>
                  <a:gd name="T69" fmla="*/ 56 h 151"/>
                  <a:gd name="T70" fmla="*/ 101 w 104"/>
                  <a:gd name="T71" fmla="*/ 63 h 151"/>
                  <a:gd name="T72" fmla="*/ 98 w 104"/>
                  <a:gd name="T73" fmla="*/ 71 h 151"/>
                  <a:gd name="T74" fmla="*/ 91 w 104"/>
                  <a:gd name="T75" fmla="*/ 87 h 151"/>
                  <a:gd name="T76" fmla="*/ 80 w 104"/>
                  <a:gd name="T77" fmla="*/ 103 h 151"/>
                  <a:gd name="T78" fmla="*/ 73 w 104"/>
                  <a:gd name="T79" fmla="*/ 110 h 151"/>
                  <a:gd name="T80" fmla="*/ 66 w 104"/>
                  <a:gd name="T81" fmla="*/ 117 h 151"/>
                  <a:gd name="T82" fmla="*/ 58 w 104"/>
                  <a:gd name="T83" fmla="*/ 124 h 151"/>
                  <a:gd name="T84" fmla="*/ 50 w 104"/>
                  <a:gd name="T85" fmla="*/ 130 h 151"/>
                  <a:gd name="T86" fmla="*/ 30 w 104"/>
                  <a:gd name="T87" fmla="*/ 141 h 151"/>
                  <a:gd name="T88" fmla="*/ 7 w 104"/>
                  <a:gd name="T89" fmla="*/ 151 h 151"/>
                  <a:gd name="T90" fmla="*/ 0 w 104"/>
                  <a:gd name="T91" fmla="*/ 14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04" h="151">
                    <a:moveTo>
                      <a:pt x="0" y="140"/>
                    </a:moveTo>
                    <a:lnTo>
                      <a:pt x="13" y="134"/>
                    </a:lnTo>
                    <a:lnTo>
                      <a:pt x="24" y="127"/>
                    </a:lnTo>
                    <a:lnTo>
                      <a:pt x="34" y="118"/>
                    </a:lnTo>
                    <a:lnTo>
                      <a:pt x="44" y="110"/>
                    </a:lnTo>
                    <a:lnTo>
                      <a:pt x="50" y="103"/>
                    </a:lnTo>
                    <a:lnTo>
                      <a:pt x="53" y="97"/>
                    </a:lnTo>
                    <a:lnTo>
                      <a:pt x="56" y="90"/>
                    </a:lnTo>
                    <a:lnTo>
                      <a:pt x="57" y="84"/>
                    </a:lnTo>
                    <a:lnTo>
                      <a:pt x="56" y="77"/>
                    </a:lnTo>
                    <a:lnTo>
                      <a:pt x="54" y="73"/>
                    </a:lnTo>
                    <a:lnTo>
                      <a:pt x="51" y="69"/>
                    </a:lnTo>
                    <a:lnTo>
                      <a:pt x="44" y="61"/>
                    </a:lnTo>
                    <a:lnTo>
                      <a:pt x="39" y="54"/>
                    </a:lnTo>
                    <a:lnTo>
                      <a:pt x="36" y="50"/>
                    </a:lnTo>
                    <a:lnTo>
                      <a:pt x="33" y="43"/>
                    </a:lnTo>
                    <a:lnTo>
                      <a:pt x="33" y="36"/>
                    </a:lnTo>
                    <a:lnTo>
                      <a:pt x="33" y="29"/>
                    </a:lnTo>
                    <a:lnTo>
                      <a:pt x="36" y="23"/>
                    </a:lnTo>
                    <a:lnTo>
                      <a:pt x="39" y="16"/>
                    </a:lnTo>
                    <a:lnTo>
                      <a:pt x="43" y="12"/>
                    </a:lnTo>
                    <a:lnTo>
                      <a:pt x="49" y="6"/>
                    </a:lnTo>
                    <a:lnTo>
                      <a:pt x="54" y="3"/>
                    </a:lnTo>
                    <a:lnTo>
                      <a:pt x="61" y="2"/>
                    </a:lnTo>
                    <a:lnTo>
                      <a:pt x="67" y="0"/>
                    </a:lnTo>
                    <a:lnTo>
                      <a:pt x="74" y="2"/>
                    </a:lnTo>
                    <a:lnTo>
                      <a:pt x="81" y="3"/>
                    </a:lnTo>
                    <a:lnTo>
                      <a:pt x="87" y="8"/>
                    </a:lnTo>
                    <a:lnTo>
                      <a:pt x="92" y="12"/>
                    </a:lnTo>
                    <a:lnTo>
                      <a:pt x="98" y="18"/>
                    </a:lnTo>
                    <a:lnTo>
                      <a:pt x="101" y="25"/>
                    </a:lnTo>
                    <a:lnTo>
                      <a:pt x="104" y="32"/>
                    </a:lnTo>
                    <a:lnTo>
                      <a:pt x="104" y="40"/>
                    </a:lnTo>
                    <a:lnTo>
                      <a:pt x="104" y="47"/>
                    </a:lnTo>
                    <a:lnTo>
                      <a:pt x="102" y="56"/>
                    </a:lnTo>
                    <a:lnTo>
                      <a:pt x="101" y="63"/>
                    </a:lnTo>
                    <a:lnTo>
                      <a:pt x="98" y="71"/>
                    </a:lnTo>
                    <a:lnTo>
                      <a:pt x="91" y="87"/>
                    </a:lnTo>
                    <a:lnTo>
                      <a:pt x="80" y="103"/>
                    </a:lnTo>
                    <a:lnTo>
                      <a:pt x="73" y="110"/>
                    </a:lnTo>
                    <a:lnTo>
                      <a:pt x="66" y="117"/>
                    </a:lnTo>
                    <a:lnTo>
                      <a:pt x="58" y="124"/>
                    </a:lnTo>
                    <a:lnTo>
                      <a:pt x="50" y="130"/>
                    </a:lnTo>
                    <a:lnTo>
                      <a:pt x="30" y="141"/>
                    </a:lnTo>
                    <a:lnTo>
                      <a:pt x="7" y="151"/>
                    </a:lnTo>
                    <a:lnTo>
                      <a:pt x="0" y="14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1" name="Freeform 105">
                <a:extLst>
                  <a:ext uri="{FF2B5EF4-FFF2-40B4-BE49-F238E27FC236}">
                    <a16:creationId xmlns:a16="http://schemas.microsoft.com/office/drawing/2014/main" id="{0E21DC72-195B-4AD8-B029-6AE815026C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44772" y="4559321"/>
                <a:ext cx="108725" cy="121232"/>
              </a:xfrm>
              <a:custGeom>
                <a:avLst/>
                <a:gdLst>
                  <a:gd name="T0" fmla="*/ 55 w 418"/>
                  <a:gd name="T1" fmla="*/ 0 h 465"/>
                  <a:gd name="T2" fmla="*/ 418 w 418"/>
                  <a:gd name="T3" fmla="*/ 0 h 465"/>
                  <a:gd name="T4" fmla="*/ 379 w 418"/>
                  <a:gd name="T5" fmla="*/ 123 h 465"/>
                  <a:gd name="T6" fmla="*/ 365 w 418"/>
                  <a:gd name="T7" fmla="*/ 123 h 465"/>
                  <a:gd name="T8" fmla="*/ 368 w 418"/>
                  <a:gd name="T9" fmla="*/ 110 h 465"/>
                  <a:gd name="T10" fmla="*/ 371 w 418"/>
                  <a:gd name="T11" fmla="*/ 97 h 465"/>
                  <a:gd name="T12" fmla="*/ 372 w 418"/>
                  <a:gd name="T13" fmla="*/ 86 h 465"/>
                  <a:gd name="T14" fmla="*/ 372 w 418"/>
                  <a:gd name="T15" fmla="*/ 75 h 465"/>
                  <a:gd name="T16" fmla="*/ 371 w 418"/>
                  <a:gd name="T17" fmla="*/ 63 h 465"/>
                  <a:gd name="T18" fmla="*/ 368 w 418"/>
                  <a:gd name="T19" fmla="*/ 53 h 465"/>
                  <a:gd name="T20" fmla="*/ 364 w 418"/>
                  <a:gd name="T21" fmla="*/ 45 h 465"/>
                  <a:gd name="T22" fmla="*/ 357 w 418"/>
                  <a:gd name="T23" fmla="*/ 38 h 465"/>
                  <a:gd name="T24" fmla="*/ 348 w 418"/>
                  <a:gd name="T25" fmla="*/ 34 h 465"/>
                  <a:gd name="T26" fmla="*/ 336 w 418"/>
                  <a:gd name="T27" fmla="*/ 29 h 465"/>
                  <a:gd name="T28" fmla="*/ 317 w 418"/>
                  <a:gd name="T29" fmla="*/ 28 h 465"/>
                  <a:gd name="T30" fmla="*/ 294 w 418"/>
                  <a:gd name="T31" fmla="*/ 28 h 465"/>
                  <a:gd name="T32" fmla="*/ 258 w 418"/>
                  <a:gd name="T33" fmla="*/ 28 h 465"/>
                  <a:gd name="T34" fmla="*/ 163 w 418"/>
                  <a:gd name="T35" fmla="*/ 347 h 465"/>
                  <a:gd name="T36" fmla="*/ 154 w 418"/>
                  <a:gd name="T37" fmla="*/ 374 h 465"/>
                  <a:gd name="T38" fmla="*/ 149 w 418"/>
                  <a:gd name="T39" fmla="*/ 397 h 465"/>
                  <a:gd name="T40" fmla="*/ 146 w 418"/>
                  <a:gd name="T41" fmla="*/ 412 h 465"/>
                  <a:gd name="T42" fmla="*/ 144 w 418"/>
                  <a:gd name="T43" fmla="*/ 422 h 465"/>
                  <a:gd name="T44" fmla="*/ 146 w 418"/>
                  <a:gd name="T45" fmla="*/ 428 h 465"/>
                  <a:gd name="T46" fmla="*/ 147 w 418"/>
                  <a:gd name="T47" fmla="*/ 434 h 465"/>
                  <a:gd name="T48" fmla="*/ 151 w 418"/>
                  <a:gd name="T49" fmla="*/ 439 h 465"/>
                  <a:gd name="T50" fmla="*/ 156 w 418"/>
                  <a:gd name="T51" fmla="*/ 444 h 465"/>
                  <a:gd name="T52" fmla="*/ 163 w 418"/>
                  <a:gd name="T53" fmla="*/ 446 h 465"/>
                  <a:gd name="T54" fmla="*/ 171 w 418"/>
                  <a:gd name="T55" fmla="*/ 449 h 465"/>
                  <a:gd name="T56" fmla="*/ 183 w 418"/>
                  <a:gd name="T57" fmla="*/ 451 h 465"/>
                  <a:gd name="T58" fmla="*/ 195 w 418"/>
                  <a:gd name="T59" fmla="*/ 452 h 465"/>
                  <a:gd name="T60" fmla="*/ 212 w 418"/>
                  <a:gd name="T61" fmla="*/ 452 h 465"/>
                  <a:gd name="T62" fmla="*/ 208 w 418"/>
                  <a:gd name="T63" fmla="*/ 465 h 465"/>
                  <a:gd name="T64" fmla="*/ 0 w 418"/>
                  <a:gd name="T65" fmla="*/ 465 h 465"/>
                  <a:gd name="T66" fmla="*/ 4 w 418"/>
                  <a:gd name="T67" fmla="*/ 452 h 465"/>
                  <a:gd name="T68" fmla="*/ 12 w 418"/>
                  <a:gd name="T69" fmla="*/ 452 h 465"/>
                  <a:gd name="T70" fmla="*/ 25 w 418"/>
                  <a:gd name="T71" fmla="*/ 451 h 465"/>
                  <a:gd name="T72" fmla="*/ 37 w 418"/>
                  <a:gd name="T73" fmla="*/ 449 h 465"/>
                  <a:gd name="T74" fmla="*/ 46 w 418"/>
                  <a:gd name="T75" fmla="*/ 446 h 465"/>
                  <a:gd name="T76" fmla="*/ 55 w 418"/>
                  <a:gd name="T77" fmla="*/ 444 h 465"/>
                  <a:gd name="T78" fmla="*/ 61 w 418"/>
                  <a:gd name="T79" fmla="*/ 439 h 465"/>
                  <a:gd name="T80" fmla="*/ 65 w 418"/>
                  <a:gd name="T81" fmla="*/ 435 h 465"/>
                  <a:gd name="T82" fmla="*/ 69 w 418"/>
                  <a:gd name="T83" fmla="*/ 429 h 465"/>
                  <a:gd name="T84" fmla="*/ 73 w 418"/>
                  <a:gd name="T85" fmla="*/ 422 h 465"/>
                  <a:gd name="T86" fmla="*/ 78 w 418"/>
                  <a:gd name="T87" fmla="*/ 412 h 465"/>
                  <a:gd name="T88" fmla="*/ 83 w 418"/>
                  <a:gd name="T89" fmla="*/ 398 h 465"/>
                  <a:gd name="T90" fmla="*/ 90 w 418"/>
                  <a:gd name="T91" fmla="*/ 380 h 465"/>
                  <a:gd name="T92" fmla="*/ 98 w 418"/>
                  <a:gd name="T93" fmla="*/ 357 h 465"/>
                  <a:gd name="T94" fmla="*/ 195 w 418"/>
                  <a:gd name="T95" fmla="*/ 28 h 465"/>
                  <a:gd name="T96" fmla="*/ 167 w 418"/>
                  <a:gd name="T97" fmla="*/ 28 h 465"/>
                  <a:gd name="T98" fmla="*/ 147 w 418"/>
                  <a:gd name="T99" fmla="*/ 28 h 465"/>
                  <a:gd name="T100" fmla="*/ 130 w 418"/>
                  <a:gd name="T101" fmla="*/ 31 h 465"/>
                  <a:gd name="T102" fmla="*/ 115 w 418"/>
                  <a:gd name="T103" fmla="*/ 34 h 465"/>
                  <a:gd name="T104" fmla="*/ 100 w 418"/>
                  <a:gd name="T105" fmla="*/ 38 h 465"/>
                  <a:gd name="T106" fmla="*/ 89 w 418"/>
                  <a:gd name="T107" fmla="*/ 44 h 465"/>
                  <a:gd name="T108" fmla="*/ 78 w 418"/>
                  <a:gd name="T109" fmla="*/ 51 h 465"/>
                  <a:gd name="T110" fmla="*/ 68 w 418"/>
                  <a:gd name="T111" fmla="*/ 58 h 465"/>
                  <a:gd name="T112" fmla="*/ 61 w 418"/>
                  <a:gd name="T113" fmla="*/ 68 h 465"/>
                  <a:gd name="T114" fmla="*/ 52 w 418"/>
                  <a:gd name="T115" fmla="*/ 79 h 465"/>
                  <a:gd name="T116" fmla="*/ 46 w 418"/>
                  <a:gd name="T117" fmla="*/ 92 h 465"/>
                  <a:gd name="T118" fmla="*/ 39 w 418"/>
                  <a:gd name="T119" fmla="*/ 106 h 465"/>
                  <a:gd name="T120" fmla="*/ 35 w 418"/>
                  <a:gd name="T121" fmla="*/ 123 h 465"/>
                  <a:gd name="T122" fmla="*/ 21 w 418"/>
                  <a:gd name="T123" fmla="*/ 123 h 465"/>
                  <a:gd name="T124" fmla="*/ 55 w 418"/>
                  <a:gd name="T125" fmla="*/ 0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18" h="465">
                    <a:moveTo>
                      <a:pt x="55" y="0"/>
                    </a:moveTo>
                    <a:lnTo>
                      <a:pt x="418" y="0"/>
                    </a:lnTo>
                    <a:lnTo>
                      <a:pt x="379" y="123"/>
                    </a:lnTo>
                    <a:lnTo>
                      <a:pt x="365" y="123"/>
                    </a:lnTo>
                    <a:lnTo>
                      <a:pt x="368" y="110"/>
                    </a:lnTo>
                    <a:lnTo>
                      <a:pt x="371" y="97"/>
                    </a:lnTo>
                    <a:lnTo>
                      <a:pt x="372" y="86"/>
                    </a:lnTo>
                    <a:lnTo>
                      <a:pt x="372" y="75"/>
                    </a:lnTo>
                    <a:lnTo>
                      <a:pt x="371" y="63"/>
                    </a:lnTo>
                    <a:lnTo>
                      <a:pt x="368" y="53"/>
                    </a:lnTo>
                    <a:lnTo>
                      <a:pt x="364" y="45"/>
                    </a:lnTo>
                    <a:lnTo>
                      <a:pt x="357" y="38"/>
                    </a:lnTo>
                    <a:lnTo>
                      <a:pt x="348" y="34"/>
                    </a:lnTo>
                    <a:lnTo>
                      <a:pt x="336" y="29"/>
                    </a:lnTo>
                    <a:lnTo>
                      <a:pt x="317" y="28"/>
                    </a:lnTo>
                    <a:lnTo>
                      <a:pt x="294" y="28"/>
                    </a:lnTo>
                    <a:lnTo>
                      <a:pt x="258" y="28"/>
                    </a:lnTo>
                    <a:lnTo>
                      <a:pt x="163" y="347"/>
                    </a:lnTo>
                    <a:lnTo>
                      <a:pt x="154" y="374"/>
                    </a:lnTo>
                    <a:lnTo>
                      <a:pt x="149" y="397"/>
                    </a:lnTo>
                    <a:lnTo>
                      <a:pt x="146" y="412"/>
                    </a:lnTo>
                    <a:lnTo>
                      <a:pt x="144" y="422"/>
                    </a:lnTo>
                    <a:lnTo>
                      <a:pt x="146" y="428"/>
                    </a:lnTo>
                    <a:lnTo>
                      <a:pt x="147" y="434"/>
                    </a:lnTo>
                    <a:lnTo>
                      <a:pt x="151" y="439"/>
                    </a:lnTo>
                    <a:lnTo>
                      <a:pt x="156" y="444"/>
                    </a:lnTo>
                    <a:lnTo>
                      <a:pt x="163" y="446"/>
                    </a:lnTo>
                    <a:lnTo>
                      <a:pt x="171" y="449"/>
                    </a:lnTo>
                    <a:lnTo>
                      <a:pt x="183" y="451"/>
                    </a:lnTo>
                    <a:lnTo>
                      <a:pt x="195" y="452"/>
                    </a:lnTo>
                    <a:lnTo>
                      <a:pt x="212" y="452"/>
                    </a:lnTo>
                    <a:lnTo>
                      <a:pt x="208" y="465"/>
                    </a:lnTo>
                    <a:lnTo>
                      <a:pt x="0" y="465"/>
                    </a:lnTo>
                    <a:lnTo>
                      <a:pt x="4" y="452"/>
                    </a:lnTo>
                    <a:lnTo>
                      <a:pt x="12" y="452"/>
                    </a:lnTo>
                    <a:lnTo>
                      <a:pt x="25" y="451"/>
                    </a:lnTo>
                    <a:lnTo>
                      <a:pt x="37" y="449"/>
                    </a:lnTo>
                    <a:lnTo>
                      <a:pt x="46" y="446"/>
                    </a:lnTo>
                    <a:lnTo>
                      <a:pt x="55" y="444"/>
                    </a:lnTo>
                    <a:lnTo>
                      <a:pt x="61" y="439"/>
                    </a:lnTo>
                    <a:lnTo>
                      <a:pt x="65" y="435"/>
                    </a:lnTo>
                    <a:lnTo>
                      <a:pt x="69" y="429"/>
                    </a:lnTo>
                    <a:lnTo>
                      <a:pt x="73" y="422"/>
                    </a:lnTo>
                    <a:lnTo>
                      <a:pt x="78" y="412"/>
                    </a:lnTo>
                    <a:lnTo>
                      <a:pt x="83" y="398"/>
                    </a:lnTo>
                    <a:lnTo>
                      <a:pt x="90" y="380"/>
                    </a:lnTo>
                    <a:lnTo>
                      <a:pt x="98" y="357"/>
                    </a:lnTo>
                    <a:lnTo>
                      <a:pt x="195" y="28"/>
                    </a:lnTo>
                    <a:lnTo>
                      <a:pt x="167" y="28"/>
                    </a:lnTo>
                    <a:lnTo>
                      <a:pt x="147" y="28"/>
                    </a:lnTo>
                    <a:lnTo>
                      <a:pt x="130" y="31"/>
                    </a:lnTo>
                    <a:lnTo>
                      <a:pt x="115" y="34"/>
                    </a:lnTo>
                    <a:lnTo>
                      <a:pt x="100" y="38"/>
                    </a:lnTo>
                    <a:lnTo>
                      <a:pt x="89" y="44"/>
                    </a:lnTo>
                    <a:lnTo>
                      <a:pt x="78" y="51"/>
                    </a:lnTo>
                    <a:lnTo>
                      <a:pt x="68" y="58"/>
                    </a:lnTo>
                    <a:lnTo>
                      <a:pt x="61" y="68"/>
                    </a:lnTo>
                    <a:lnTo>
                      <a:pt x="52" y="79"/>
                    </a:lnTo>
                    <a:lnTo>
                      <a:pt x="46" y="92"/>
                    </a:lnTo>
                    <a:lnTo>
                      <a:pt x="39" y="106"/>
                    </a:lnTo>
                    <a:lnTo>
                      <a:pt x="35" y="123"/>
                    </a:lnTo>
                    <a:lnTo>
                      <a:pt x="21" y="123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2" name="Freeform 104">
                <a:extLst>
                  <a:ext uri="{FF2B5EF4-FFF2-40B4-BE49-F238E27FC236}">
                    <a16:creationId xmlns:a16="http://schemas.microsoft.com/office/drawing/2014/main" id="{101DAF7F-9113-4FEE-99E1-F5D276ABCD3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8635" y="4675860"/>
                <a:ext cx="41456" cy="41454"/>
              </a:xfrm>
              <a:custGeom>
                <a:avLst/>
                <a:gdLst>
                  <a:gd name="T0" fmla="*/ 156 w 157"/>
                  <a:gd name="T1" fmla="*/ 67 h 159"/>
                  <a:gd name="T2" fmla="*/ 149 w 157"/>
                  <a:gd name="T3" fmla="*/ 93 h 159"/>
                  <a:gd name="T4" fmla="*/ 135 w 157"/>
                  <a:gd name="T5" fmla="*/ 117 h 159"/>
                  <a:gd name="T6" fmla="*/ 116 w 157"/>
                  <a:gd name="T7" fmla="*/ 137 h 159"/>
                  <a:gd name="T8" fmla="*/ 92 w 157"/>
                  <a:gd name="T9" fmla="*/ 151 h 159"/>
                  <a:gd name="T10" fmla="*/ 67 w 157"/>
                  <a:gd name="T11" fmla="*/ 159 h 159"/>
                  <a:gd name="T12" fmla="*/ 44 w 157"/>
                  <a:gd name="T13" fmla="*/ 159 h 159"/>
                  <a:gd name="T14" fmla="*/ 24 w 157"/>
                  <a:gd name="T15" fmla="*/ 151 h 159"/>
                  <a:gd name="T16" fmla="*/ 9 w 157"/>
                  <a:gd name="T17" fmla="*/ 137 h 159"/>
                  <a:gd name="T18" fmla="*/ 1 w 157"/>
                  <a:gd name="T19" fmla="*/ 117 h 159"/>
                  <a:gd name="T20" fmla="*/ 1 w 157"/>
                  <a:gd name="T21" fmla="*/ 93 h 159"/>
                  <a:gd name="T22" fmla="*/ 9 w 157"/>
                  <a:gd name="T23" fmla="*/ 68 h 159"/>
                  <a:gd name="T24" fmla="*/ 24 w 157"/>
                  <a:gd name="T25" fmla="*/ 43 h 159"/>
                  <a:gd name="T26" fmla="*/ 44 w 157"/>
                  <a:gd name="T27" fmla="*/ 23 h 159"/>
                  <a:gd name="T28" fmla="*/ 68 w 157"/>
                  <a:gd name="T29" fmla="*/ 9 h 159"/>
                  <a:gd name="T30" fmla="*/ 92 w 157"/>
                  <a:gd name="T31" fmla="*/ 2 h 159"/>
                  <a:gd name="T32" fmla="*/ 115 w 157"/>
                  <a:gd name="T33" fmla="*/ 2 h 159"/>
                  <a:gd name="T34" fmla="*/ 133 w 157"/>
                  <a:gd name="T35" fmla="*/ 9 h 159"/>
                  <a:gd name="T36" fmla="*/ 149 w 157"/>
                  <a:gd name="T37" fmla="*/ 23 h 159"/>
                  <a:gd name="T38" fmla="*/ 156 w 157"/>
                  <a:gd name="T39" fmla="*/ 43 h 159"/>
                  <a:gd name="T40" fmla="*/ 128 w 157"/>
                  <a:gd name="T41" fmla="*/ 43 h 159"/>
                  <a:gd name="T42" fmla="*/ 126 w 157"/>
                  <a:gd name="T43" fmla="*/ 29 h 159"/>
                  <a:gd name="T44" fmla="*/ 119 w 157"/>
                  <a:gd name="T45" fmla="*/ 17 h 159"/>
                  <a:gd name="T46" fmla="*/ 111 w 157"/>
                  <a:gd name="T47" fmla="*/ 12 h 159"/>
                  <a:gd name="T48" fmla="*/ 99 w 157"/>
                  <a:gd name="T49" fmla="*/ 9 h 159"/>
                  <a:gd name="T50" fmla="*/ 86 w 157"/>
                  <a:gd name="T51" fmla="*/ 12 h 159"/>
                  <a:gd name="T52" fmla="*/ 74 w 157"/>
                  <a:gd name="T53" fmla="*/ 19 h 159"/>
                  <a:gd name="T54" fmla="*/ 62 w 157"/>
                  <a:gd name="T55" fmla="*/ 30 h 159"/>
                  <a:gd name="T56" fmla="*/ 51 w 157"/>
                  <a:gd name="T57" fmla="*/ 46 h 159"/>
                  <a:gd name="T58" fmla="*/ 35 w 157"/>
                  <a:gd name="T59" fmla="*/ 81 h 159"/>
                  <a:gd name="T60" fmla="*/ 30 w 157"/>
                  <a:gd name="T61" fmla="*/ 117 h 159"/>
                  <a:gd name="T62" fmla="*/ 31 w 157"/>
                  <a:gd name="T63" fmla="*/ 131 h 159"/>
                  <a:gd name="T64" fmla="*/ 38 w 157"/>
                  <a:gd name="T65" fmla="*/ 142 h 159"/>
                  <a:gd name="T66" fmla="*/ 47 w 157"/>
                  <a:gd name="T67" fmla="*/ 149 h 159"/>
                  <a:gd name="T68" fmla="*/ 60 w 157"/>
                  <a:gd name="T69" fmla="*/ 151 h 159"/>
                  <a:gd name="T70" fmla="*/ 71 w 157"/>
                  <a:gd name="T71" fmla="*/ 149 h 159"/>
                  <a:gd name="T72" fmla="*/ 84 w 157"/>
                  <a:gd name="T73" fmla="*/ 142 h 159"/>
                  <a:gd name="T74" fmla="*/ 95 w 157"/>
                  <a:gd name="T75" fmla="*/ 131 h 159"/>
                  <a:gd name="T76" fmla="*/ 106 w 157"/>
                  <a:gd name="T77" fmla="*/ 115 h 159"/>
                  <a:gd name="T78" fmla="*/ 122 w 157"/>
                  <a:gd name="T79" fmla="*/ 78 h 159"/>
                  <a:gd name="T80" fmla="*/ 128 w 157"/>
                  <a:gd name="T81" fmla="*/ 4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57" h="159">
                    <a:moveTo>
                      <a:pt x="157" y="54"/>
                    </a:moveTo>
                    <a:lnTo>
                      <a:pt x="156" y="67"/>
                    </a:lnTo>
                    <a:lnTo>
                      <a:pt x="153" y="80"/>
                    </a:lnTo>
                    <a:lnTo>
                      <a:pt x="149" y="93"/>
                    </a:lnTo>
                    <a:lnTo>
                      <a:pt x="143" y="105"/>
                    </a:lnTo>
                    <a:lnTo>
                      <a:pt x="135" y="117"/>
                    </a:lnTo>
                    <a:lnTo>
                      <a:pt x="126" y="128"/>
                    </a:lnTo>
                    <a:lnTo>
                      <a:pt x="116" y="137"/>
                    </a:lnTo>
                    <a:lnTo>
                      <a:pt x="103" y="145"/>
                    </a:lnTo>
                    <a:lnTo>
                      <a:pt x="92" y="151"/>
                    </a:lnTo>
                    <a:lnTo>
                      <a:pt x="79" y="156"/>
                    </a:lnTo>
                    <a:lnTo>
                      <a:pt x="67" y="159"/>
                    </a:lnTo>
                    <a:lnTo>
                      <a:pt x="55" y="159"/>
                    </a:lnTo>
                    <a:lnTo>
                      <a:pt x="44" y="159"/>
                    </a:lnTo>
                    <a:lnTo>
                      <a:pt x="33" y="156"/>
                    </a:lnTo>
                    <a:lnTo>
                      <a:pt x="24" y="151"/>
                    </a:lnTo>
                    <a:lnTo>
                      <a:pt x="16" y="145"/>
                    </a:lnTo>
                    <a:lnTo>
                      <a:pt x="9" y="137"/>
                    </a:lnTo>
                    <a:lnTo>
                      <a:pt x="4" y="128"/>
                    </a:lnTo>
                    <a:lnTo>
                      <a:pt x="1" y="117"/>
                    </a:lnTo>
                    <a:lnTo>
                      <a:pt x="0" y="105"/>
                    </a:lnTo>
                    <a:lnTo>
                      <a:pt x="1" y="93"/>
                    </a:lnTo>
                    <a:lnTo>
                      <a:pt x="4" y="81"/>
                    </a:lnTo>
                    <a:lnTo>
                      <a:pt x="9" y="68"/>
                    </a:lnTo>
                    <a:lnTo>
                      <a:pt x="16" y="56"/>
                    </a:lnTo>
                    <a:lnTo>
                      <a:pt x="24" y="43"/>
                    </a:lnTo>
                    <a:lnTo>
                      <a:pt x="33" y="33"/>
                    </a:lnTo>
                    <a:lnTo>
                      <a:pt x="44" y="23"/>
                    </a:lnTo>
                    <a:lnTo>
                      <a:pt x="55" y="14"/>
                    </a:lnTo>
                    <a:lnTo>
                      <a:pt x="68" y="9"/>
                    </a:lnTo>
                    <a:lnTo>
                      <a:pt x="79" y="5"/>
                    </a:lnTo>
                    <a:lnTo>
                      <a:pt x="92" y="2"/>
                    </a:lnTo>
                    <a:lnTo>
                      <a:pt x="103" y="0"/>
                    </a:lnTo>
                    <a:lnTo>
                      <a:pt x="115" y="2"/>
                    </a:lnTo>
                    <a:lnTo>
                      <a:pt x="125" y="5"/>
                    </a:lnTo>
                    <a:lnTo>
                      <a:pt x="133" y="9"/>
                    </a:lnTo>
                    <a:lnTo>
                      <a:pt x="142" y="16"/>
                    </a:lnTo>
                    <a:lnTo>
                      <a:pt x="149" y="23"/>
                    </a:lnTo>
                    <a:lnTo>
                      <a:pt x="153" y="33"/>
                    </a:lnTo>
                    <a:lnTo>
                      <a:pt x="156" y="43"/>
                    </a:lnTo>
                    <a:lnTo>
                      <a:pt x="157" y="54"/>
                    </a:lnTo>
                    <a:close/>
                    <a:moveTo>
                      <a:pt x="128" y="43"/>
                    </a:moveTo>
                    <a:lnTo>
                      <a:pt x="128" y="34"/>
                    </a:lnTo>
                    <a:lnTo>
                      <a:pt x="126" y="29"/>
                    </a:lnTo>
                    <a:lnTo>
                      <a:pt x="123" y="23"/>
                    </a:lnTo>
                    <a:lnTo>
                      <a:pt x="119" y="17"/>
                    </a:lnTo>
                    <a:lnTo>
                      <a:pt x="115" y="14"/>
                    </a:lnTo>
                    <a:lnTo>
                      <a:pt x="111" y="12"/>
                    </a:lnTo>
                    <a:lnTo>
                      <a:pt x="105" y="10"/>
                    </a:lnTo>
                    <a:lnTo>
                      <a:pt x="99" y="9"/>
                    </a:lnTo>
                    <a:lnTo>
                      <a:pt x="92" y="10"/>
                    </a:lnTo>
                    <a:lnTo>
                      <a:pt x="86" y="12"/>
                    </a:lnTo>
                    <a:lnTo>
                      <a:pt x="81" y="14"/>
                    </a:lnTo>
                    <a:lnTo>
                      <a:pt x="74" y="19"/>
                    </a:lnTo>
                    <a:lnTo>
                      <a:pt x="68" y="23"/>
                    </a:lnTo>
                    <a:lnTo>
                      <a:pt x="62" y="30"/>
                    </a:lnTo>
                    <a:lnTo>
                      <a:pt x="57" y="37"/>
                    </a:lnTo>
                    <a:lnTo>
                      <a:pt x="51" y="46"/>
                    </a:lnTo>
                    <a:lnTo>
                      <a:pt x="41" y="63"/>
                    </a:lnTo>
                    <a:lnTo>
                      <a:pt x="35" y="81"/>
                    </a:lnTo>
                    <a:lnTo>
                      <a:pt x="31" y="100"/>
                    </a:lnTo>
                    <a:lnTo>
                      <a:pt x="30" y="117"/>
                    </a:lnTo>
                    <a:lnTo>
                      <a:pt x="30" y="125"/>
                    </a:lnTo>
                    <a:lnTo>
                      <a:pt x="31" y="131"/>
                    </a:lnTo>
                    <a:lnTo>
                      <a:pt x="34" y="138"/>
                    </a:lnTo>
                    <a:lnTo>
                      <a:pt x="38" y="142"/>
                    </a:lnTo>
                    <a:lnTo>
                      <a:pt x="43" y="146"/>
                    </a:lnTo>
                    <a:lnTo>
                      <a:pt x="47" y="149"/>
                    </a:lnTo>
                    <a:lnTo>
                      <a:pt x="52" y="151"/>
                    </a:lnTo>
                    <a:lnTo>
                      <a:pt x="60" y="151"/>
                    </a:lnTo>
                    <a:lnTo>
                      <a:pt x="65" y="151"/>
                    </a:lnTo>
                    <a:lnTo>
                      <a:pt x="71" y="149"/>
                    </a:lnTo>
                    <a:lnTo>
                      <a:pt x="78" y="146"/>
                    </a:lnTo>
                    <a:lnTo>
                      <a:pt x="84" y="142"/>
                    </a:lnTo>
                    <a:lnTo>
                      <a:pt x="89" y="137"/>
                    </a:lnTo>
                    <a:lnTo>
                      <a:pt x="95" y="131"/>
                    </a:lnTo>
                    <a:lnTo>
                      <a:pt x="101" y="124"/>
                    </a:lnTo>
                    <a:lnTo>
                      <a:pt x="106" y="115"/>
                    </a:lnTo>
                    <a:lnTo>
                      <a:pt x="115" y="97"/>
                    </a:lnTo>
                    <a:lnTo>
                      <a:pt x="122" y="78"/>
                    </a:lnTo>
                    <a:lnTo>
                      <a:pt x="126" y="61"/>
                    </a:lnTo>
                    <a:lnTo>
                      <a:pt x="128" y="4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" name="Freeform 103">
                <a:extLst>
                  <a:ext uri="{FF2B5EF4-FFF2-40B4-BE49-F238E27FC236}">
                    <a16:creationId xmlns:a16="http://schemas.microsoft.com/office/drawing/2014/main" id="{6D66CFAD-5847-473A-8D73-96A4421534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9477" y="4654742"/>
                <a:ext cx="33635" cy="61789"/>
              </a:xfrm>
              <a:custGeom>
                <a:avLst/>
                <a:gdLst>
                  <a:gd name="T0" fmla="*/ 129 w 129"/>
                  <a:gd name="T1" fmla="*/ 0 h 237"/>
                  <a:gd name="T2" fmla="*/ 72 w 129"/>
                  <a:gd name="T3" fmla="*/ 193 h 237"/>
                  <a:gd name="T4" fmla="*/ 68 w 129"/>
                  <a:gd name="T5" fmla="*/ 207 h 237"/>
                  <a:gd name="T6" fmla="*/ 66 w 129"/>
                  <a:gd name="T7" fmla="*/ 217 h 237"/>
                  <a:gd name="T8" fmla="*/ 68 w 129"/>
                  <a:gd name="T9" fmla="*/ 223 h 237"/>
                  <a:gd name="T10" fmla="*/ 71 w 129"/>
                  <a:gd name="T11" fmla="*/ 227 h 237"/>
                  <a:gd name="T12" fmla="*/ 79 w 129"/>
                  <a:gd name="T13" fmla="*/ 230 h 237"/>
                  <a:gd name="T14" fmla="*/ 92 w 129"/>
                  <a:gd name="T15" fmla="*/ 231 h 237"/>
                  <a:gd name="T16" fmla="*/ 90 w 129"/>
                  <a:gd name="T17" fmla="*/ 237 h 237"/>
                  <a:gd name="T18" fmla="*/ 0 w 129"/>
                  <a:gd name="T19" fmla="*/ 237 h 237"/>
                  <a:gd name="T20" fmla="*/ 3 w 129"/>
                  <a:gd name="T21" fmla="*/ 231 h 237"/>
                  <a:gd name="T22" fmla="*/ 14 w 129"/>
                  <a:gd name="T23" fmla="*/ 230 h 237"/>
                  <a:gd name="T24" fmla="*/ 21 w 129"/>
                  <a:gd name="T25" fmla="*/ 228 h 237"/>
                  <a:gd name="T26" fmla="*/ 28 w 129"/>
                  <a:gd name="T27" fmla="*/ 226 h 237"/>
                  <a:gd name="T28" fmla="*/ 32 w 129"/>
                  <a:gd name="T29" fmla="*/ 220 h 237"/>
                  <a:gd name="T30" fmla="*/ 38 w 129"/>
                  <a:gd name="T31" fmla="*/ 210 h 237"/>
                  <a:gd name="T32" fmla="*/ 44 w 129"/>
                  <a:gd name="T33" fmla="*/ 193 h 237"/>
                  <a:gd name="T34" fmla="*/ 85 w 129"/>
                  <a:gd name="T35" fmla="*/ 54 h 237"/>
                  <a:gd name="T36" fmla="*/ 88 w 129"/>
                  <a:gd name="T37" fmla="*/ 44 h 237"/>
                  <a:gd name="T38" fmla="*/ 89 w 129"/>
                  <a:gd name="T39" fmla="*/ 40 h 237"/>
                  <a:gd name="T40" fmla="*/ 89 w 129"/>
                  <a:gd name="T41" fmla="*/ 37 h 237"/>
                  <a:gd name="T42" fmla="*/ 89 w 129"/>
                  <a:gd name="T43" fmla="*/ 34 h 237"/>
                  <a:gd name="T44" fmla="*/ 89 w 129"/>
                  <a:gd name="T45" fmla="*/ 28 h 237"/>
                  <a:gd name="T46" fmla="*/ 86 w 129"/>
                  <a:gd name="T47" fmla="*/ 24 h 237"/>
                  <a:gd name="T48" fmla="*/ 82 w 129"/>
                  <a:gd name="T49" fmla="*/ 21 h 237"/>
                  <a:gd name="T50" fmla="*/ 78 w 129"/>
                  <a:gd name="T51" fmla="*/ 20 h 237"/>
                  <a:gd name="T52" fmla="*/ 71 w 129"/>
                  <a:gd name="T53" fmla="*/ 21 h 237"/>
                  <a:gd name="T54" fmla="*/ 62 w 129"/>
                  <a:gd name="T55" fmla="*/ 23 h 237"/>
                  <a:gd name="T56" fmla="*/ 61 w 129"/>
                  <a:gd name="T57" fmla="*/ 17 h 237"/>
                  <a:gd name="T58" fmla="*/ 120 w 129"/>
                  <a:gd name="T59" fmla="*/ 0 h 237"/>
                  <a:gd name="T60" fmla="*/ 129 w 129"/>
                  <a:gd name="T61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29" h="237">
                    <a:moveTo>
                      <a:pt x="129" y="0"/>
                    </a:moveTo>
                    <a:lnTo>
                      <a:pt x="72" y="193"/>
                    </a:lnTo>
                    <a:lnTo>
                      <a:pt x="68" y="207"/>
                    </a:lnTo>
                    <a:lnTo>
                      <a:pt x="66" y="217"/>
                    </a:lnTo>
                    <a:lnTo>
                      <a:pt x="68" y="223"/>
                    </a:lnTo>
                    <a:lnTo>
                      <a:pt x="71" y="227"/>
                    </a:lnTo>
                    <a:lnTo>
                      <a:pt x="79" y="230"/>
                    </a:lnTo>
                    <a:lnTo>
                      <a:pt x="92" y="231"/>
                    </a:lnTo>
                    <a:lnTo>
                      <a:pt x="90" y="237"/>
                    </a:lnTo>
                    <a:lnTo>
                      <a:pt x="0" y="237"/>
                    </a:lnTo>
                    <a:lnTo>
                      <a:pt x="3" y="231"/>
                    </a:lnTo>
                    <a:lnTo>
                      <a:pt x="14" y="230"/>
                    </a:lnTo>
                    <a:lnTo>
                      <a:pt x="21" y="228"/>
                    </a:lnTo>
                    <a:lnTo>
                      <a:pt x="28" y="226"/>
                    </a:lnTo>
                    <a:lnTo>
                      <a:pt x="32" y="220"/>
                    </a:lnTo>
                    <a:lnTo>
                      <a:pt x="38" y="210"/>
                    </a:lnTo>
                    <a:lnTo>
                      <a:pt x="44" y="193"/>
                    </a:lnTo>
                    <a:lnTo>
                      <a:pt x="85" y="54"/>
                    </a:lnTo>
                    <a:lnTo>
                      <a:pt x="88" y="44"/>
                    </a:lnTo>
                    <a:lnTo>
                      <a:pt x="89" y="40"/>
                    </a:lnTo>
                    <a:lnTo>
                      <a:pt x="89" y="37"/>
                    </a:lnTo>
                    <a:lnTo>
                      <a:pt x="89" y="34"/>
                    </a:lnTo>
                    <a:lnTo>
                      <a:pt x="89" y="28"/>
                    </a:lnTo>
                    <a:lnTo>
                      <a:pt x="86" y="24"/>
                    </a:lnTo>
                    <a:lnTo>
                      <a:pt x="82" y="21"/>
                    </a:lnTo>
                    <a:lnTo>
                      <a:pt x="78" y="20"/>
                    </a:lnTo>
                    <a:lnTo>
                      <a:pt x="71" y="21"/>
                    </a:lnTo>
                    <a:lnTo>
                      <a:pt x="62" y="23"/>
                    </a:lnTo>
                    <a:lnTo>
                      <a:pt x="61" y="17"/>
                    </a:lnTo>
                    <a:lnTo>
                      <a:pt x="120" y="0"/>
                    </a:lnTo>
                    <a:lnTo>
                      <a:pt x="129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4" name="Freeform 102">
                <a:extLst>
                  <a:ext uri="{FF2B5EF4-FFF2-40B4-BE49-F238E27FC236}">
                    <a16:creationId xmlns:a16="http://schemas.microsoft.com/office/drawing/2014/main" id="{6387B515-822F-4892-B202-2408911686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30152" y="2776035"/>
                <a:ext cx="62575" cy="122796"/>
              </a:xfrm>
              <a:custGeom>
                <a:avLst/>
                <a:gdLst>
                  <a:gd name="T0" fmla="*/ 240 w 240"/>
                  <a:gd name="T1" fmla="*/ 471 h 471"/>
                  <a:gd name="T2" fmla="*/ 235 w 240"/>
                  <a:gd name="T3" fmla="*/ 468 h 471"/>
                  <a:gd name="T4" fmla="*/ 228 w 240"/>
                  <a:gd name="T5" fmla="*/ 463 h 471"/>
                  <a:gd name="T6" fmla="*/ 221 w 240"/>
                  <a:gd name="T7" fmla="*/ 457 h 471"/>
                  <a:gd name="T8" fmla="*/ 213 w 240"/>
                  <a:gd name="T9" fmla="*/ 451 h 471"/>
                  <a:gd name="T10" fmla="*/ 205 w 240"/>
                  <a:gd name="T11" fmla="*/ 447 h 471"/>
                  <a:gd name="T12" fmla="*/ 198 w 240"/>
                  <a:gd name="T13" fmla="*/ 443 h 471"/>
                  <a:gd name="T14" fmla="*/ 190 w 240"/>
                  <a:gd name="T15" fmla="*/ 438 h 471"/>
                  <a:gd name="T16" fmla="*/ 183 w 240"/>
                  <a:gd name="T17" fmla="*/ 436 h 471"/>
                  <a:gd name="T18" fmla="*/ 177 w 240"/>
                  <a:gd name="T19" fmla="*/ 433 h 471"/>
                  <a:gd name="T20" fmla="*/ 174 w 240"/>
                  <a:gd name="T21" fmla="*/ 431 h 471"/>
                  <a:gd name="T22" fmla="*/ 170 w 240"/>
                  <a:gd name="T23" fmla="*/ 430 h 471"/>
                  <a:gd name="T24" fmla="*/ 166 w 240"/>
                  <a:gd name="T25" fmla="*/ 428 h 471"/>
                  <a:gd name="T26" fmla="*/ 163 w 240"/>
                  <a:gd name="T27" fmla="*/ 427 h 471"/>
                  <a:gd name="T28" fmla="*/ 159 w 240"/>
                  <a:gd name="T29" fmla="*/ 427 h 471"/>
                  <a:gd name="T30" fmla="*/ 154 w 240"/>
                  <a:gd name="T31" fmla="*/ 426 h 471"/>
                  <a:gd name="T32" fmla="*/ 152 w 240"/>
                  <a:gd name="T33" fmla="*/ 424 h 471"/>
                  <a:gd name="T34" fmla="*/ 147 w 240"/>
                  <a:gd name="T35" fmla="*/ 424 h 471"/>
                  <a:gd name="T36" fmla="*/ 143 w 240"/>
                  <a:gd name="T37" fmla="*/ 423 h 471"/>
                  <a:gd name="T38" fmla="*/ 140 w 240"/>
                  <a:gd name="T39" fmla="*/ 423 h 471"/>
                  <a:gd name="T40" fmla="*/ 136 w 240"/>
                  <a:gd name="T41" fmla="*/ 423 h 471"/>
                  <a:gd name="T42" fmla="*/ 132 w 240"/>
                  <a:gd name="T43" fmla="*/ 421 h 471"/>
                  <a:gd name="T44" fmla="*/ 129 w 240"/>
                  <a:gd name="T45" fmla="*/ 421 h 471"/>
                  <a:gd name="T46" fmla="*/ 125 w 240"/>
                  <a:gd name="T47" fmla="*/ 421 h 471"/>
                  <a:gd name="T48" fmla="*/ 120 w 240"/>
                  <a:gd name="T49" fmla="*/ 421 h 471"/>
                  <a:gd name="T50" fmla="*/ 118 w 240"/>
                  <a:gd name="T51" fmla="*/ 421 h 471"/>
                  <a:gd name="T52" fmla="*/ 113 w 240"/>
                  <a:gd name="T53" fmla="*/ 421 h 471"/>
                  <a:gd name="T54" fmla="*/ 111 w 240"/>
                  <a:gd name="T55" fmla="*/ 421 h 471"/>
                  <a:gd name="T56" fmla="*/ 106 w 240"/>
                  <a:gd name="T57" fmla="*/ 421 h 471"/>
                  <a:gd name="T58" fmla="*/ 102 w 240"/>
                  <a:gd name="T59" fmla="*/ 423 h 471"/>
                  <a:gd name="T60" fmla="*/ 99 w 240"/>
                  <a:gd name="T61" fmla="*/ 423 h 471"/>
                  <a:gd name="T62" fmla="*/ 95 w 240"/>
                  <a:gd name="T63" fmla="*/ 423 h 471"/>
                  <a:gd name="T64" fmla="*/ 91 w 240"/>
                  <a:gd name="T65" fmla="*/ 424 h 471"/>
                  <a:gd name="T66" fmla="*/ 88 w 240"/>
                  <a:gd name="T67" fmla="*/ 424 h 471"/>
                  <a:gd name="T68" fmla="*/ 84 w 240"/>
                  <a:gd name="T69" fmla="*/ 426 h 471"/>
                  <a:gd name="T70" fmla="*/ 79 w 240"/>
                  <a:gd name="T71" fmla="*/ 427 h 471"/>
                  <a:gd name="T72" fmla="*/ 77 w 240"/>
                  <a:gd name="T73" fmla="*/ 427 h 471"/>
                  <a:gd name="T74" fmla="*/ 72 w 240"/>
                  <a:gd name="T75" fmla="*/ 428 h 471"/>
                  <a:gd name="T76" fmla="*/ 68 w 240"/>
                  <a:gd name="T77" fmla="*/ 430 h 471"/>
                  <a:gd name="T78" fmla="*/ 65 w 240"/>
                  <a:gd name="T79" fmla="*/ 431 h 471"/>
                  <a:gd name="T80" fmla="*/ 61 w 240"/>
                  <a:gd name="T81" fmla="*/ 433 h 471"/>
                  <a:gd name="T82" fmla="*/ 55 w 240"/>
                  <a:gd name="T83" fmla="*/ 436 h 471"/>
                  <a:gd name="T84" fmla="*/ 48 w 240"/>
                  <a:gd name="T85" fmla="*/ 438 h 471"/>
                  <a:gd name="T86" fmla="*/ 41 w 240"/>
                  <a:gd name="T87" fmla="*/ 443 h 471"/>
                  <a:gd name="T88" fmla="*/ 33 w 240"/>
                  <a:gd name="T89" fmla="*/ 447 h 471"/>
                  <a:gd name="T90" fmla="*/ 26 w 240"/>
                  <a:gd name="T91" fmla="*/ 451 h 471"/>
                  <a:gd name="T92" fmla="*/ 18 w 240"/>
                  <a:gd name="T93" fmla="*/ 457 h 471"/>
                  <a:gd name="T94" fmla="*/ 10 w 240"/>
                  <a:gd name="T95" fmla="*/ 463 h 471"/>
                  <a:gd name="T96" fmla="*/ 3 w 240"/>
                  <a:gd name="T97" fmla="*/ 468 h 471"/>
                  <a:gd name="T98" fmla="*/ 119 w 240"/>
                  <a:gd name="T99" fmla="*/ 6 h 471"/>
                  <a:gd name="T100" fmla="*/ 119 w 240"/>
                  <a:gd name="T101" fmla="*/ 6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40" h="471">
                    <a:moveTo>
                      <a:pt x="119" y="6"/>
                    </a:moveTo>
                    <a:lnTo>
                      <a:pt x="240" y="471"/>
                    </a:lnTo>
                    <a:lnTo>
                      <a:pt x="235" y="468"/>
                    </a:lnTo>
                    <a:lnTo>
                      <a:pt x="232" y="465"/>
                    </a:lnTo>
                    <a:lnTo>
                      <a:pt x="228" y="463"/>
                    </a:lnTo>
                    <a:lnTo>
                      <a:pt x="224" y="460"/>
                    </a:lnTo>
                    <a:lnTo>
                      <a:pt x="221" y="457"/>
                    </a:lnTo>
                    <a:lnTo>
                      <a:pt x="217" y="454"/>
                    </a:lnTo>
                    <a:lnTo>
                      <a:pt x="213" y="451"/>
                    </a:lnTo>
                    <a:lnTo>
                      <a:pt x="210" y="450"/>
                    </a:lnTo>
                    <a:lnTo>
                      <a:pt x="205" y="447"/>
                    </a:lnTo>
                    <a:lnTo>
                      <a:pt x="201" y="445"/>
                    </a:lnTo>
                    <a:lnTo>
                      <a:pt x="198" y="443"/>
                    </a:lnTo>
                    <a:lnTo>
                      <a:pt x="194" y="441"/>
                    </a:lnTo>
                    <a:lnTo>
                      <a:pt x="190" y="438"/>
                    </a:lnTo>
                    <a:lnTo>
                      <a:pt x="187" y="437"/>
                    </a:lnTo>
                    <a:lnTo>
                      <a:pt x="183" y="436"/>
                    </a:lnTo>
                    <a:lnTo>
                      <a:pt x="179" y="434"/>
                    </a:lnTo>
                    <a:lnTo>
                      <a:pt x="177" y="433"/>
                    </a:lnTo>
                    <a:lnTo>
                      <a:pt x="176" y="433"/>
                    </a:lnTo>
                    <a:lnTo>
                      <a:pt x="174" y="431"/>
                    </a:lnTo>
                    <a:lnTo>
                      <a:pt x="171" y="431"/>
                    </a:lnTo>
                    <a:lnTo>
                      <a:pt x="170" y="430"/>
                    </a:lnTo>
                    <a:lnTo>
                      <a:pt x="169" y="430"/>
                    </a:lnTo>
                    <a:lnTo>
                      <a:pt x="166" y="428"/>
                    </a:lnTo>
                    <a:lnTo>
                      <a:pt x="164" y="428"/>
                    </a:lnTo>
                    <a:lnTo>
                      <a:pt x="163" y="427"/>
                    </a:lnTo>
                    <a:lnTo>
                      <a:pt x="160" y="427"/>
                    </a:lnTo>
                    <a:lnTo>
                      <a:pt x="159" y="427"/>
                    </a:lnTo>
                    <a:lnTo>
                      <a:pt x="157" y="426"/>
                    </a:lnTo>
                    <a:lnTo>
                      <a:pt x="154" y="426"/>
                    </a:lnTo>
                    <a:lnTo>
                      <a:pt x="153" y="426"/>
                    </a:lnTo>
                    <a:lnTo>
                      <a:pt x="152" y="424"/>
                    </a:lnTo>
                    <a:lnTo>
                      <a:pt x="149" y="424"/>
                    </a:lnTo>
                    <a:lnTo>
                      <a:pt x="147" y="424"/>
                    </a:lnTo>
                    <a:lnTo>
                      <a:pt x="146" y="424"/>
                    </a:lnTo>
                    <a:lnTo>
                      <a:pt x="143" y="423"/>
                    </a:lnTo>
                    <a:lnTo>
                      <a:pt x="142" y="423"/>
                    </a:lnTo>
                    <a:lnTo>
                      <a:pt x="140" y="423"/>
                    </a:lnTo>
                    <a:lnTo>
                      <a:pt x="137" y="423"/>
                    </a:lnTo>
                    <a:lnTo>
                      <a:pt x="136" y="423"/>
                    </a:lnTo>
                    <a:lnTo>
                      <a:pt x="135" y="421"/>
                    </a:lnTo>
                    <a:lnTo>
                      <a:pt x="132" y="421"/>
                    </a:lnTo>
                    <a:lnTo>
                      <a:pt x="130" y="421"/>
                    </a:lnTo>
                    <a:lnTo>
                      <a:pt x="129" y="421"/>
                    </a:lnTo>
                    <a:lnTo>
                      <a:pt x="126" y="421"/>
                    </a:lnTo>
                    <a:lnTo>
                      <a:pt x="125" y="421"/>
                    </a:lnTo>
                    <a:lnTo>
                      <a:pt x="123" y="421"/>
                    </a:lnTo>
                    <a:lnTo>
                      <a:pt x="120" y="421"/>
                    </a:lnTo>
                    <a:lnTo>
                      <a:pt x="119" y="421"/>
                    </a:lnTo>
                    <a:lnTo>
                      <a:pt x="118" y="421"/>
                    </a:lnTo>
                    <a:lnTo>
                      <a:pt x="116" y="421"/>
                    </a:lnTo>
                    <a:lnTo>
                      <a:pt x="113" y="421"/>
                    </a:lnTo>
                    <a:lnTo>
                      <a:pt x="112" y="421"/>
                    </a:lnTo>
                    <a:lnTo>
                      <a:pt x="111" y="421"/>
                    </a:lnTo>
                    <a:lnTo>
                      <a:pt x="108" y="421"/>
                    </a:lnTo>
                    <a:lnTo>
                      <a:pt x="106" y="421"/>
                    </a:lnTo>
                    <a:lnTo>
                      <a:pt x="105" y="421"/>
                    </a:lnTo>
                    <a:lnTo>
                      <a:pt x="102" y="423"/>
                    </a:lnTo>
                    <a:lnTo>
                      <a:pt x="101" y="423"/>
                    </a:lnTo>
                    <a:lnTo>
                      <a:pt x="99" y="423"/>
                    </a:lnTo>
                    <a:lnTo>
                      <a:pt x="96" y="423"/>
                    </a:lnTo>
                    <a:lnTo>
                      <a:pt x="95" y="423"/>
                    </a:lnTo>
                    <a:lnTo>
                      <a:pt x="94" y="424"/>
                    </a:lnTo>
                    <a:lnTo>
                      <a:pt x="91" y="424"/>
                    </a:lnTo>
                    <a:lnTo>
                      <a:pt x="89" y="424"/>
                    </a:lnTo>
                    <a:lnTo>
                      <a:pt x="88" y="424"/>
                    </a:lnTo>
                    <a:lnTo>
                      <a:pt x="85" y="426"/>
                    </a:lnTo>
                    <a:lnTo>
                      <a:pt x="84" y="426"/>
                    </a:lnTo>
                    <a:lnTo>
                      <a:pt x="82" y="426"/>
                    </a:lnTo>
                    <a:lnTo>
                      <a:pt x="79" y="427"/>
                    </a:lnTo>
                    <a:lnTo>
                      <a:pt x="78" y="427"/>
                    </a:lnTo>
                    <a:lnTo>
                      <a:pt x="77" y="427"/>
                    </a:lnTo>
                    <a:lnTo>
                      <a:pt x="74" y="428"/>
                    </a:lnTo>
                    <a:lnTo>
                      <a:pt x="72" y="428"/>
                    </a:lnTo>
                    <a:lnTo>
                      <a:pt x="71" y="430"/>
                    </a:lnTo>
                    <a:lnTo>
                      <a:pt x="68" y="430"/>
                    </a:lnTo>
                    <a:lnTo>
                      <a:pt x="67" y="431"/>
                    </a:lnTo>
                    <a:lnTo>
                      <a:pt x="65" y="431"/>
                    </a:lnTo>
                    <a:lnTo>
                      <a:pt x="62" y="433"/>
                    </a:lnTo>
                    <a:lnTo>
                      <a:pt x="61" y="433"/>
                    </a:lnTo>
                    <a:lnTo>
                      <a:pt x="60" y="434"/>
                    </a:lnTo>
                    <a:lnTo>
                      <a:pt x="55" y="436"/>
                    </a:lnTo>
                    <a:lnTo>
                      <a:pt x="52" y="437"/>
                    </a:lnTo>
                    <a:lnTo>
                      <a:pt x="48" y="438"/>
                    </a:lnTo>
                    <a:lnTo>
                      <a:pt x="44" y="441"/>
                    </a:lnTo>
                    <a:lnTo>
                      <a:pt x="41" y="443"/>
                    </a:lnTo>
                    <a:lnTo>
                      <a:pt x="37" y="445"/>
                    </a:lnTo>
                    <a:lnTo>
                      <a:pt x="33" y="447"/>
                    </a:lnTo>
                    <a:lnTo>
                      <a:pt x="30" y="450"/>
                    </a:lnTo>
                    <a:lnTo>
                      <a:pt x="26" y="451"/>
                    </a:lnTo>
                    <a:lnTo>
                      <a:pt x="21" y="454"/>
                    </a:lnTo>
                    <a:lnTo>
                      <a:pt x="18" y="457"/>
                    </a:lnTo>
                    <a:lnTo>
                      <a:pt x="14" y="460"/>
                    </a:lnTo>
                    <a:lnTo>
                      <a:pt x="10" y="463"/>
                    </a:lnTo>
                    <a:lnTo>
                      <a:pt x="7" y="465"/>
                    </a:lnTo>
                    <a:lnTo>
                      <a:pt x="3" y="468"/>
                    </a:lnTo>
                    <a:lnTo>
                      <a:pt x="0" y="471"/>
                    </a:lnTo>
                    <a:lnTo>
                      <a:pt x="119" y="6"/>
                    </a:lnTo>
                    <a:lnTo>
                      <a:pt x="119" y="0"/>
                    </a:lnTo>
                    <a:lnTo>
                      <a:pt x="119" y="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5" name="Freeform 101">
                <a:extLst>
                  <a:ext uri="{FF2B5EF4-FFF2-40B4-BE49-F238E27FC236}">
                    <a16:creationId xmlns:a16="http://schemas.microsoft.com/office/drawing/2014/main" id="{97CED2B0-4233-4C9E-9633-A3E9A5316E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52835" y="2837042"/>
                <a:ext cx="17208" cy="3723000"/>
              </a:xfrm>
              <a:custGeom>
                <a:avLst/>
                <a:gdLst>
                  <a:gd name="T0" fmla="*/ 33 w 67"/>
                  <a:gd name="T1" fmla="*/ 14280 h 14280"/>
                  <a:gd name="T2" fmla="*/ 67 w 67"/>
                  <a:gd name="T3" fmla="*/ 14247 h 14280"/>
                  <a:gd name="T4" fmla="*/ 67 w 67"/>
                  <a:gd name="T5" fmla="*/ 0 h 14280"/>
                  <a:gd name="T6" fmla="*/ 0 w 67"/>
                  <a:gd name="T7" fmla="*/ 0 h 14280"/>
                  <a:gd name="T8" fmla="*/ 0 w 67"/>
                  <a:gd name="T9" fmla="*/ 14247 h 14280"/>
                  <a:gd name="T10" fmla="*/ 33 w 67"/>
                  <a:gd name="T11" fmla="*/ 14280 h 14280"/>
                  <a:gd name="T12" fmla="*/ 0 w 67"/>
                  <a:gd name="T13" fmla="*/ 14247 h 14280"/>
                  <a:gd name="T14" fmla="*/ 0 w 67"/>
                  <a:gd name="T15" fmla="*/ 14280 h 14280"/>
                  <a:gd name="T16" fmla="*/ 33 w 67"/>
                  <a:gd name="T17" fmla="*/ 14280 h 14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7" h="14280">
                    <a:moveTo>
                      <a:pt x="33" y="14280"/>
                    </a:moveTo>
                    <a:lnTo>
                      <a:pt x="67" y="14247"/>
                    </a:lnTo>
                    <a:lnTo>
                      <a:pt x="67" y="0"/>
                    </a:lnTo>
                    <a:lnTo>
                      <a:pt x="0" y="0"/>
                    </a:lnTo>
                    <a:lnTo>
                      <a:pt x="0" y="14247"/>
                    </a:lnTo>
                    <a:lnTo>
                      <a:pt x="33" y="14280"/>
                    </a:lnTo>
                    <a:lnTo>
                      <a:pt x="0" y="14247"/>
                    </a:lnTo>
                    <a:lnTo>
                      <a:pt x="0" y="14280"/>
                    </a:lnTo>
                    <a:lnTo>
                      <a:pt x="33" y="1428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6" name="Rectangle 100">
                <a:extLst>
                  <a:ext uri="{FF2B5EF4-FFF2-40B4-BE49-F238E27FC236}">
                    <a16:creationId xmlns:a16="http://schemas.microsoft.com/office/drawing/2014/main" id="{49EB0012-14C1-42B3-995E-ED524C7A73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61439" y="6542053"/>
                <a:ext cx="2463914" cy="17989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7" name="Freeform 99">
                <a:extLst>
                  <a:ext uri="{FF2B5EF4-FFF2-40B4-BE49-F238E27FC236}">
                    <a16:creationId xmlns:a16="http://schemas.microsoft.com/office/drawing/2014/main" id="{226A735E-E376-460B-A901-2CA80B4E01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62776" y="6520153"/>
                <a:ext cx="122805" cy="61789"/>
              </a:xfrm>
              <a:custGeom>
                <a:avLst/>
                <a:gdLst>
                  <a:gd name="T0" fmla="*/ 0 w 470"/>
                  <a:gd name="T1" fmla="*/ 0 h 239"/>
                  <a:gd name="T2" fmla="*/ 2 w 470"/>
                  <a:gd name="T3" fmla="*/ 4 h 239"/>
                  <a:gd name="T4" fmla="*/ 8 w 470"/>
                  <a:gd name="T5" fmla="*/ 11 h 239"/>
                  <a:gd name="T6" fmla="*/ 14 w 470"/>
                  <a:gd name="T7" fmla="*/ 18 h 239"/>
                  <a:gd name="T8" fmla="*/ 19 w 470"/>
                  <a:gd name="T9" fmla="*/ 26 h 239"/>
                  <a:gd name="T10" fmla="*/ 24 w 470"/>
                  <a:gd name="T11" fmla="*/ 34 h 239"/>
                  <a:gd name="T12" fmla="*/ 28 w 470"/>
                  <a:gd name="T13" fmla="*/ 41 h 239"/>
                  <a:gd name="T14" fmla="*/ 32 w 470"/>
                  <a:gd name="T15" fmla="*/ 48 h 239"/>
                  <a:gd name="T16" fmla="*/ 35 w 470"/>
                  <a:gd name="T17" fmla="*/ 56 h 239"/>
                  <a:gd name="T18" fmla="*/ 38 w 470"/>
                  <a:gd name="T19" fmla="*/ 62 h 239"/>
                  <a:gd name="T20" fmla="*/ 39 w 470"/>
                  <a:gd name="T21" fmla="*/ 65 h 239"/>
                  <a:gd name="T22" fmla="*/ 41 w 470"/>
                  <a:gd name="T23" fmla="*/ 69 h 239"/>
                  <a:gd name="T24" fmla="*/ 42 w 470"/>
                  <a:gd name="T25" fmla="*/ 73 h 239"/>
                  <a:gd name="T26" fmla="*/ 44 w 470"/>
                  <a:gd name="T27" fmla="*/ 76 h 239"/>
                  <a:gd name="T28" fmla="*/ 44 w 470"/>
                  <a:gd name="T29" fmla="*/ 80 h 239"/>
                  <a:gd name="T30" fmla="*/ 45 w 470"/>
                  <a:gd name="T31" fmla="*/ 85 h 239"/>
                  <a:gd name="T32" fmla="*/ 46 w 470"/>
                  <a:gd name="T33" fmla="*/ 87 h 239"/>
                  <a:gd name="T34" fmla="*/ 46 w 470"/>
                  <a:gd name="T35" fmla="*/ 92 h 239"/>
                  <a:gd name="T36" fmla="*/ 48 w 470"/>
                  <a:gd name="T37" fmla="*/ 95 h 239"/>
                  <a:gd name="T38" fmla="*/ 48 w 470"/>
                  <a:gd name="T39" fmla="*/ 99 h 239"/>
                  <a:gd name="T40" fmla="*/ 48 w 470"/>
                  <a:gd name="T41" fmla="*/ 103 h 239"/>
                  <a:gd name="T42" fmla="*/ 49 w 470"/>
                  <a:gd name="T43" fmla="*/ 106 h 239"/>
                  <a:gd name="T44" fmla="*/ 49 w 470"/>
                  <a:gd name="T45" fmla="*/ 110 h 239"/>
                  <a:gd name="T46" fmla="*/ 49 w 470"/>
                  <a:gd name="T47" fmla="*/ 114 h 239"/>
                  <a:gd name="T48" fmla="*/ 49 w 470"/>
                  <a:gd name="T49" fmla="*/ 117 h 239"/>
                  <a:gd name="T50" fmla="*/ 49 w 470"/>
                  <a:gd name="T51" fmla="*/ 122 h 239"/>
                  <a:gd name="T52" fmla="*/ 49 w 470"/>
                  <a:gd name="T53" fmla="*/ 126 h 239"/>
                  <a:gd name="T54" fmla="*/ 49 w 470"/>
                  <a:gd name="T55" fmla="*/ 129 h 239"/>
                  <a:gd name="T56" fmla="*/ 49 w 470"/>
                  <a:gd name="T57" fmla="*/ 133 h 239"/>
                  <a:gd name="T58" fmla="*/ 48 w 470"/>
                  <a:gd name="T59" fmla="*/ 137 h 239"/>
                  <a:gd name="T60" fmla="*/ 48 w 470"/>
                  <a:gd name="T61" fmla="*/ 140 h 239"/>
                  <a:gd name="T62" fmla="*/ 48 w 470"/>
                  <a:gd name="T63" fmla="*/ 144 h 239"/>
                  <a:gd name="T64" fmla="*/ 46 w 470"/>
                  <a:gd name="T65" fmla="*/ 147 h 239"/>
                  <a:gd name="T66" fmla="*/ 46 w 470"/>
                  <a:gd name="T67" fmla="*/ 151 h 239"/>
                  <a:gd name="T68" fmla="*/ 45 w 470"/>
                  <a:gd name="T69" fmla="*/ 156 h 239"/>
                  <a:gd name="T70" fmla="*/ 44 w 470"/>
                  <a:gd name="T71" fmla="*/ 158 h 239"/>
                  <a:gd name="T72" fmla="*/ 44 w 470"/>
                  <a:gd name="T73" fmla="*/ 163 h 239"/>
                  <a:gd name="T74" fmla="*/ 42 w 470"/>
                  <a:gd name="T75" fmla="*/ 167 h 239"/>
                  <a:gd name="T76" fmla="*/ 41 w 470"/>
                  <a:gd name="T77" fmla="*/ 170 h 239"/>
                  <a:gd name="T78" fmla="*/ 39 w 470"/>
                  <a:gd name="T79" fmla="*/ 174 h 239"/>
                  <a:gd name="T80" fmla="*/ 38 w 470"/>
                  <a:gd name="T81" fmla="*/ 178 h 239"/>
                  <a:gd name="T82" fmla="*/ 35 w 470"/>
                  <a:gd name="T83" fmla="*/ 184 h 239"/>
                  <a:gd name="T84" fmla="*/ 32 w 470"/>
                  <a:gd name="T85" fmla="*/ 191 h 239"/>
                  <a:gd name="T86" fmla="*/ 28 w 470"/>
                  <a:gd name="T87" fmla="*/ 198 h 239"/>
                  <a:gd name="T88" fmla="*/ 24 w 470"/>
                  <a:gd name="T89" fmla="*/ 205 h 239"/>
                  <a:gd name="T90" fmla="*/ 19 w 470"/>
                  <a:gd name="T91" fmla="*/ 214 h 239"/>
                  <a:gd name="T92" fmla="*/ 14 w 470"/>
                  <a:gd name="T93" fmla="*/ 221 h 239"/>
                  <a:gd name="T94" fmla="*/ 8 w 470"/>
                  <a:gd name="T95" fmla="*/ 228 h 239"/>
                  <a:gd name="T96" fmla="*/ 2 w 470"/>
                  <a:gd name="T97" fmla="*/ 236 h 239"/>
                  <a:gd name="T98" fmla="*/ 464 w 470"/>
                  <a:gd name="T99" fmla="*/ 120 h 239"/>
                  <a:gd name="T100" fmla="*/ 464 w 470"/>
                  <a:gd name="T101" fmla="*/ 120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70" h="239">
                    <a:moveTo>
                      <a:pt x="464" y="120"/>
                    </a:moveTo>
                    <a:lnTo>
                      <a:pt x="0" y="0"/>
                    </a:lnTo>
                    <a:lnTo>
                      <a:pt x="2" y="4"/>
                    </a:lnTo>
                    <a:lnTo>
                      <a:pt x="5" y="7"/>
                    </a:lnTo>
                    <a:lnTo>
                      <a:pt x="8" y="11"/>
                    </a:lnTo>
                    <a:lnTo>
                      <a:pt x="11" y="15"/>
                    </a:lnTo>
                    <a:lnTo>
                      <a:pt x="14" y="18"/>
                    </a:lnTo>
                    <a:lnTo>
                      <a:pt x="17" y="22"/>
                    </a:lnTo>
                    <a:lnTo>
                      <a:pt x="19" y="26"/>
                    </a:lnTo>
                    <a:lnTo>
                      <a:pt x="21" y="29"/>
                    </a:lnTo>
                    <a:lnTo>
                      <a:pt x="24" y="34"/>
                    </a:lnTo>
                    <a:lnTo>
                      <a:pt x="25" y="36"/>
                    </a:lnTo>
                    <a:lnTo>
                      <a:pt x="28" y="41"/>
                    </a:lnTo>
                    <a:lnTo>
                      <a:pt x="29" y="45"/>
                    </a:lnTo>
                    <a:lnTo>
                      <a:pt x="32" y="48"/>
                    </a:lnTo>
                    <a:lnTo>
                      <a:pt x="34" y="52"/>
                    </a:lnTo>
                    <a:lnTo>
                      <a:pt x="35" y="56"/>
                    </a:lnTo>
                    <a:lnTo>
                      <a:pt x="36" y="59"/>
                    </a:lnTo>
                    <a:lnTo>
                      <a:pt x="38" y="62"/>
                    </a:lnTo>
                    <a:lnTo>
                      <a:pt x="38" y="63"/>
                    </a:lnTo>
                    <a:lnTo>
                      <a:pt x="39" y="65"/>
                    </a:lnTo>
                    <a:lnTo>
                      <a:pt x="39" y="68"/>
                    </a:lnTo>
                    <a:lnTo>
                      <a:pt x="41" y="69"/>
                    </a:lnTo>
                    <a:lnTo>
                      <a:pt x="41" y="70"/>
                    </a:lnTo>
                    <a:lnTo>
                      <a:pt x="42" y="73"/>
                    </a:lnTo>
                    <a:lnTo>
                      <a:pt x="42" y="75"/>
                    </a:lnTo>
                    <a:lnTo>
                      <a:pt x="44" y="76"/>
                    </a:lnTo>
                    <a:lnTo>
                      <a:pt x="44" y="79"/>
                    </a:lnTo>
                    <a:lnTo>
                      <a:pt x="44" y="80"/>
                    </a:lnTo>
                    <a:lnTo>
                      <a:pt x="45" y="82"/>
                    </a:lnTo>
                    <a:lnTo>
                      <a:pt x="45" y="85"/>
                    </a:lnTo>
                    <a:lnTo>
                      <a:pt x="45" y="86"/>
                    </a:lnTo>
                    <a:lnTo>
                      <a:pt x="46" y="87"/>
                    </a:lnTo>
                    <a:lnTo>
                      <a:pt x="46" y="89"/>
                    </a:lnTo>
                    <a:lnTo>
                      <a:pt x="46" y="92"/>
                    </a:lnTo>
                    <a:lnTo>
                      <a:pt x="46" y="93"/>
                    </a:lnTo>
                    <a:lnTo>
                      <a:pt x="48" y="95"/>
                    </a:lnTo>
                    <a:lnTo>
                      <a:pt x="48" y="97"/>
                    </a:lnTo>
                    <a:lnTo>
                      <a:pt x="48" y="99"/>
                    </a:lnTo>
                    <a:lnTo>
                      <a:pt x="48" y="100"/>
                    </a:lnTo>
                    <a:lnTo>
                      <a:pt x="48" y="103"/>
                    </a:lnTo>
                    <a:lnTo>
                      <a:pt x="49" y="105"/>
                    </a:lnTo>
                    <a:lnTo>
                      <a:pt x="49" y="106"/>
                    </a:lnTo>
                    <a:lnTo>
                      <a:pt x="49" y="109"/>
                    </a:lnTo>
                    <a:lnTo>
                      <a:pt x="49" y="110"/>
                    </a:lnTo>
                    <a:lnTo>
                      <a:pt x="49" y="112"/>
                    </a:lnTo>
                    <a:lnTo>
                      <a:pt x="49" y="114"/>
                    </a:lnTo>
                    <a:lnTo>
                      <a:pt x="49" y="116"/>
                    </a:lnTo>
                    <a:lnTo>
                      <a:pt x="49" y="117"/>
                    </a:lnTo>
                    <a:lnTo>
                      <a:pt x="49" y="120"/>
                    </a:lnTo>
                    <a:lnTo>
                      <a:pt x="49" y="122"/>
                    </a:lnTo>
                    <a:lnTo>
                      <a:pt x="49" y="123"/>
                    </a:lnTo>
                    <a:lnTo>
                      <a:pt x="49" y="126"/>
                    </a:lnTo>
                    <a:lnTo>
                      <a:pt x="49" y="127"/>
                    </a:lnTo>
                    <a:lnTo>
                      <a:pt x="49" y="129"/>
                    </a:lnTo>
                    <a:lnTo>
                      <a:pt x="49" y="131"/>
                    </a:lnTo>
                    <a:lnTo>
                      <a:pt x="49" y="133"/>
                    </a:lnTo>
                    <a:lnTo>
                      <a:pt x="49" y="134"/>
                    </a:lnTo>
                    <a:lnTo>
                      <a:pt x="48" y="137"/>
                    </a:lnTo>
                    <a:lnTo>
                      <a:pt x="48" y="139"/>
                    </a:lnTo>
                    <a:lnTo>
                      <a:pt x="48" y="140"/>
                    </a:lnTo>
                    <a:lnTo>
                      <a:pt x="48" y="143"/>
                    </a:lnTo>
                    <a:lnTo>
                      <a:pt x="48" y="144"/>
                    </a:lnTo>
                    <a:lnTo>
                      <a:pt x="46" y="146"/>
                    </a:lnTo>
                    <a:lnTo>
                      <a:pt x="46" y="147"/>
                    </a:lnTo>
                    <a:lnTo>
                      <a:pt x="46" y="150"/>
                    </a:lnTo>
                    <a:lnTo>
                      <a:pt x="46" y="151"/>
                    </a:lnTo>
                    <a:lnTo>
                      <a:pt x="45" y="153"/>
                    </a:lnTo>
                    <a:lnTo>
                      <a:pt x="45" y="156"/>
                    </a:lnTo>
                    <a:lnTo>
                      <a:pt x="45" y="157"/>
                    </a:lnTo>
                    <a:lnTo>
                      <a:pt x="44" y="158"/>
                    </a:lnTo>
                    <a:lnTo>
                      <a:pt x="44" y="161"/>
                    </a:lnTo>
                    <a:lnTo>
                      <a:pt x="44" y="163"/>
                    </a:lnTo>
                    <a:lnTo>
                      <a:pt x="42" y="164"/>
                    </a:lnTo>
                    <a:lnTo>
                      <a:pt x="42" y="167"/>
                    </a:lnTo>
                    <a:lnTo>
                      <a:pt x="41" y="168"/>
                    </a:lnTo>
                    <a:lnTo>
                      <a:pt x="41" y="170"/>
                    </a:lnTo>
                    <a:lnTo>
                      <a:pt x="39" y="173"/>
                    </a:lnTo>
                    <a:lnTo>
                      <a:pt x="39" y="174"/>
                    </a:lnTo>
                    <a:lnTo>
                      <a:pt x="38" y="175"/>
                    </a:lnTo>
                    <a:lnTo>
                      <a:pt x="38" y="178"/>
                    </a:lnTo>
                    <a:lnTo>
                      <a:pt x="36" y="180"/>
                    </a:lnTo>
                    <a:lnTo>
                      <a:pt x="35" y="184"/>
                    </a:lnTo>
                    <a:lnTo>
                      <a:pt x="34" y="187"/>
                    </a:lnTo>
                    <a:lnTo>
                      <a:pt x="32" y="191"/>
                    </a:lnTo>
                    <a:lnTo>
                      <a:pt x="29" y="195"/>
                    </a:lnTo>
                    <a:lnTo>
                      <a:pt x="28" y="198"/>
                    </a:lnTo>
                    <a:lnTo>
                      <a:pt x="25" y="202"/>
                    </a:lnTo>
                    <a:lnTo>
                      <a:pt x="24" y="205"/>
                    </a:lnTo>
                    <a:lnTo>
                      <a:pt x="21" y="210"/>
                    </a:lnTo>
                    <a:lnTo>
                      <a:pt x="19" y="214"/>
                    </a:lnTo>
                    <a:lnTo>
                      <a:pt x="17" y="217"/>
                    </a:lnTo>
                    <a:lnTo>
                      <a:pt x="14" y="221"/>
                    </a:lnTo>
                    <a:lnTo>
                      <a:pt x="11" y="225"/>
                    </a:lnTo>
                    <a:lnTo>
                      <a:pt x="8" y="228"/>
                    </a:lnTo>
                    <a:lnTo>
                      <a:pt x="5" y="232"/>
                    </a:lnTo>
                    <a:lnTo>
                      <a:pt x="2" y="236"/>
                    </a:lnTo>
                    <a:lnTo>
                      <a:pt x="0" y="239"/>
                    </a:lnTo>
                    <a:lnTo>
                      <a:pt x="464" y="120"/>
                    </a:lnTo>
                    <a:lnTo>
                      <a:pt x="470" y="120"/>
                    </a:lnTo>
                    <a:lnTo>
                      <a:pt x="464" y="12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" name="Rectangle 98">
                <a:extLst>
                  <a:ext uri="{FF2B5EF4-FFF2-40B4-BE49-F238E27FC236}">
                    <a16:creationId xmlns:a16="http://schemas.microsoft.com/office/drawing/2014/main" id="{939C0832-AFB9-4CF8-9FE6-9DCEC19E62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69261" y="4626585"/>
                <a:ext cx="2279316" cy="14861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" name="Rectangle 97">
                <a:extLst>
                  <a:ext uri="{FF2B5EF4-FFF2-40B4-BE49-F238E27FC236}">
                    <a16:creationId xmlns:a16="http://schemas.microsoft.com/office/drawing/2014/main" id="{CB68C256-0F66-48B2-ABA6-D3A877D475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75583" y="4640664"/>
                <a:ext cx="22683" cy="1525179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Rectangle 96">
                <a:extLst>
                  <a:ext uri="{FF2B5EF4-FFF2-40B4-BE49-F238E27FC236}">
                    <a16:creationId xmlns:a16="http://schemas.microsoft.com/office/drawing/2014/main" id="{05F9C78F-C5B1-45EF-AEB5-49FF750D5D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5131067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" name="Rectangle 95">
                <a:extLst>
                  <a:ext uri="{FF2B5EF4-FFF2-40B4-BE49-F238E27FC236}">
                    <a16:creationId xmlns:a16="http://schemas.microsoft.com/office/drawing/2014/main" id="{3C1DFF93-D9AE-40EF-8EBF-DD558F35ED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5241349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" name="Rectangle 94">
                <a:extLst>
                  <a:ext uri="{FF2B5EF4-FFF2-40B4-BE49-F238E27FC236}">
                    <a16:creationId xmlns:a16="http://schemas.microsoft.com/office/drawing/2014/main" id="{ED104FCE-14D6-4249-9511-A0E471EC02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5351631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" name="Rectangle 93">
                <a:extLst>
                  <a:ext uri="{FF2B5EF4-FFF2-40B4-BE49-F238E27FC236}">
                    <a16:creationId xmlns:a16="http://schemas.microsoft.com/office/drawing/2014/main" id="{69D055CA-8559-4442-B683-9DB27B16B7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5461914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" name="Rectangle 92">
                <a:extLst>
                  <a:ext uri="{FF2B5EF4-FFF2-40B4-BE49-F238E27FC236}">
                    <a16:creationId xmlns:a16="http://schemas.microsoft.com/office/drawing/2014/main" id="{6D2E3E1D-5DB3-4F14-9621-BC917B968A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5572196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" name="Rectangle 91">
                <a:extLst>
                  <a:ext uri="{FF2B5EF4-FFF2-40B4-BE49-F238E27FC236}">
                    <a16:creationId xmlns:a16="http://schemas.microsoft.com/office/drawing/2014/main" id="{1D5384B1-8F7C-44E0-95A4-82BBEFB725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5681696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" name="Rectangle 90">
                <a:extLst>
                  <a:ext uri="{FF2B5EF4-FFF2-40B4-BE49-F238E27FC236}">
                    <a16:creationId xmlns:a16="http://schemas.microsoft.com/office/drawing/2014/main" id="{E81B0CF1-8FC4-4A55-9638-683C24C690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5791978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7" name="Rectangle 89">
                <a:extLst>
                  <a:ext uri="{FF2B5EF4-FFF2-40B4-BE49-F238E27FC236}">
                    <a16:creationId xmlns:a16="http://schemas.microsoft.com/office/drawing/2014/main" id="{9AFA933D-825D-4883-893D-BC8D4F6E6F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5902260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8" name="Rectangle 88">
                <a:extLst>
                  <a:ext uri="{FF2B5EF4-FFF2-40B4-BE49-F238E27FC236}">
                    <a16:creationId xmlns:a16="http://schemas.microsoft.com/office/drawing/2014/main" id="{E4DE38B9-E019-4B22-A282-38F47568D9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6012542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9" name="Rectangle 87">
                <a:extLst>
                  <a:ext uri="{FF2B5EF4-FFF2-40B4-BE49-F238E27FC236}">
                    <a16:creationId xmlns:a16="http://schemas.microsoft.com/office/drawing/2014/main" id="{8B310D05-AC07-4E7D-A350-922C04B2F0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6122824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0" name="Rectangle 86">
                <a:extLst>
                  <a:ext uri="{FF2B5EF4-FFF2-40B4-BE49-F238E27FC236}">
                    <a16:creationId xmlns:a16="http://schemas.microsoft.com/office/drawing/2014/main" id="{9C8A8888-707E-4B84-B66C-A676B952DF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6233106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1" name="Rectangle 85">
                <a:extLst>
                  <a:ext uri="{FF2B5EF4-FFF2-40B4-BE49-F238E27FC236}">
                    <a16:creationId xmlns:a16="http://schemas.microsoft.com/office/drawing/2014/main" id="{DFE14DC3-E6A3-47CB-8B0E-197C7A3068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6342606"/>
                <a:ext cx="7821" cy="74304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2" name="Rectangle 84">
                <a:extLst>
                  <a:ext uri="{FF2B5EF4-FFF2-40B4-BE49-F238E27FC236}">
                    <a16:creationId xmlns:a16="http://schemas.microsoft.com/office/drawing/2014/main" id="{6F460962-F4C4-4966-B59D-976552724F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6452889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3" name="Freeform 83">
                <a:extLst>
                  <a:ext uri="{FF2B5EF4-FFF2-40B4-BE49-F238E27FC236}">
                    <a16:creationId xmlns:a16="http://schemas.microsoft.com/office/drawing/2014/main" id="{725640EE-9F3F-4E86-A14E-A3AA278176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20715" y="3081853"/>
                <a:ext cx="22683" cy="73521"/>
              </a:xfrm>
              <a:custGeom>
                <a:avLst/>
                <a:gdLst>
                  <a:gd name="T0" fmla="*/ 28 w 87"/>
                  <a:gd name="T1" fmla="*/ 281 h 281"/>
                  <a:gd name="T2" fmla="*/ 34 w 87"/>
                  <a:gd name="T3" fmla="*/ 260 h 281"/>
                  <a:gd name="T4" fmla="*/ 55 w 87"/>
                  <a:gd name="T5" fmla="*/ 172 h 281"/>
                  <a:gd name="T6" fmla="*/ 65 w 87"/>
                  <a:gd name="T7" fmla="*/ 129 h 281"/>
                  <a:gd name="T8" fmla="*/ 73 w 87"/>
                  <a:gd name="T9" fmla="*/ 87 h 281"/>
                  <a:gd name="T10" fmla="*/ 80 w 87"/>
                  <a:gd name="T11" fmla="*/ 46 h 281"/>
                  <a:gd name="T12" fmla="*/ 87 w 87"/>
                  <a:gd name="T13" fmla="*/ 5 h 281"/>
                  <a:gd name="T14" fmla="*/ 60 w 87"/>
                  <a:gd name="T15" fmla="*/ 0 h 281"/>
                  <a:gd name="T16" fmla="*/ 53 w 87"/>
                  <a:gd name="T17" fmla="*/ 41 h 281"/>
                  <a:gd name="T18" fmla="*/ 45 w 87"/>
                  <a:gd name="T19" fmla="*/ 83 h 281"/>
                  <a:gd name="T20" fmla="*/ 36 w 87"/>
                  <a:gd name="T21" fmla="*/ 124 h 281"/>
                  <a:gd name="T22" fmla="*/ 28 w 87"/>
                  <a:gd name="T23" fmla="*/ 166 h 281"/>
                  <a:gd name="T24" fmla="*/ 7 w 87"/>
                  <a:gd name="T25" fmla="*/ 251 h 281"/>
                  <a:gd name="T26" fmla="*/ 0 w 87"/>
                  <a:gd name="T27" fmla="*/ 274 h 281"/>
                  <a:gd name="T28" fmla="*/ 28 w 87"/>
                  <a:gd name="T29" fmla="*/ 281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7" h="281">
                    <a:moveTo>
                      <a:pt x="28" y="281"/>
                    </a:moveTo>
                    <a:lnTo>
                      <a:pt x="34" y="260"/>
                    </a:lnTo>
                    <a:lnTo>
                      <a:pt x="55" y="172"/>
                    </a:lnTo>
                    <a:lnTo>
                      <a:pt x="65" y="129"/>
                    </a:lnTo>
                    <a:lnTo>
                      <a:pt x="73" y="87"/>
                    </a:lnTo>
                    <a:lnTo>
                      <a:pt x="80" y="46"/>
                    </a:lnTo>
                    <a:lnTo>
                      <a:pt x="87" y="5"/>
                    </a:lnTo>
                    <a:lnTo>
                      <a:pt x="60" y="0"/>
                    </a:lnTo>
                    <a:lnTo>
                      <a:pt x="53" y="41"/>
                    </a:lnTo>
                    <a:lnTo>
                      <a:pt x="45" y="83"/>
                    </a:lnTo>
                    <a:lnTo>
                      <a:pt x="36" y="124"/>
                    </a:lnTo>
                    <a:lnTo>
                      <a:pt x="28" y="166"/>
                    </a:lnTo>
                    <a:lnTo>
                      <a:pt x="7" y="251"/>
                    </a:lnTo>
                    <a:lnTo>
                      <a:pt x="0" y="274"/>
                    </a:lnTo>
                    <a:lnTo>
                      <a:pt x="28" y="281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4" name="Freeform 82">
                <a:extLst>
                  <a:ext uri="{FF2B5EF4-FFF2-40B4-BE49-F238E27FC236}">
                    <a16:creationId xmlns:a16="http://schemas.microsoft.com/office/drawing/2014/main" id="{E1504F25-87E6-403F-B03B-1413210F8C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5516" y="3188224"/>
                <a:ext cx="32070" cy="71957"/>
              </a:xfrm>
              <a:custGeom>
                <a:avLst/>
                <a:gdLst>
                  <a:gd name="T0" fmla="*/ 27 w 122"/>
                  <a:gd name="T1" fmla="*/ 274 h 274"/>
                  <a:gd name="T2" fmla="*/ 50 w 122"/>
                  <a:gd name="T3" fmla="*/ 217 h 274"/>
                  <a:gd name="T4" fmla="*/ 84 w 122"/>
                  <a:gd name="T5" fmla="*/ 123 h 274"/>
                  <a:gd name="T6" fmla="*/ 115 w 122"/>
                  <a:gd name="T7" fmla="*/ 30 h 274"/>
                  <a:gd name="T8" fmla="*/ 122 w 122"/>
                  <a:gd name="T9" fmla="*/ 7 h 274"/>
                  <a:gd name="T10" fmla="*/ 95 w 122"/>
                  <a:gd name="T11" fmla="*/ 0 h 274"/>
                  <a:gd name="T12" fmla="*/ 88 w 122"/>
                  <a:gd name="T13" fmla="*/ 21 h 274"/>
                  <a:gd name="T14" fmla="*/ 57 w 122"/>
                  <a:gd name="T15" fmla="*/ 113 h 274"/>
                  <a:gd name="T16" fmla="*/ 23 w 122"/>
                  <a:gd name="T17" fmla="*/ 207 h 274"/>
                  <a:gd name="T18" fmla="*/ 0 w 122"/>
                  <a:gd name="T19" fmla="*/ 264 h 274"/>
                  <a:gd name="T20" fmla="*/ 27 w 122"/>
                  <a:gd name="T21" fmla="*/ 274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2" h="274">
                    <a:moveTo>
                      <a:pt x="27" y="274"/>
                    </a:moveTo>
                    <a:lnTo>
                      <a:pt x="50" y="217"/>
                    </a:lnTo>
                    <a:lnTo>
                      <a:pt x="84" y="123"/>
                    </a:lnTo>
                    <a:lnTo>
                      <a:pt x="115" y="30"/>
                    </a:lnTo>
                    <a:lnTo>
                      <a:pt x="122" y="7"/>
                    </a:lnTo>
                    <a:lnTo>
                      <a:pt x="95" y="0"/>
                    </a:lnTo>
                    <a:lnTo>
                      <a:pt x="88" y="21"/>
                    </a:lnTo>
                    <a:lnTo>
                      <a:pt x="57" y="113"/>
                    </a:lnTo>
                    <a:lnTo>
                      <a:pt x="23" y="207"/>
                    </a:lnTo>
                    <a:lnTo>
                      <a:pt x="0" y="264"/>
                    </a:lnTo>
                    <a:lnTo>
                      <a:pt x="27" y="274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5" name="Freeform 81">
                <a:extLst>
                  <a:ext uri="{FF2B5EF4-FFF2-40B4-BE49-F238E27FC236}">
                    <a16:creationId xmlns:a16="http://schemas.microsoft.com/office/drawing/2014/main" id="{143DF253-3CD7-43AE-BBFF-08C2A89202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42496" y="3291467"/>
                <a:ext cx="36763" cy="69611"/>
              </a:xfrm>
              <a:custGeom>
                <a:avLst/>
                <a:gdLst>
                  <a:gd name="T0" fmla="*/ 26 w 142"/>
                  <a:gd name="T1" fmla="*/ 269 h 269"/>
                  <a:gd name="T2" fmla="*/ 51 w 142"/>
                  <a:gd name="T3" fmla="*/ 216 h 269"/>
                  <a:gd name="T4" fmla="*/ 96 w 142"/>
                  <a:gd name="T5" fmla="*/ 115 h 269"/>
                  <a:gd name="T6" fmla="*/ 139 w 142"/>
                  <a:gd name="T7" fmla="*/ 17 h 269"/>
                  <a:gd name="T8" fmla="*/ 142 w 142"/>
                  <a:gd name="T9" fmla="*/ 12 h 269"/>
                  <a:gd name="T10" fmla="*/ 115 w 142"/>
                  <a:gd name="T11" fmla="*/ 0 h 269"/>
                  <a:gd name="T12" fmla="*/ 113 w 142"/>
                  <a:gd name="T13" fmla="*/ 6 h 269"/>
                  <a:gd name="T14" fmla="*/ 71 w 142"/>
                  <a:gd name="T15" fmla="*/ 104 h 269"/>
                  <a:gd name="T16" fmla="*/ 26 w 142"/>
                  <a:gd name="T17" fmla="*/ 205 h 269"/>
                  <a:gd name="T18" fmla="*/ 0 w 142"/>
                  <a:gd name="T19" fmla="*/ 257 h 269"/>
                  <a:gd name="T20" fmla="*/ 26 w 142"/>
                  <a:gd name="T21" fmla="*/ 269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2" h="269">
                    <a:moveTo>
                      <a:pt x="26" y="269"/>
                    </a:moveTo>
                    <a:lnTo>
                      <a:pt x="51" y="216"/>
                    </a:lnTo>
                    <a:lnTo>
                      <a:pt x="96" y="115"/>
                    </a:lnTo>
                    <a:lnTo>
                      <a:pt x="139" y="17"/>
                    </a:lnTo>
                    <a:lnTo>
                      <a:pt x="142" y="12"/>
                    </a:lnTo>
                    <a:lnTo>
                      <a:pt x="115" y="0"/>
                    </a:lnTo>
                    <a:lnTo>
                      <a:pt x="113" y="6"/>
                    </a:lnTo>
                    <a:lnTo>
                      <a:pt x="71" y="104"/>
                    </a:lnTo>
                    <a:lnTo>
                      <a:pt x="26" y="205"/>
                    </a:lnTo>
                    <a:lnTo>
                      <a:pt x="0" y="257"/>
                    </a:lnTo>
                    <a:lnTo>
                      <a:pt x="26" y="269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6" name="Freeform 80">
                <a:extLst>
                  <a:ext uri="{FF2B5EF4-FFF2-40B4-BE49-F238E27FC236}">
                    <a16:creationId xmlns:a16="http://schemas.microsoft.com/office/drawing/2014/main" id="{BEB9FD4D-C3D3-4947-A07C-19E8BABC58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92435" y="3390799"/>
                <a:ext cx="40674" cy="68829"/>
              </a:xfrm>
              <a:custGeom>
                <a:avLst/>
                <a:gdLst>
                  <a:gd name="T0" fmla="*/ 24 w 155"/>
                  <a:gd name="T1" fmla="*/ 263 h 263"/>
                  <a:gd name="T2" fmla="*/ 33 w 155"/>
                  <a:gd name="T3" fmla="*/ 247 h 263"/>
                  <a:gd name="T4" fmla="*/ 88 w 155"/>
                  <a:gd name="T5" fmla="*/ 142 h 263"/>
                  <a:gd name="T6" fmla="*/ 142 w 155"/>
                  <a:gd name="T7" fmla="*/ 39 h 263"/>
                  <a:gd name="T8" fmla="*/ 155 w 155"/>
                  <a:gd name="T9" fmla="*/ 13 h 263"/>
                  <a:gd name="T10" fmla="*/ 129 w 155"/>
                  <a:gd name="T11" fmla="*/ 0 h 263"/>
                  <a:gd name="T12" fmla="*/ 116 w 155"/>
                  <a:gd name="T13" fmla="*/ 26 h 263"/>
                  <a:gd name="T14" fmla="*/ 64 w 155"/>
                  <a:gd name="T15" fmla="*/ 130 h 263"/>
                  <a:gd name="T16" fmla="*/ 9 w 155"/>
                  <a:gd name="T17" fmla="*/ 235 h 263"/>
                  <a:gd name="T18" fmla="*/ 0 w 155"/>
                  <a:gd name="T19" fmla="*/ 250 h 263"/>
                  <a:gd name="T20" fmla="*/ 24 w 155"/>
                  <a:gd name="T21" fmla="*/ 263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5" h="263">
                    <a:moveTo>
                      <a:pt x="24" y="263"/>
                    </a:moveTo>
                    <a:lnTo>
                      <a:pt x="33" y="247"/>
                    </a:lnTo>
                    <a:lnTo>
                      <a:pt x="88" y="142"/>
                    </a:lnTo>
                    <a:lnTo>
                      <a:pt x="142" y="39"/>
                    </a:lnTo>
                    <a:lnTo>
                      <a:pt x="155" y="13"/>
                    </a:lnTo>
                    <a:lnTo>
                      <a:pt x="129" y="0"/>
                    </a:lnTo>
                    <a:lnTo>
                      <a:pt x="116" y="26"/>
                    </a:lnTo>
                    <a:lnTo>
                      <a:pt x="64" y="130"/>
                    </a:lnTo>
                    <a:lnTo>
                      <a:pt x="9" y="235"/>
                    </a:lnTo>
                    <a:lnTo>
                      <a:pt x="0" y="250"/>
                    </a:lnTo>
                    <a:lnTo>
                      <a:pt x="24" y="263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7" name="Freeform 79">
                <a:extLst>
                  <a:ext uri="{FF2B5EF4-FFF2-40B4-BE49-F238E27FC236}">
                    <a16:creationId xmlns:a16="http://schemas.microsoft.com/office/drawing/2014/main" id="{23B6BDED-4D1F-4873-A701-A633255DA5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38464" y="3488567"/>
                <a:ext cx="43020" cy="67264"/>
              </a:xfrm>
              <a:custGeom>
                <a:avLst/>
                <a:gdLst>
                  <a:gd name="T0" fmla="*/ 24 w 164"/>
                  <a:gd name="T1" fmla="*/ 258 h 258"/>
                  <a:gd name="T2" fmla="*/ 61 w 164"/>
                  <a:gd name="T3" fmla="*/ 195 h 258"/>
                  <a:gd name="T4" fmla="*/ 123 w 164"/>
                  <a:gd name="T5" fmla="*/ 88 h 258"/>
                  <a:gd name="T6" fmla="*/ 164 w 164"/>
                  <a:gd name="T7" fmla="*/ 12 h 258"/>
                  <a:gd name="T8" fmla="*/ 140 w 164"/>
                  <a:gd name="T9" fmla="*/ 0 h 258"/>
                  <a:gd name="T10" fmla="*/ 99 w 164"/>
                  <a:gd name="T11" fmla="*/ 73 h 258"/>
                  <a:gd name="T12" fmla="*/ 37 w 164"/>
                  <a:gd name="T13" fmla="*/ 181 h 258"/>
                  <a:gd name="T14" fmla="*/ 0 w 164"/>
                  <a:gd name="T15" fmla="*/ 244 h 258"/>
                  <a:gd name="T16" fmla="*/ 24 w 164"/>
                  <a:gd name="T17" fmla="*/ 258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4" h="258">
                    <a:moveTo>
                      <a:pt x="24" y="258"/>
                    </a:moveTo>
                    <a:lnTo>
                      <a:pt x="61" y="195"/>
                    </a:lnTo>
                    <a:lnTo>
                      <a:pt x="123" y="88"/>
                    </a:lnTo>
                    <a:lnTo>
                      <a:pt x="164" y="12"/>
                    </a:lnTo>
                    <a:lnTo>
                      <a:pt x="140" y="0"/>
                    </a:lnTo>
                    <a:lnTo>
                      <a:pt x="99" y="73"/>
                    </a:lnTo>
                    <a:lnTo>
                      <a:pt x="37" y="181"/>
                    </a:lnTo>
                    <a:lnTo>
                      <a:pt x="0" y="244"/>
                    </a:lnTo>
                    <a:lnTo>
                      <a:pt x="24" y="258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8" name="Freeform 78">
                <a:extLst>
                  <a:ext uri="{FF2B5EF4-FFF2-40B4-BE49-F238E27FC236}">
                    <a16:creationId xmlns:a16="http://schemas.microsoft.com/office/drawing/2014/main" id="{34BC7BC8-75F3-4669-B3F6-188EA68208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80581" y="3583206"/>
                <a:ext cx="45367" cy="66482"/>
              </a:xfrm>
              <a:custGeom>
                <a:avLst/>
                <a:gdLst>
                  <a:gd name="T0" fmla="*/ 23 w 173"/>
                  <a:gd name="T1" fmla="*/ 253 h 253"/>
                  <a:gd name="T2" fmla="*/ 84 w 173"/>
                  <a:gd name="T3" fmla="*/ 159 h 253"/>
                  <a:gd name="T4" fmla="*/ 152 w 173"/>
                  <a:gd name="T5" fmla="*/ 48 h 253"/>
                  <a:gd name="T6" fmla="*/ 173 w 173"/>
                  <a:gd name="T7" fmla="*/ 14 h 253"/>
                  <a:gd name="T8" fmla="*/ 149 w 173"/>
                  <a:gd name="T9" fmla="*/ 0 h 253"/>
                  <a:gd name="T10" fmla="*/ 127 w 173"/>
                  <a:gd name="T11" fmla="*/ 34 h 253"/>
                  <a:gd name="T12" fmla="*/ 59 w 173"/>
                  <a:gd name="T13" fmla="*/ 144 h 253"/>
                  <a:gd name="T14" fmla="*/ 0 w 173"/>
                  <a:gd name="T15" fmla="*/ 239 h 253"/>
                  <a:gd name="T16" fmla="*/ 23 w 173"/>
                  <a:gd name="T17" fmla="*/ 253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3" h="253">
                    <a:moveTo>
                      <a:pt x="23" y="253"/>
                    </a:moveTo>
                    <a:lnTo>
                      <a:pt x="84" y="159"/>
                    </a:lnTo>
                    <a:lnTo>
                      <a:pt x="152" y="48"/>
                    </a:lnTo>
                    <a:lnTo>
                      <a:pt x="173" y="14"/>
                    </a:lnTo>
                    <a:lnTo>
                      <a:pt x="149" y="0"/>
                    </a:lnTo>
                    <a:lnTo>
                      <a:pt x="127" y="34"/>
                    </a:lnTo>
                    <a:lnTo>
                      <a:pt x="59" y="144"/>
                    </a:lnTo>
                    <a:lnTo>
                      <a:pt x="0" y="239"/>
                    </a:lnTo>
                    <a:lnTo>
                      <a:pt x="23" y="253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9" name="Freeform 77">
                <a:extLst>
                  <a:ext uri="{FF2B5EF4-FFF2-40B4-BE49-F238E27FC236}">
                    <a16:creationId xmlns:a16="http://schemas.microsoft.com/office/drawing/2014/main" id="{1BD533AC-520B-48D0-A8FE-639FB53B56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19571" y="3676281"/>
                <a:ext cx="46932" cy="64918"/>
              </a:xfrm>
              <a:custGeom>
                <a:avLst/>
                <a:gdLst>
                  <a:gd name="T0" fmla="*/ 24 w 180"/>
                  <a:gd name="T1" fmla="*/ 250 h 250"/>
                  <a:gd name="T2" fmla="*/ 27 w 180"/>
                  <a:gd name="T3" fmla="*/ 244 h 250"/>
                  <a:gd name="T4" fmla="*/ 102 w 180"/>
                  <a:gd name="T5" fmla="*/ 134 h 250"/>
                  <a:gd name="T6" fmla="*/ 176 w 180"/>
                  <a:gd name="T7" fmla="*/ 23 h 250"/>
                  <a:gd name="T8" fmla="*/ 180 w 180"/>
                  <a:gd name="T9" fmla="*/ 16 h 250"/>
                  <a:gd name="T10" fmla="*/ 157 w 180"/>
                  <a:gd name="T11" fmla="*/ 0 h 250"/>
                  <a:gd name="T12" fmla="*/ 152 w 180"/>
                  <a:gd name="T13" fmla="*/ 7 h 250"/>
                  <a:gd name="T14" fmla="*/ 79 w 180"/>
                  <a:gd name="T15" fmla="*/ 118 h 250"/>
                  <a:gd name="T16" fmla="*/ 4 w 180"/>
                  <a:gd name="T17" fmla="*/ 229 h 250"/>
                  <a:gd name="T18" fmla="*/ 0 w 180"/>
                  <a:gd name="T19" fmla="*/ 234 h 250"/>
                  <a:gd name="T20" fmla="*/ 24 w 180"/>
                  <a:gd name="T21" fmla="*/ 25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250">
                    <a:moveTo>
                      <a:pt x="24" y="250"/>
                    </a:moveTo>
                    <a:lnTo>
                      <a:pt x="27" y="244"/>
                    </a:lnTo>
                    <a:lnTo>
                      <a:pt x="102" y="134"/>
                    </a:lnTo>
                    <a:lnTo>
                      <a:pt x="176" y="23"/>
                    </a:lnTo>
                    <a:lnTo>
                      <a:pt x="180" y="16"/>
                    </a:lnTo>
                    <a:lnTo>
                      <a:pt x="157" y="0"/>
                    </a:lnTo>
                    <a:lnTo>
                      <a:pt x="152" y="7"/>
                    </a:lnTo>
                    <a:lnTo>
                      <a:pt x="79" y="118"/>
                    </a:lnTo>
                    <a:lnTo>
                      <a:pt x="4" y="229"/>
                    </a:lnTo>
                    <a:lnTo>
                      <a:pt x="0" y="234"/>
                    </a:lnTo>
                    <a:lnTo>
                      <a:pt x="24" y="250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0" name="Freeform 76">
                <a:extLst>
                  <a:ext uri="{FF2B5EF4-FFF2-40B4-BE49-F238E27FC236}">
                    <a16:creationId xmlns:a16="http://schemas.microsoft.com/office/drawing/2014/main" id="{24A72DF4-C75C-4AFD-B8CC-25E21C7BA1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56995" y="3767010"/>
                <a:ext cx="47714" cy="64918"/>
              </a:xfrm>
              <a:custGeom>
                <a:avLst/>
                <a:gdLst>
                  <a:gd name="T0" fmla="*/ 23 w 185"/>
                  <a:gd name="T1" fmla="*/ 247 h 247"/>
                  <a:gd name="T2" fmla="*/ 37 w 185"/>
                  <a:gd name="T3" fmla="*/ 229 h 247"/>
                  <a:gd name="T4" fmla="*/ 116 w 185"/>
                  <a:gd name="T5" fmla="*/ 118 h 247"/>
                  <a:gd name="T6" fmla="*/ 185 w 185"/>
                  <a:gd name="T7" fmla="*/ 17 h 247"/>
                  <a:gd name="T8" fmla="*/ 163 w 185"/>
                  <a:gd name="T9" fmla="*/ 0 h 247"/>
                  <a:gd name="T10" fmla="*/ 92 w 185"/>
                  <a:gd name="T11" fmla="*/ 101 h 247"/>
                  <a:gd name="T12" fmla="*/ 14 w 185"/>
                  <a:gd name="T13" fmla="*/ 212 h 247"/>
                  <a:gd name="T14" fmla="*/ 0 w 185"/>
                  <a:gd name="T15" fmla="*/ 230 h 247"/>
                  <a:gd name="T16" fmla="*/ 23 w 185"/>
                  <a:gd name="T17" fmla="*/ 247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5" h="247">
                    <a:moveTo>
                      <a:pt x="23" y="247"/>
                    </a:moveTo>
                    <a:lnTo>
                      <a:pt x="37" y="229"/>
                    </a:lnTo>
                    <a:lnTo>
                      <a:pt x="116" y="118"/>
                    </a:lnTo>
                    <a:lnTo>
                      <a:pt x="185" y="17"/>
                    </a:lnTo>
                    <a:lnTo>
                      <a:pt x="163" y="0"/>
                    </a:lnTo>
                    <a:lnTo>
                      <a:pt x="92" y="101"/>
                    </a:lnTo>
                    <a:lnTo>
                      <a:pt x="14" y="212"/>
                    </a:lnTo>
                    <a:lnTo>
                      <a:pt x="0" y="230"/>
                    </a:lnTo>
                    <a:lnTo>
                      <a:pt x="23" y="247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" name="Freeform 75">
                <a:extLst>
                  <a:ext uri="{FF2B5EF4-FFF2-40B4-BE49-F238E27FC236}">
                    <a16:creationId xmlns:a16="http://schemas.microsoft.com/office/drawing/2014/main" id="{CBD4BED9-9061-4F37-ADA7-AD5645F04B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91291" y="3856956"/>
                <a:ext cx="50061" cy="63354"/>
              </a:xfrm>
              <a:custGeom>
                <a:avLst/>
                <a:gdLst>
                  <a:gd name="T0" fmla="*/ 23 w 191"/>
                  <a:gd name="T1" fmla="*/ 242 h 242"/>
                  <a:gd name="T2" fmla="*/ 43 w 191"/>
                  <a:gd name="T3" fmla="*/ 215 h 242"/>
                  <a:gd name="T4" fmla="*/ 126 w 191"/>
                  <a:gd name="T5" fmla="*/ 106 h 242"/>
                  <a:gd name="T6" fmla="*/ 191 w 191"/>
                  <a:gd name="T7" fmla="*/ 17 h 242"/>
                  <a:gd name="T8" fmla="*/ 169 w 191"/>
                  <a:gd name="T9" fmla="*/ 0 h 242"/>
                  <a:gd name="T10" fmla="*/ 103 w 191"/>
                  <a:gd name="T11" fmla="*/ 89 h 242"/>
                  <a:gd name="T12" fmla="*/ 21 w 191"/>
                  <a:gd name="T13" fmla="*/ 198 h 242"/>
                  <a:gd name="T14" fmla="*/ 0 w 191"/>
                  <a:gd name="T15" fmla="*/ 225 h 242"/>
                  <a:gd name="T16" fmla="*/ 23 w 191"/>
                  <a:gd name="T17" fmla="*/ 242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1" h="242">
                    <a:moveTo>
                      <a:pt x="23" y="242"/>
                    </a:moveTo>
                    <a:lnTo>
                      <a:pt x="43" y="215"/>
                    </a:lnTo>
                    <a:lnTo>
                      <a:pt x="126" y="106"/>
                    </a:lnTo>
                    <a:lnTo>
                      <a:pt x="191" y="17"/>
                    </a:lnTo>
                    <a:lnTo>
                      <a:pt x="169" y="0"/>
                    </a:lnTo>
                    <a:lnTo>
                      <a:pt x="103" y="89"/>
                    </a:lnTo>
                    <a:lnTo>
                      <a:pt x="21" y="198"/>
                    </a:lnTo>
                    <a:lnTo>
                      <a:pt x="0" y="225"/>
                    </a:lnTo>
                    <a:lnTo>
                      <a:pt x="23" y="242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2" name="Freeform 74">
                <a:extLst>
                  <a:ext uri="{FF2B5EF4-FFF2-40B4-BE49-F238E27FC236}">
                    <a16:creationId xmlns:a16="http://schemas.microsoft.com/office/drawing/2014/main" id="{0B907577-D163-4DB5-8743-46F18E5420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24023" y="3944556"/>
                <a:ext cx="50843" cy="62571"/>
              </a:xfrm>
              <a:custGeom>
                <a:avLst/>
                <a:gdLst>
                  <a:gd name="T0" fmla="*/ 22 w 197"/>
                  <a:gd name="T1" fmla="*/ 240 h 240"/>
                  <a:gd name="T2" fmla="*/ 49 w 197"/>
                  <a:gd name="T3" fmla="*/ 206 h 240"/>
                  <a:gd name="T4" fmla="*/ 134 w 197"/>
                  <a:gd name="T5" fmla="*/ 98 h 240"/>
                  <a:gd name="T6" fmla="*/ 197 w 197"/>
                  <a:gd name="T7" fmla="*/ 17 h 240"/>
                  <a:gd name="T8" fmla="*/ 174 w 197"/>
                  <a:gd name="T9" fmla="*/ 0 h 240"/>
                  <a:gd name="T10" fmla="*/ 112 w 197"/>
                  <a:gd name="T11" fmla="*/ 80 h 240"/>
                  <a:gd name="T12" fmla="*/ 27 w 197"/>
                  <a:gd name="T13" fmla="*/ 189 h 240"/>
                  <a:gd name="T14" fmla="*/ 0 w 197"/>
                  <a:gd name="T15" fmla="*/ 222 h 240"/>
                  <a:gd name="T16" fmla="*/ 22 w 197"/>
                  <a:gd name="T17" fmla="*/ 24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7" h="240">
                    <a:moveTo>
                      <a:pt x="22" y="240"/>
                    </a:moveTo>
                    <a:lnTo>
                      <a:pt x="49" y="206"/>
                    </a:lnTo>
                    <a:lnTo>
                      <a:pt x="134" y="98"/>
                    </a:lnTo>
                    <a:lnTo>
                      <a:pt x="197" y="17"/>
                    </a:lnTo>
                    <a:lnTo>
                      <a:pt x="174" y="0"/>
                    </a:lnTo>
                    <a:lnTo>
                      <a:pt x="112" y="80"/>
                    </a:lnTo>
                    <a:lnTo>
                      <a:pt x="27" y="189"/>
                    </a:lnTo>
                    <a:lnTo>
                      <a:pt x="0" y="222"/>
                    </a:lnTo>
                    <a:lnTo>
                      <a:pt x="22" y="240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3" name="Freeform 73">
                <a:extLst>
                  <a:ext uri="{FF2B5EF4-FFF2-40B4-BE49-F238E27FC236}">
                    <a16:creationId xmlns:a16="http://schemas.microsoft.com/office/drawing/2014/main" id="{14DBB77A-CE0C-4BF5-B54E-92D3607771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54407" y="4031374"/>
                <a:ext cx="52407" cy="61789"/>
              </a:xfrm>
              <a:custGeom>
                <a:avLst/>
                <a:gdLst>
                  <a:gd name="T0" fmla="*/ 23 w 202"/>
                  <a:gd name="T1" fmla="*/ 236 h 236"/>
                  <a:gd name="T2" fmla="*/ 56 w 202"/>
                  <a:gd name="T3" fmla="*/ 195 h 236"/>
                  <a:gd name="T4" fmla="*/ 143 w 202"/>
                  <a:gd name="T5" fmla="*/ 90 h 236"/>
                  <a:gd name="T6" fmla="*/ 202 w 202"/>
                  <a:gd name="T7" fmla="*/ 17 h 236"/>
                  <a:gd name="T8" fmla="*/ 179 w 202"/>
                  <a:gd name="T9" fmla="*/ 0 h 236"/>
                  <a:gd name="T10" fmla="*/ 122 w 202"/>
                  <a:gd name="T11" fmla="*/ 71 h 236"/>
                  <a:gd name="T12" fmla="*/ 34 w 202"/>
                  <a:gd name="T13" fmla="*/ 178 h 236"/>
                  <a:gd name="T14" fmla="*/ 0 w 202"/>
                  <a:gd name="T15" fmla="*/ 217 h 236"/>
                  <a:gd name="T16" fmla="*/ 23 w 202"/>
                  <a:gd name="T17" fmla="*/ 236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2" h="236">
                    <a:moveTo>
                      <a:pt x="23" y="236"/>
                    </a:moveTo>
                    <a:lnTo>
                      <a:pt x="56" y="195"/>
                    </a:lnTo>
                    <a:lnTo>
                      <a:pt x="143" y="90"/>
                    </a:lnTo>
                    <a:lnTo>
                      <a:pt x="202" y="17"/>
                    </a:lnTo>
                    <a:lnTo>
                      <a:pt x="179" y="0"/>
                    </a:lnTo>
                    <a:lnTo>
                      <a:pt x="122" y="71"/>
                    </a:lnTo>
                    <a:lnTo>
                      <a:pt x="34" y="178"/>
                    </a:lnTo>
                    <a:lnTo>
                      <a:pt x="0" y="217"/>
                    </a:lnTo>
                    <a:lnTo>
                      <a:pt x="23" y="236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4" name="Freeform 72">
                <a:extLst>
                  <a:ext uri="{FF2B5EF4-FFF2-40B4-BE49-F238E27FC236}">
                    <a16:creationId xmlns:a16="http://schemas.microsoft.com/office/drawing/2014/main" id="{1ED88370-46A2-4E3F-88F6-891A8CD811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83227" y="4115846"/>
                <a:ext cx="53189" cy="61007"/>
              </a:xfrm>
              <a:custGeom>
                <a:avLst/>
                <a:gdLst>
                  <a:gd name="T0" fmla="*/ 21 w 205"/>
                  <a:gd name="T1" fmla="*/ 233 h 233"/>
                  <a:gd name="T2" fmla="*/ 65 w 205"/>
                  <a:gd name="T3" fmla="*/ 182 h 233"/>
                  <a:gd name="T4" fmla="*/ 153 w 205"/>
                  <a:gd name="T5" fmla="*/ 80 h 233"/>
                  <a:gd name="T6" fmla="*/ 205 w 205"/>
                  <a:gd name="T7" fmla="*/ 19 h 233"/>
                  <a:gd name="T8" fmla="*/ 184 w 205"/>
                  <a:gd name="T9" fmla="*/ 0 h 233"/>
                  <a:gd name="T10" fmla="*/ 132 w 205"/>
                  <a:gd name="T11" fmla="*/ 61 h 233"/>
                  <a:gd name="T12" fmla="*/ 44 w 205"/>
                  <a:gd name="T13" fmla="*/ 165 h 233"/>
                  <a:gd name="T14" fmla="*/ 0 w 205"/>
                  <a:gd name="T15" fmla="*/ 214 h 233"/>
                  <a:gd name="T16" fmla="*/ 21 w 205"/>
                  <a:gd name="T17" fmla="*/ 233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5" h="233">
                    <a:moveTo>
                      <a:pt x="21" y="233"/>
                    </a:moveTo>
                    <a:lnTo>
                      <a:pt x="65" y="182"/>
                    </a:lnTo>
                    <a:lnTo>
                      <a:pt x="153" y="80"/>
                    </a:lnTo>
                    <a:lnTo>
                      <a:pt x="205" y="19"/>
                    </a:lnTo>
                    <a:lnTo>
                      <a:pt x="184" y="0"/>
                    </a:lnTo>
                    <a:lnTo>
                      <a:pt x="132" y="61"/>
                    </a:lnTo>
                    <a:lnTo>
                      <a:pt x="44" y="165"/>
                    </a:lnTo>
                    <a:lnTo>
                      <a:pt x="0" y="214"/>
                    </a:lnTo>
                    <a:lnTo>
                      <a:pt x="21" y="233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5" name="Freeform 71">
                <a:extLst>
                  <a:ext uri="{FF2B5EF4-FFF2-40B4-BE49-F238E27FC236}">
                    <a16:creationId xmlns:a16="http://schemas.microsoft.com/office/drawing/2014/main" id="{51F547ED-E2DE-4AFA-938A-FDAA63A208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09701" y="4199535"/>
                <a:ext cx="54754" cy="59443"/>
              </a:xfrm>
              <a:custGeom>
                <a:avLst/>
                <a:gdLst>
                  <a:gd name="T0" fmla="*/ 22 w 210"/>
                  <a:gd name="T1" fmla="*/ 229 h 229"/>
                  <a:gd name="T2" fmla="*/ 80 w 210"/>
                  <a:gd name="T3" fmla="*/ 165 h 229"/>
                  <a:gd name="T4" fmla="*/ 169 w 210"/>
                  <a:gd name="T5" fmla="*/ 66 h 229"/>
                  <a:gd name="T6" fmla="*/ 210 w 210"/>
                  <a:gd name="T7" fmla="*/ 19 h 229"/>
                  <a:gd name="T8" fmla="*/ 189 w 210"/>
                  <a:gd name="T9" fmla="*/ 0 h 229"/>
                  <a:gd name="T10" fmla="*/ 148 w 210"/>
                  <a:gd name="T11" fmla="*/ 47 h 229"/>
                  <a:gd name="T12" fmla="*/ 58 w 210"/>
                  <a:gd name="T13" fmla="*/ 145 h 229"/>
                  <a:gd name="T14" fmla="*/ 0 w 210"/>
                  <a:gd name="T15" fmla="*/ 210 h 229"/>
                  <a:gd name="T16" fmla="*/ 22 w 210"/>
                  <a:gd name="T17" fmla="*/ 229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0" h="229">
                    <a:moveTo>
                      <a:pt x="22" y="229"/>
                    </a:moveTo>
                    <a:lnTo>
                      <a:pt x="80" y="165"/>
                    </a:lnTo>
                    <a:lnTo>
                      <a:pt x="169" y="66"/>
                    </a:lnTo>
                    <a:lnTo>
                      <a:pt x="210" y="19"/>
                    </a:lnTo>
                    <a:lnTo>
                      <a:pt x="189" y="0"/>
                    </a:lnTo>
                    <a:lnTo>
                      <a:pt x="148" y="47"/>
                    </a:lnTo>
                    <a:lnTo>
                      <a:pt x="58" y="145"/>
                    </a:lnTo>
                    <a:lnTo>
                      <a:pt x="0" y="210"/>
                    </a:lnTo>
                    <a:lnTo>
                      <a:pt x="22" y="229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6" name="Freeform 70">
                <a:extLst>
                  <a:ext uri="{FF2B5EF4-FFF2-40B4-BE49-F238E27FC236}">
                    <a16:creationId xmlns:a16="http://schemas.microsoft.com/office/drawing/2014/main" id="{90310A6F-26AD-4D60-B11C-0433607335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34610" y="4280878"/>
                <a:ext cx="55536" cy="58661"/>
              </a:xfrm>
              <a:custGeom>
                <a:avLst/>
                <a:gdLst>
                  <a:gd name="T0" fmla="*/ 22 w 214"/>
                  <a:gd name="T1" fmla="*/ 224 h 224"/>
                  <a:gd name="T2" fmla="*/ 102 w 214"/>
                  <a:gd name="T3" fmla="*/ 139 h 224"/>
                  <a:gd name="T4" fmla="*/ 192 w 214"/>
                  <a:gd name="T5" fmla="*/ 45 h 224"/>
                  <a:gd name="T6" fmla="*/ 214 w 214"/>
                  <a:gd name="T7" fmla="*/ 19 h 224"/>
                  <a:gd name="T8" fmla="*/ 194 w 214"/>
                  <a:gd name="T9" fmla="*/ 0 h 224"/>
                  <a:gd name="T10" fmla="*/ 170 w 214"/>
                  <a:gd name="T11" fmla="*/ 27 h 224"/>
                  <a:gd name="T12" fmla="*/ 82 w 214"/>
                  <a:gd name="T13" fmla="*/ 120 h 224"/>
                  <a:gd name="T14" fmla="*/ 0 w 214"/>
                  <a:gd name="T15" fmla="*/ 205 h 224"/>
                  <a:gd name="T16" fmla="*/ 22 w 214"/>
                  <a:gd name="T17" fmla="*/ 224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4" h="224">
                    <a:moveTo>
                      <a:pt x="22" y="224"/>
                    </a:moveTo>
                    <a:lnTo>
                      <a:pt x="102" y="139"/>
                    </a:lnTo>
                    <a:lnTo>
                      <a:pt x="192" y="45"/>
                    </a:lnTo>
                    <a:lnTo>
                      <a:pt x="214" y="19"/>
                    </a:lnTo>
                    <a:lnTo>
                      <a:pt x="194" y="0"/>
                    </a:lnTo>
                    <a:lnTo>
                      <a:pt x="170" y="27"/>
                    </a:lnTo>
                    <a:lnTo>
                      <a:pt x="82" y="120"/>
                    </a:lnTo>
                    <a:lnTo>
                      <a:pt x="0" y="205"/>
                    </a:lnTo>
                    <a:lnTo>
                      <a:pt x="22" y="224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7" name="Freeform 69">
                <a:extLst>
                  <a:ext uri="{FF2B5EF4-FFF2-40B4-BE49-F238E27FC236}">
                    <a16:creationId xmlns:a16="http://schemas.microsoft.com/office/drawing/2014/main" id="{62A765C5-050A-49D5-9DA2-82FDBC16BC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57173" y="4360656"/>
                <a:ext cx="57100" cy="57096"/>
              </a:xfrm>
              <a:custGeom>
                <a:avLst/>
                <a:gdLst>
                  <a:gd name="T0" fmla="*/ 20 w 218"/>
                  <a:gd name="T1" fmla="*/ 219 h 219"/>
                  <a:gd name="T2" fmla="*/ 47 w 218"/>
                  <a:gd name="T3" fmla="*/ 192 h 219"/>
                  <a:gd name="T4" fmla="*/ 135 w 218"/>
                  <a:gd name="T5" fmla="*/ 105 h 219"/>
                  <a:gd name="T6" fmla="*/ 218 w 218"/>
                  <a:gd name="T7" fmla="*/ 19 h 219"/>
                  <a:gd name="T8" fmla="*/ 199 w 218"/>
                  <a:gd name="T9" fmla="*/ 0 h 219"/>
                  <a:gd name="T10" fmla="*/ 115 w 218"/>
                  <a:gd name="T11" fmla="*/ 85 h 219"/>
                  <a:gd name="T12" fmla="*/ 27 w 218"/>
                  <a:gd name="T13" fmla="*/ 172 h 219"/>
                  <a:gd name="T14" fmla="*/ 0 w 218"/>
                  <a:gd name="T15" fmla="*/ 199 h 219"/>
                  <a:gd name="T16" fmla="*/ 20 w 218"/>
                  <a:gd name="T17" fmla="*/ 219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8" h="219">
                    <a:moveTo>
                      <a:pt x="20" y="219"/>
                    </a:moveTo>
                    <a:lnTo>
                      <a:pt x="47" y="192"/>
                    </a:lnTo>
                    <a:lnTo>
                      <a:pt x="135" y="105"/>
                    </a:lnTo>
                    <a:lnTo>
                      <a:pt x="218" y="19"/>
                    </a:lnTo>
                    <a:lnTo>
                      <a:pt x="199" y="0"/>
                    </a:lnTo>
                    <a:lnTo>
                      <a:pt x="115" y="85"/>
                    </a:lnTo>
                    <a:lnTo>
                      <a:pt x="27" y="172"/>
                    </a:lnTo>
                    <a:lnTo>
                      <a:pt x="0" y="199"/>
                    </a:lnTo>
                    <a:lnTo>
                      <a:pt x="20" y="219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8" name="Freeform 68">
                <a:extLst>
                  <a:ext uri="{FF2B5EF4-FFF2-40B4-BE49-F238E27FC236}">
                    <a16:creationId xmlns:a16="http://schemas.microsoft.com/office/drawing/2014/main" id="{8F8D2A62-9D6D-4B8A-B53F-C7CB3F9190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77388" y="4438089"/>
                <a:ext cx="58664" cy="55532"/>
              </a:xfrm>
              <a:custGeom>
                <a:avLst/>
                <a:gdLst>
                  <a:gd name="T0" fmla="*/ 18 w 224"/>
                  <a:gd name="T1" fmla="*/ 212 h 212"/>
                  <a:gd name="T2" fmla="*/ 95 w 224"/>
                  <a:gd name="T3" fmla="*/ 141 h 212"/>
                  <a:gd name="T4" fmla="*/ 180 w 224"/>
                  <a:gd name="T5" fmla="*/ 62 h 212"/>
                  <a:gd name="T6" fmla="*/ 224 w 224"/>
                  <a:gd name="T7" fmla="*/ 19 h 212"/>
                  <a:gd name="T8" fmla="*/ 206 w 224"/>
                  <a:gd name="T9" fmla="*/ 0 h 212"/>
                  <a:gd name="T10" fmla="*/ 162 w 224"/>
                  <a:gd name="T11" fmla="*/ 41 h 212"/>
                  <a:gd name="T12" fmla="*/ 77 w 224"/>
                  <a:gd name="T13" fmla="*/ 122 h 212"/>
                  <a:gd name="T14" fmla="*/ 0 w 224"/>
                  <a:gd name="T15" fmla="*/ 191 h 212"/>
                  <a:gd name="T16" fmla="*/ 18 w 224"/>
                  <a:gd name="T17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4" h="212">
                    <a:moveTo>
                      <a:pt x="18" y="212"/>
                    </a:moveTo>
                    <a:lnTo>
                      <a:pt x="95" y="141"/>
                    </a:lnTo>
                    <a:lnTo>
                      <a:pt x="180" y="62"/>
                    </a:lnTo>
                    <a:lnTo>
                      <a:pt x="224" y="19"/>
                    </a:lnTo>
                    <a:lnTo>
                      <a:pt x="206" y="0"/>
                    </a:lnTo>
                    <a:lnTo>
                      <a:pt x="162" y="41"/>
                    </a:lnTo>
                    <a:lnTo>
                      <a:pt x="77" y="122"/>
                    </a:lnTo>
                    <a:lnTo>
                      <a:pt x="0" y="191"/>
                    </a:lnTo>
                    <a:lnTo>
                      <a:pt x="18" y="212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9" name="Freeform 67">
                <a:extLst>
                  <a:ext uri="{FF2B5EF4-FFF2-40B4-BE49-F238E27FC236}">
                    <a16:creationId xmlns:a16="http://schemas.microsoft.com/office/drawing/2014/main" id="{C4F5D7D2-D51A-4D01-8F52-4DA1BD395F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94476" y="4512392"/>
                <a:ext cx="60229" cy="53968"/>
              </a:xfrm>
              <a:custGeom>
                <a:avLst/>
                <a:gdLst>
                  <a:gd name="T0" fmla="*/ 17 w 231"/>
                  <a:gd name="T1" fmla="*/ 206 h 206"/>
                  <a:gd name="T2" fmla="*/ 80 w 231"/>
                  <a:gd name="T3" fmla="*/ 152 h 206"/>
                  <a:gd name="T4" fmla="*/ 161 w 231"/>
                  <a:gd name="T5" fmla="*/ 82 h 206"/>
                  <a:gd name="T6" fmla="*/ 231 w 231"/>
                  <a:gd name="T7" fmla="*/ 21 h 206"/>
                  <a:gd name="T8" fmla="*/ 212 w 231"/>
                  <a:gd name="T9" fmla="*/ 0 h 206"/>
                  <a:gd name="T10" fmla="*/ 144 w 231"/>
                  <a:gd name="T11" fmla="*/ 61 h 206"/>
                  <a:gd name="T12" fmla="*/ 62 w 231"/>
                  <a:gd name="T13" fmla="*/ 130 h 206"/>
                  <a:gd name="T14" fmla="*/ 0 w 231"/>
                  <a:gd name="T15" fmla="*/ 184 h 206"/>
                  <a:gd name="T16" fmla="*/ 17 w 231"/>
                  <a:gd name="T17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1" h="206">
                    <a:moveTo>
                      <a:pt x="17" y="206"/>
                    </a:moveTo>
                    <a:lnTo>
                      <a:pt x="80" y="152"/>
                    </a:lnTo>
                    <a:lnTo>
                      <a:pt x="161" y="82"/>
                    </a:lnTo>
                    <a:lnTo>
                      <a:pt x="231" y="21"/>
                    </a:lnTo>
                    <a:lnTo>
                      <a:pt x="212" y="0"/>
                    </a:lnTo>
                    <a:lnTo>
                      <a:pt x="144" y="61"/>
                    </a:lnTo>
                    <a:lnTo>
                      <a:pt x="62" y="130"/>
                    </a:lnTo>
                    <a:lnTo>
                      <a:pt x="0" y="184"/>
                    </a:lnTo>
                    <a:lnTo>
                      <a:pt x="17" y="206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0" name="Freeform 66">
                <a:extLst>
                  <a:ext uri="{FF2B5EF4-FFF2-40B4-BE49-F238E27FC236}">
                    <a16:creationId xmlns:a16="http://schemas.microsoft.com/office/drawing/2014/main" id="{E4C700C8-40C5-4D91-B193-41DA6B0BE6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07652" y="4583567"/>
                <a:ext cx="63357" cy="50057"/>
              </a:xfrm>
              <a:custGeom>
                <a:avLst/>
                <a:gdLst>
                  <a:gd name="T0" fmla="*/ 17 w 241"/>
                  <a:gd name="T1" fmla="*/ 193 h 193"/>
                  <a:gd name="T2" fmla="*/ 25 w 241"/>
                  <a:gd name="T3" fmla="*/ 187 h 193"/>
                  <a:gd name="T4" fmla="*/ 100 w 241"/>
                  <a:gd name="T5" fmla="*/ 132 h 193"/>
                  <a:gd name="T6" fmla="*/ 177 w 241"/>
                  <a:gd name="T7" fmla="*/ 74 h 193"/>
                  <a:gd name="T8" fmla="*/ 241 w 241"/>
                  <a:gd name="T9" fmla="*/ 23 h 193"/>
                  <a:gd name="T10" fmla="*/ 224 w 241"/>
                  <a:gd name="T11" fmla="*/ 0 h 193"/>
                  <a:gd name="T12" fmla="*/ 160 w 241"/>
                  <a:gd name="T13" fmla="*/ 51 h 193"/>
                  <a:gd name="T14" fmla="*/ 83 w 241"/>
                  <a:gd name="T15" fmla="*/ 109 h 193"/>
                  <a:gd name="T16" fmla="*/ 8 w 241"/>
                  <a:gd name="T17" fmla="*/ 165 h 193"/>
                  <a:gd name="T18" fmla="*/ 0 w 241"/>
                  <a:gd name="T19" fmla="*/ 170 h 193"/>
                  <a:gd name="T20" fmla="*/ 17 w 241"/>
                  <a:gd name="T21" fmla="*/ 1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1" h="193">
                    <a:moveTo>
                      <a:pt x="17" y="193"/>
                    </a:moveTo>
                    <a:lnTo>
                      <a:pt x="25" y="187"/>
                    </a:lnTo>
                    <a:lnTo>
                      <a:pt x="100" y="132"/>
                    </a:lnTo>
                    <a:lnTo>
                      <a:pt x="177" y="74"/>
                    </a:lnTo>
                    <a:lnTo>
                      <a:pt x="241" y="23"/>
                    </a:lnTo>
                    <a:lnTo>
                      <a:pt x="224" y="0"/>
                    </a:lnTo>
                    <a:lnTo>
                      <a:pt x="160" y="51"/>
                    </a:lnTo>
                    <a:lnTo>
                      <a:pt x="83" y="109"/>
                    </a:lnTo>
                    <a:lnTo>
                      <a:pt x="8" y="165"/>
                    </a:lnTo>
                    <a:lnTo>
                      <a:pt x="0" y="170"/>
                    </a:lnTo>
                    <a:lnTo>
                      <a:pt x="17" y="193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1" name="Freeform 65">
                <a:extLst>
                  <a:ext uri="{FF2B5EF4-FFF2-40B4-BE49-F238E27FC236}">
                    <a16:creationId xmlns:a16="http://schemas.microsoft.com/office/drawing/2014/main" id="{D77EC3F8-FB96-40CD-B6B0-44DE838E1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72453" y="4648485"/>
                <a:ext cx="9387" cy="10168"/>
              </a:xfrm>
              <a:custGeom>
                <a:avLst/>
                <a:gdLst>
                  <a:gd name="T0" fmla="*/ 16 w 36"/>
                  <a:gd name="T1" fmla="*/ 37 h 37"/>
                  <a:gd name="T2" fmla="*/ 36 w 36"/>
                  <a:gd name="T3" fmla="*/ 23 h 37"/>
                  <a:gd name="T4" fmla="*/ 20 w 36"/>
                  <a:gd name="T5" fmla="*/ 0 h 37"/>
                  <a:gd name="T6" fmla="*/ 0 w 36"/>
                  <a:gd name="T7" fmla="*/ 15 h 37"/>
                  <a:gd name="T8" fmla="*/ 16 w 36"/>
                  <a:gd name="T9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7">
                    <a:moveTo>
                      <a:pt x="16" y="37"/>
                    </a:moveTo>
                    <a:lnTo>
                      <a:pt x="36" y="23"/>
                    </a:lnTo>
                    <a:lnTo>
                      <a:pt x="20" y="0"/>
                    </a:lnTo>
                    <a:lnTo>
                      <a:pt x="0" y="15"/>
                    </a:lnTo>
                    <a:lnTo>
                      <a:pt x="16" y="37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2" name="Freeform 64">
                <a:extLst>
                  <a:ext uri="{FF2B5EF4-FFF2-40B4-BE49-F238E27FC236}">
                    <a16:creationId xmlns:a16="http://schemas.microsoft.com/office/drawing/2014/main" id="{A9BB3B5C-55CC-4187-9B5A-3EAB41DCA4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82622" y="5127156"/>
                <a:ext cx="1116974" cy="633536"/>
              </a:xfrm>
              <a:custGeom>
                <a:avLst/>
                <a:gdLst>
                  <a:gd name="T0" fmla="*/ 33 w 4285"/>
                  <a:gd name="T1" fmla="*/ 2336 h 2428"/>
                  <a:gd name="T2" fmla="*/ 146 w 4285"/>
                  <a:gd name="T3" fmla="*/ 2360 h 2428"/>
                  <a:gd name="T4" fmla="*/ 195 w 4285"/>
                  <a:gd name="T5" fmla="*/ 2277 h 2428"/>
                  <a:gd name="T6" fmla="*/ 292 w 4285"/>
                  <a:gd name="T7" fmla="*/ 2279 h 2428"/>
                  <a:gd name="T8" fmla="*/ 360 w 4285"/>
                  <a:gd name="T9" fmla="*/ 2236 h 2428"/>
                  <a:gd name="T10" fmla="*/ 429 w 4285"/>
                  <a:gd name="T11" fmla="*/ 2189 h 2428"/>
                  <a:gd name="T12" fmla="*/ 526 w 4285"/>
                  <a:gd name="T13" fmla="*/ 2195 h 2428"/>
                  <a:gd name="T14" fmla="*/ 575 w 4285"/>
                  <a:gd name="T15" fmla="*/ 2110 h 2428"/>
                  <a:gd name="T16" fmla="*/ 690 w 4285"/>
                  <a:gd name="T17" fmla="*/ 2137 h 2428"/>
                  <a:gd name="T18" fmla="*/ 731 w 4285"/>
                  <a:gd name="T19" fmla="*/ 2033 h 2428"/>
                  <a:gd name="T20" fmla="*/ 847 w 4285"/>
                  <a:gd name="T21" fmla="*/ 2063 h 2428"/>
                  <a:gd name="T22" fmla="*/ 886 w 4285"/>
                  <a:gd name="T23" fmla="*/ 1960 h 2428"/>
                  <a:gd name="T24" fmla="*/ 1002 w 4285"/>
                  <a:gd name="T25" fmla="*/ 1984 h 2428"/>
                  <a:gd name="T26" fmla="*/ 1046 w 4285"/>
                  <a:gd name="T27" fmla="*/ 1883 h 2428"/>
                  <a:gd name="T28" fmla="*/ 1155 w 4285"/>
                  <a:gd name="T29" fmla="*/ 1887 h 2428"/>
                  <a:gd name="T30" fmla="*/ 1209 w 4285"/>
                  <a:gd name="T31" fmla="*/ 1812 h 2428"/>
                  <a:gd name="T32" fmla="*/ 1292 w 4285"/>
                  <a:gd name="T33" fmla="*/ 1779 h 2428"/>
                  <a:gd name="T34" fmla="*/ 1376 w 4285"/>
                  <a:gd name="T35" fmla="*/ 1751 h 2428"/>
                  <a:gd name="T36" fmla="*/ 1430 w 4285"/>
                  <a:gd name="T37" fmla="*/ 1672 h 2428"/>
                  <a:gd name="T38" fmla="*/ 1540 w 4285"/>
                  <a:gd name="T39" fmla="*/ 1680 h 2428"/>
                  <a:gd name="T40" fmla="*/ 1585 w 4285"/>
                  <a:gd name="T41" fmla="*/ 1576 h 2428"/>
                  <a:gd name="T42" fmla="*/ 1702 w 4285"/>
                  <a:gd name="T43" fmla="*/ 1598 h 2428"/>
                  <a:gd name="T44" fmla="*/ 1741 w 4285"/>
                  <a:gd name="T45" fmla="*/ 1490 h 2428"/>
                  <a:gd name="T46" fmla="*/ 1856 w 4285"/>
                  <a:gd name="T47" fmla="*/ 1513 h 2428"/>
                  <a:gd name="T48" fmla="*/ 1897 w 4285"/>
                  <a:gd name="T49" fmla="*/ 1408 h 2428"/>
                  <a:gd name="T50" fmla="*/ 2011 w 4285"/>
                  <a:gd name="T51" fmla="*/ 1420 h 2428"/>
                  <a:gd name="T52" fmla="*/ 2060 w 4285"/>
                  <a:gd name="T53" fmla="*/ 1328 h 2428"/>
                  <a:gd name="T54" fmla="*/ 2155 w 4285"/>
                  <a:gd name="T55" fmla="*/ 1318 h 2428"/>
                  <a:gd name="T56" fmla="*/ 2226 w 4285"/>
                  <a:gd name="T57" fmla="*/ 1269 h 2428"/>
                  <a:gd name="T58" fmla="*/ 2297 w 4285"/>
                  <a:gd name="T59" fmla="*/ 1219 h 2428"/>
                  <a:gd name="T60" fmla="*/ 2395 w 4285"/>
                  <a:gd name="T61" fmla="*/ 1219 h 2428"/>
                  <a:gd name="T62" fmla="*/ 2431 w 4285"/>
                  <a:gd name="T63" fmla="*/ 1120 h 2428"/>
                  <a:gd name="T64" fmla="*/ 2533 w 4285"/>
                  <a:gd name="T65" fmla="*/ 1135 h 2428"/>
                  <a:gd name="T66" fmla="*/ 2565 w 4285"/>
                  <a:gd name="T67" fmla="*/ 1030 h 2428"/>
                  <a:gd name="T68" fmla="*/ 2671 w 4285"/>
                  <a:gd name="T69" fmla="*/ 1057 h 2428"/>
                  <a:gd name="T70" fmla="*/ 2699 w 4285"/>
                  <a:gd name="T71" fmla="*/ 951 h 2428"/>
                  <a:gd name="T72" fmla="*/ 2804 w 4285"/>
                  <a:gd name="T73" fmla="*/ 974 h 2428"/>
                  <a:gd name="T74" fmla="*/ 2838 w 4285"/>
                  <a:gd name="T75" fmla="*/ 880 h 2428"/>
                  <a:gd name="T76" fmla="*/ 2936 w 4285"/>
                  <a:gd name="T77" fmla="*/ 893 h 2428"/>
                  <a:gd name="T78" fmla="*/ 2981 w 4285"/>
                  <a:gd name="T79" fmla="*/ 826 h 2428"/>
                  <a:gd name="T80" fmla="*/ 3055 w 4285"/>
                  <a:gd name="T81" fmla="*/ 800 h 2428"/>
                  <a:gd name="T82" fmla="*/ 3124 w 4285"/>
                  <a:gd name="T83" fmla="*/ 778 h 2428"/>
                  <a:gd name="T84" fmla="*/ 3157 w 4285"/>
                  <a:gd name="T85" fmla="*/ 700 h 2428"/>
                  <a:gd name="T86" fmla="*/ 3246 w 4285"/>
                  <a:gd name="T87" fmla="*/ 711 h 2428"/>
                  <a:gd name="T88" fmla="*/ 3269 w 4285"/>
                  <a:gd name="T89" fmla="*/ 610 h 2428"/>
                  <a:gd name="T90" fmla="*/ 3362 w 4285"/>
                  <a:gd name="T91" fmla="*/ 634 h 2428"/>
                  <a:gd name="T92" fmla="*/ 3381 w 4285"/>
                  <a:gd name="T93" fmla="*/ 528 h 2428"/>
                  <a:gd name="T94" fmla="*/ 3474 w 4285"/>
                  <a:gd name="T95" fmla="*/ 555 h 2428"/>
                  <a:gd name="T96" fmla="*/ 3494 w 4285"/>
                  <a:gd name="T97" fmla="*/ 451 h 2428"/>
                  <a:gd name="T98" fmla="*/ 3585 w 4285"/>
                  <a:gd name="T99" fmla="*/ 476 h 2428"/>
                  <a:gd name="T100" fmla="*/ 3613 w 4285"/>
                  <a:gd name="T101" fmla="*/ 395 h 2428"/>
                  <a:gd name="T102" fmla="*/ 3688 w 4285"/>
                  <a:gd name="T103" fmla="*/ 397 h 2428"/>
                  <a:gd name="T104" fmla="*/ 3735 w 4285"/>
                  <a:gd name="T105" fmla="*/ 355 h 2428"/>
                  <a:gd name="T106" fmla="*/ 3777 w 4285"/>
                  <a:gd name="T107" fmla="*/ 305 h 2428"/>
                  <a:gd name="T108" fmla="*/ 3850 w 4285"/>
                  <a:gd name="T109" fmla="*/ 310 h 2428"/>
                  <a:gd name="T110" fmla="*/ 3871 w 4285"/>
                  <a:gd name="T111" fmla="*/ 223 h 2428"/>
                  <a:gd name="T112" fmla="*/ 3957 w 4285"/>
                  <a:gd name="T113" fmla="*/ 247 h 2428"/>
                  <a:gd name="T114" fmla="*/ 3972 w 4285"/>
                  <a:gd name="T115" fmla="*/ 149 h 2428"/>
                  <a:gd name="T116" fmla="*/ 4061 w 4285"/>
                  <a:gd name="T117" fmla="*/ 183 h 2428"/>
                  <a:gd name="T118" fmla="*/ 4074 w 4285"/>
                  <a:gd name="T119" fmla="*/ 84 h 2428"/>
                  <a:gd name="T120" fmla="*/ 4161 w 4285"/>
                  <a:gd name="T121" fmla="*/ 112 h 2428"/>
                  <a:gd name="T122" fmla="*/ 4178 w 4285"/>
                  <a:gd name="T123" fmla="*/ 22 h 2428"/>
                  <a:gd name="T124" fmla="*/ 4261 w 4285"/>
                  <a:gd name="T125" fmla="*/ 36 h 2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285" h="2428">
                    <a:moveTo>
                      <a:pt x="0" y="2428"/>
                    </a:moveTo>
                    <a:lnTo>
                      <a:pt x="6" y="2424"/>
                    </a:lnTo>
                    <a:lnTo>
                      <a:pt x="11" y="2418"/>
                    </a:lnTo>
                    <a:lnTo>
                      <a:pt x="14" y="2412"/>
                    </a:lnTo>
                    <a:lnTo>
                      <a:pt x="17" y="2406"/>
                    </a:lnTo>
                    <a:lnTo>
                      <a:pt x="20" y="2392"/>
                    </a:lnTo>
                    <a:lnTo>
                      <a:pt x="21" y="2377"/>
                    </a:lnTo>
                    <a:lnTo>
                      <a:pt x="23" y="2362"/>
                    </a:lnTo>
                    <a:lnTo>
                      <a:pt x="25" y="2348"/>
                    </a:lnTo>
                    <a:lnTo>
                      <a:pt x="28" y="2341"/>
                    </a:lnTo>
                    <a:lnTo>
                      <a:pt x="33" y="2336"/>
                    </a:lnTo>
                    <a:lnTo>
                      <a:pt x="38" y="2330"/>
                    </a:lnTo>
                    <a:lnTo>
                      <a:pt x="45" y="2326"/>
                    </a:lnTo>
                    <a:lnTo>
                      <a:pt x="52" y="2321"/>
                    </a:lnTo>
                    <a:lnTo>
                      <a:pt x="59" y="2320"/>
                    </a:lnTo>
                    <a:lnTo>
                      <a:pt x="67" y="2320"/>
                    </a:lnTo>
                    <a:lnTo>
                      <a:pt x="74" y="2323"/>
                    </a:lnTo>
                    <a:lnTo>
                      <a:pt x="89" y="2330"/>
                    </a:lnTo>
                    <a:lnTo>
                      <a:pt x="105" y="2340"/>
                    </a:lnTo>
                    <a:lnTo>
                      <a:pt x="122" y="2350"/>
                    </a:lnTo>
                    <a:lnTo>
                      <a:pt x="137" y="2357"/>
                    </a:lnTo>
                    <a:lnTo>
                      <a:pt x="146" y="2360"/>
                    </a:lnTo>
                    <a:lnTo>
                      <a:pt x="154" y="2360"/>
                    </a:lnTo>
                    <a:lnTo>
                      <a:pt x="161" y="2360"/>
                    </a:lnTo>
                    <a:lnTo>
                      <a:pt x="169" y="2357"/>
                    </a:lnTo>
                    <a:lnTo>
                      <a:pt x="176" y="2353"/>
                    </a:lnTo>
                    <a:lnTo>
                      <a:pt x="181" y="2348"/>
                    </a:lnTo>
                    <a:lnTo>
                      <a:pt x="184" y="2343"/>
                    </a:lnTo>
                    <a:lnTo>
                      <a:pt x="187" y="2336"/>
                    </a:lnTo>
                    <a:lnTo>
                      <a:pt x="190" y="2321"/>
                    </a:lnTo>
                    <a:lnTo>
                      <a:pt x="191" y="2307"/>
                    </a:lnTo>
                    <a:lnTo>
                      <a:pt x="191" y="2292"/>
                    </a:lnTo>
                    <a:lnTo>
                      <a:pt x="195" y="2277"/>
                    </a:lnTo>
                    <a:lnTo>
                      <a:pt x="198" y="2272"/>
                    </a:lnTo>
                    <a:lnTo>
                      <a:pt x="203" y="2265"/>
                    </a:lnTo>
                    <a:lnTo>
                      <a:pt x="208" y="2259"/>
                    </a:lnTo>
                    <a:lnTo>
                      <a:pt x="215" y="2255"/>
                    </a:lnTo>
                    <a:lnTo>
                      <a:pt x="222" y="2252"/>
                    </a:lnTo>
                    <a:lnTo>
                      <a:pt x="228" y="2250"/>
                    </a:lnTo>
                    <a:lnTo>
                      <a:pt x="237" y="2250"/>
                    </a:lnTo>
                    <a:lnTo>
                      <a:pt x="244" y="2252"/>
                    </a:lnTo>
                    <a:lnTo>
                      <a:pt x="259" y="2259"/>
                    </a:lnTo>
                    <a:lnTo>
                      <a:pt x="275" y="2269"/>
                    </a:lnTo>
                    <a:lnTo>
                      <a:pt x="292" y="2279"/>
                    </a:lnTo>
                    <a:lnTo>
                      <a:pt x="307" y="2287"/>
                    </a:lnTo>
                    <a:lnTo>
                      <a:pt x="316" y="2289"/>
                    </a:lnTo>
                    <a:lnTo>
                      <a:pt x="323" y="2290"/>
                    </a:lnTo>
                    <a:lnTo>
                      <a:pt x="331" y="2290"/>
                    </a:lnTo>
                    <a:lnTo>
                      <a:pt x="339" y="2287"/>
                    </a:lnTo>
                    <a:lnTo>
                      <a:pt x="346" y="2283"/>
                    </a:lnTo>
                    <a:lnTo>
                      <a:pt x="350" y="2277"/>
                    </a:lnTo>
                    <a:lnTo>
                      <a:pt x="354" y="2272"/>
                    </a:lnTo>
                    <a:lnTo>
                      <a:pt x="357" y="2266"/>
                    </a:lnTo>
                    <a:lnTo>
                      <a:pt x="360" y="2252"/>
                    </a:lnTo>
                    <a:lnTo>
                      <a:pt x="360" y="2236"/>
                    </a:lnTo>
                    <a:lnTo>
                      <a:pt x="361" y="2222"/>
                    </a:lnTo>
                    <a:lnTo>
                      <a:pt x="364" y="2208"/>
                    </a:lnTo>
                    <a:lnTo>
                      <a:pt x="368" y="2201"/>
                    </a:lnTo>
                    <a:lnTo>
                      <a:pt x="371" y="2195"/>
                    </a:lnTo>
                    <a:lnTo>
                      <a:pt x="377" y="2189"/>
                    </a:lnTo>
                    <a:lnTo>
                      <a:pt x="384" y="2185"/>
                    </a:lnTo>
                    <a:lnTo>
                      <a:pt x="391" y="2181"/>
                    </a:lnTo>
                    <a:lnTo>
                      <a:pt x="398" y="2179"/>
                    </a:lnTo>
                    <a:lnTo>
                      <a:pt x="405" y="2179"/>
                    </a:lnTo>
                    <a:lnTo>
                      <a:pt x="414" y="2182"/>
                    </a:lnTo>
                    <a:lnTo>
                      <a:pt x="429" y="2189"/>
                    </a:lnTo>
                    <a:lnTo>
                      <a:pt x="445" y="2199"/>
                    </a:lnTo>
                    <a:lnTo>
                      <a:pt x="460" y="2209"/>
                    </a:lnTo>
                    <a:lnTo>
                      <a:pt x="477" y="2216"/>
                    </a:lnTo>
                    <a:lnTo>
                      <a:pt x="485" y="2219"/>
                    </a:lnTo>
                    <a:lnTo>
                      <a:pt x="493" y="2219"/>
                    </a:lnTo>
                    <a:lnTo>
                      <a:pt x="500" y="2219"/>
                    </a:lnTo>
                    <a:lnTo>
                      <a:pt x="509" y="2216"/>
                    </a:lnTo>
                    <a:lnTo>
                      <a:pt x="514" y="2212"/>
                    </a:lnTo>
                    <a:lnTo>
                      <a:pt x="520" y="2208"/>
                    </a:lnTo>
                    <a:lnTo>
                      <a:pt x="523" y="2202"/>
                    </a:lnTo>
                    <a:lnTo>
                      <a:pt x="526" y="2195"/>
                    </a:lnTo>
                    <a:lnTo>
                      <a:pt x="528" y="2181"/>
                    </a:lnTo>
                    <a:lnTo>
                      <a:pt x="530" y="2167"/>
                    </a:lnTo>
                    <a:lnTo>
                      <a:pt x="531" y="2151"/>
                    </a:lnTo>
                    <a:lnTo>
                      <a:pt x="534" y="2137"/>
                    </a:lnTo>
                    <a:lnTo>
                      <a:pt x="537" y="2131"/>
                    </a:lnTo>
                    <a:lnTo>
                      <a:pt x="541" y="2124"/>
                    </a:lnTo>
                    <a:lnTo>
                      <a:pt x="547" y="2118"/>
                    </a:lnTo>
                    <a:lnTo>
                      <a:pt x="554" y="2114"/>
                    </a:lnTo>
                    <a:lnTo>
                      <a:pt x="561" y="2111"/>
                    </a:lnTo>
                    <a:lnTo>
                      <a:pt x="568" y="2110"/>
                    </a:lnTo>
                    <a:lnTo>
                      <a:pt x="575" y="2110"/>
                    </a:lnTo>
                    <a:lnTo>
                      <a:pt x="582" y="2111"/>
                    </a:lnTo>
                    <a:lnTo>
                      <a:pt x="598" y="2120"/>
                    </a:lnTo>
                    <a:lnTo>
                      <a:pt x="615" y="2128"/>
                    </a:lnTo>
                    <a:lnTo>
                      <a:pt x="630" y="2138"/>
                    </a:lnTo>
                    <a:lnTo>
                      <a:pt x="647" y="2147"/>
                    </a:lnTo>
                    <a:lnTo>
                      <a:pt x="655" y="2150"/>
                    </a:lnTo>
                    <a:lnTo>
                      <a:pt x="663" y="2150"/>
                    </a:lnTo>
                    <a:lnTo>
                      <a:pt x="670" y="2150"/>
                    </a:lnTo>
                    <a:lnTo>
                      <a:pt x="677" y="2147"/>
                    </a:lnTo>
                    <a:lnTo>
                      <a:pt x="684" y="2141"/>
                    </a:lnTo>
                    <a:lnTo>
                      <a:pt x="690" y="2137"/>
                    </a:lnTo>
                    <a:lnTo>
                      <a:pt x="693" y="2131"/>
                    </a:lnTo>
                    <a:lnTo>
                      <a:pt x="696" y="2124"/>
                    </a:lnTo>
                    <a:lnTo>
                      <a:pt x="698" y="2109"/>
                    </a:lnTo>
                    <a:lnTo>
                      <a:pt x="700" y="2093"/>
                    </a:lnTo>
                    <a:lnTo>
                      <a:pt x="701" y="2077"/>
                    </a:lnTo>
                    <a:lnTo>
                      <a:pt x="704" y="2062"/>
                    </a:lnTo>
                    <a:lnTo>
                      <a:pt x="707" y="2055"/>
                    </a:lnTo>
                    <a:lnTo>
                      <a:pt x="711" y="2049"/>
                    </a:lnTo>
                    <a:lnTo>
                      <a:pt x="717" y="2043"/>
                    </a:lnTo>
                    <a:lnTo>
                      <a:pt x="724" y="2038"/>
                    </a:lnTo>
                    <a:lnTo>
                      <a:pt x="731" y="2033"/>
                    </a:lnTo>
                    <a:lnTo>
                      <a:pt x="738" y="2032"/>
                    </a:lnTo>
                    <a:lnTo>
                      <a:pt x="745" y="2032"/>
                    </a:lnTo>
                    <a:lnTo>
                      <a:pt x="752" y="2033"/>
                    </a:lnTo>
                    <a:lnTo>
                      <a:pt x="768" y="2039"/>
                    </a:lnTo>
                    <a:lnTo>
                      <a:pt x="783" y="2049"/>
                    </a:lnTo>
                    <a:lnTo>
                      <a:pt x="800" y="2057"/>
                    </a:lnTo>
                    <a:lnTo>
                      <a:pt x="816" y="2065"/>
                    </a:lnTo>
                    <a:lnTo>
                      <a:pt x="825" y="2066"/>
                    </a:lnTo>
                    <a:lnTo>
                      <a:pt x="832" y="2067"/>
                    </a:lnTo>
                    <a:lnTo>
                      <a:pt x="840" y="2066"/>
                    </a:lnTo>
                    <a:lnTo>
                      <a:pt x="847" y="2063"/>
                    </a:lnTo>
                    <a:lnTo>
                      <a:pt x="854" y="2057"/>
                    </a:lnTo>
                    <a:lnTo>
                      <a:pt x="859" y="2052"/>
                    </a:lnTo>
                    <a:lnTo>
                      <a:pt x="863" y="2046"/>
                    </a:lnTo>
                    <a:lnTo>
                      <a:pt x="866" y="2039"/>
                    </a:lnTo>
                    <a:lnTo>
                      <a:pt x="869" y="2025"/>
                    </a:lnTo>
                    <a:lnTo>
                      <a:pt x="869" y="2009"/>
                    </a:lnTo>
                    <a:lnTo>
                      <a:pt x="870" y="1994"/>
                    </a:lnTo>
                    <a:lnTo>
                      <a:pt x="874" y="1978"/>
                    </a:lnTo>
                    <a:lnTo>
                      <a:pt x="877" y="1971"/>
                    </a:lnTo>
                    <a:lnTo>
                      <a:pt x="881" y="1965"/>
                    </a:lnTo>
                    <a:lnTo>
                      <a:pt x="886" y="1960"/>
                    </a:lnTo>
                    <a:lnTo>
                      <a:pt x="894" y="1954"/>
                    </a:lnTo>
                    <a:lnTo>
                      <a:pt x="900" y="1950"/>
                    </a:lnTo>
                    <a:lnTo>
                      <a:pt x="907" y="1948"/>
                    </a:lnTo>
                    <a:lnTo>
                      <a:pt x="914" y="1948"/>
                    </a:lnTo>
                    <a:lnTo>
                      <a:pt x="922" y="1950"/>
                    </a:lnTo>
                    <a:lnTo>
                      <a:pt x="938" y="1955"/>
                    </a:lnTo>
                    <a:lnTo>
                      <a:pt x="954" y="1965"/>
                    </a:lnTo>
                    <a:lnTo>
                      <a:pt x="969" y="1974"/>
                    </a:lnTo>
                    <a:lnTo>
                      <a:pt x="986" y="1981"/>
                    </a:lnTo>
                    <a:lnTo>
                      <a:pt x="993" y="1982"/>
                    </a:lnTo>
                    <a:lnTo>
                      <a:pt x="1002" y="1984"/>
                    </a:lnTo>
                    <a:lnTo>
                      <a:pt x="1009" y="1982"/>
                    </a:lnTo>
                    <a:lnTo>
                      <a:pt x="1017" y="1978"/>
                    </a:lnTo>
                    <a:lnTo>
                      <a:pt x="1023" y="1974"/>
                    </a:lnTo>
                    <a:lnTo>
                      <a:pt x="1029" y="1968"/>
                    </a:lnTo>
                    <a:lnTo>
                      <a:pt x="1033" y="1962"/>
                    </a:lnTo>
                    <a:lnTo>
                      <a:pt x="1034" y="1955"/>
                    </a:lnTo>
                    <a:lnTo>
                      <a:pt x="1037" y="1940"/>
                    </a:lnTo>
                    <a:lnTo>
                      <a:pt x="1039" y="1923"/>
                    </a:lnTo>
                    <a:lnTo>
                      <a:pt x="1040" y="1907"/>
                    </a:lnTo>
                    <a:lnTo>
                      <a:pt x="1043" y="1891"/>
                    </a:lnTo>
                    <a:lnTo>
                      <a:pt x="1046" y="1883"/>
                    </a:lnTo>
                    <a:lnTo>
                      <a:pt x="1050" y="1877"/>
                    </a:lnTo>
                    <a:lnTo>
                      <a:pt x="1056" y="1870"/>
                    </a:lnTo>
                    <a:lnTo>
                      <a:pt x="1063" y="1865"/>
                    </a:lnTo>
                    <a:lnTo>
                      <a:pt x="1070" y="1860"/>
                    </a:lnTo>
                    <a:lnTo>
                      <a:pt x="1077" y="1859"/>
                    </a:lnTo>
                    <a:lnTo>
                      <a:pt x="1084" y="1857"/>
                    </a:lnTo>
                    <a:lnTo>
                      <a:pt x="1091" y="1859"/>
                    </a:lnTo>
                    <a:lnTo>
                      <a:pt x="1107" y="1865"/>
                    </a:lnTo>
                    <a:lnTo>
                      <a:pt x="1122" y="1873"/>
                    </a:lnTo>
                    <a:lnTo>
                      <a:pt x="1139" y="1882"/>
                    </a:lnTo>
                    <a:lnTo>
                      <a:pt x="1155" y="1887"/>
                    </a:lnTo>
                    <a:lnTo>
                      <a:pt x="1163" y="1890"/>
                    </a:lnTo>
                    <a:lnTo>
                      <a:pt x="1172" y="1890"/>
                    </a:lnTo>
                    <a:lnTo>
                      <a:pt x="1179" y="1889"/>
                    </a:lnTo>
                    <a:lnTo>
                      <a:pt x="1186" y="1884"/>
                    </a:lnTo>
                    <a:lnTo>
                      <a:pt x="1193" y="1880"/>
                    </a:lnTo>
                    <a:lnTo>
                      <a:pt x="1199" y="1874"/>
                    </a:lnTo>
                    <a:lnTo>
                      <a:pt x="1201" y="1867"/>
                    </a:lnTo>
                    <a:lnTo>
                      <a:pt x="1204" y="1860"/>
                    </a:lnTo>
                    <a:lnTo>
                      <a:pt x="1207" y="1846"/>
                    </a:lnTo>
                    <a:lnTo>
                      <a:pt x="1209" y="1829"/>
                    </a:lnTo>
                    <a:lnTo>
                      <a:pt x="1209" y="1812"/>
                    </a:lnTo>
                    <a:lnTo>
                      <a:pt x="1213" y="1796"/>
                    </a:lnTo>
                    <a:lnTo>
                      <a:pt x="1216" y="1789"/>
                    </a:lnTo>
                    <a:lnTo>
                      <a:pt x="1220" y="1782"/>
                    </a:lnTo>
                    <a:lnTo>
                      <a:pt x="1226" y="1777"/>
                    </a:lnTo>
                    <a:lnTo>
                      <a:pt x="1233" y="1771"/>
                    </a:lnTo>
                    <a:lnTo>
                      <a:pt x="1238" y="1767"/>
                    </a:lnTo>
                    <a:lnTo>
                      <a:pt x="1245" y="1765"/>
                    </a:lnTo>
                    <a:lnTo>
                      <a:pt x="1253" y="1764"/>
                    </a:lnTo>
                    <a:lnTo>
                      <a:pt x="1261" y="1765"/>
                    </a:lnTo>
                    <a:lnTo>
                      <a:pt x="1277" y="1771"/>
                    </a:lnTo>
                    <a:lnTo>
                      <a:pt x="1292" y="1779"/>
                    </a:lnTo>
                    <a:lnTo>
                      <a:pt x="1309" y="1788"/>
                    </a:lnTo>
                    <a:lnTo>
                      <a:pt x="1325" y="1794"/>
                    </a:lnTo>
                    <a:lnTo>
                      <a:pt x="1333" y="1795"/>
                    </a:lnTo>
                    <a:lnTo>
                      <a:pt x="1340" y="1796"/>
                    </a:lnTo>
                    <a:lnTo>
                      <a:pt x="1349" y="1795"/>
                    </a:lnTo>
                    <a:lnTo>
                      <a:pt x="1356" y="1791"/>
                    </a:lnTo>
                    <a:lnTo>
                      <a:pt x="1363" y="1786"/>
                    </a:lnTo>
                    <a:lnTo>
                      <a:pt x="1367" y="1781"/>
                    </a:lnTo>
                    <a:lnTo>
                      <a:pt x="1372" y="1774"/>
                    </a:lnTo>
                    <a:lnTo>
                      <a:pt x="1374" y="1767"/>
                    </a:lnTo>
                    <a:lnTo>
                      <a:pt x="1376" y="1751"/>
                    </a:lnTo>
                    <a:lnTo>
                      <a:pt x="1377" y="1735"/>
                    </a:lnTo>
                    <a:lnTo>
                      <a:pt x="1379" y="1718"/>
                    </a:lnTo>
                    <a:lnTo>
                      <a:pt x="1381" y="1703"/>
                    </a:lnTo>
                    <a:lnTo>
                      <a:pt x="1384" y="1696"/>
                    </a:lnTo>
                    <a:lnTo>
                      <a:pt x="1389" y="1689"/>
                    </a:lnTo>
                    <a:lnTo>
                      <a:pt x="1394" y="1683"/>
                    </a:lnTo>
                    <a:lnTo>
                      <a:pt x="1401" y="1677"/>
                    </a:lnTo>
                    <a:lnTo>
                      <a:pt x="1408" y="1673"/>
                    </a:lnTo>
                    <a:lnTo>
                      <a:pt x="1415" y="1670"/>
                    </a:lnTo>
                    <a:lnTo>
                      <a:pt x="1423" y="1670"/>
                    </a:lnTo>
                    <a:lnTo>
                      <a:pt x="1430" y="1672"/>
                    </a:lnTo>
                    <a:lnTo>
                      <a:pt x="1445" y="1677"/>
                    </a:lnTo>
                    <a:lnTo>
                      <a:pt x="1462" y="1686"/>
                    </a:lnTo>
                    <a:lnTo>
                      <a:pt x="1478" y="1694"/>
                    </a:lnTo>
                    <a:lnTo>
                      <a:pt x="1495" y="1700"/>
                    </a:lnTo>
                    <a:lnTo>
                      <a:pt x="1502" y="1701"/>
                    </a:lnTo>
                    <a:lnTo>
                      <a:pt x="1510" y="1701"/>
                    </a:lnTo>
                    <a:lnTo>
                      <a:pt x="1517" y="1700"/>
                    </a:lnTo>
                    <a:lnTo>
                      <a:pt x="1526" y="1697"/>
                    </a:lnTo>
                    <a:lnTo>
                      <a:pt x="1532" y="1691"/>
                    </a:lnTo>
                    <a:lnTo>
                      <a:pt x="1537" y="1686"/>
                    </a:lnTo>
                    <a:lnTo>
                      <a:pt x="1540" y="1680"/>
                    </a:lnTo>
                    <a:lnTo>
                      <a:pt x="1543" y="1673"/>
                    </a:lnTo>
                    <a:lnTo>
                      <a:pt x="1546" y="1657"/>
                    </a:lnTo>
                    <a:lnTo>
                      <a:pt x="1547" y="1642"/>
                    </a:lnTo>
                    <a:lnTo>
                      <a:pt x="1549" y="1625"/>
                    </a:lnTo>
                    <a:lnTo>
                      <a:pt x="1551" y="1609"/>
                    </a:lnTo>
                    <a:lnTo>
                      <a:pt x="1554" y="1602"/>
                    </a:lnTo>
                    <a:lnTo>
                      <a:pt x="1559" y="1595"/>
                    </a:lnTo>
                    <a:lnTo>
                      <a:pt x="1564" y="1589"/>
                    </a:lnTo>
                    <a:lnTo>
                      <a:pt x="1571" y="1584"/>
                    </a:lnTo>
                    <a:lnTo>
                      <a:pt x="1578" y="1579"/>
                    </a:lnTo>
                    <a:lnTo>
                      <a:pt x="1585" y="1576"/>
                    </a:lnTo>
                    <a:lnTo>
                      <a:pt x="1593" y="1576"/>
                    </a:lnTo>
                    <a:lnTo>
                      <a:pt x="1600" y="1578"/>
                    </a:lnTo>
                    <a:lnTo>
                      <a:pt x="1615" y="1584"/>
                    </a:lnTo>
                    <a:lnTo>
                      <a:pt x="1631" y="1591"/>
                    </a:lnTo>
                    <a:lnTo>
                      <a:pt x="1648" y="1599"/>
                    </a:lnTo>
                    <a:lnTo>
                      <a:pt x="1663" y="1606"/>
                    </a:lnTo>
                    <a:lnTo>
                      <a:pt x="1672" y="1608"/>
                    </a:lnTo>
                    <a:lnTo>
                      <a:pt x="1679" y="1608"/>
                    </a:lnTo>
                    <a:lnTo>
                      <a:pt x="1688" y="1606"/>
                    </a:lnTo>
                    <a:lnTo>
                      <a:pt x="1695" y="1603"/>
                    </a:lnTo>
                    <a:lnTo>
                      <a:pt x="1702" y="1598"/>
                    </a:lnTo>
                    <a:lnTo>
                      <a:pt x="1706" y="1592"/>
                    </a:lnTo>
                    <a:lnTo>
                      <a:pt x="1710" y="1586"/>
                    </a:lnTo>
                    <a:lnTo>
                      <a:pt x="1713" y="1579"/>
                    </a:lnTo>
                    <a:lnTo>
                      <a:pt x="1716" y="1564"/>
                    </a:lnTo>
                    <a:lnTo>
                      <a:pt x="1716" y="1548"/>
                    </a:lnTo>
                    <a:lnTo>
                      <a:pt x="1717" y="1531"/>
                    </a:lnTo>
                    <a:lnTo>
                      <a:pt x="1722" y="1515"/>
                    </a:lnTo>
                    <a:lnTo>
                      <a:pt x="1724" y="1508"/>
                    </a:lnTo>
                    <a:lnTo>
                      <a:pt x="1729" y="1501"/>
                    </a:lnTo>
                    <a:lnTo>
                      <a:pt x="1733" y="1494"/>
                    </a:lnTo>
                    <a:lnTo>
                      <a:pt x="1741" y="1490"/>
                    </a:lnTo>
                    <a:lnTo>
                      <a:pt x="1747" y="1486"/>
                    </a:lnTo>
                    <a:lnTo>
                      <a:pt x="1754" y="1483"/>
                    </a:lnTo>
                    <a:lnTo>
                      <a:pt x="1761" y="1483"/>
                    </a:lnTo>
                    <a:lnTo>
                      <a:pt x="1770" y="1484"/>
                    </a:lnTo>
                    <a:lnTo>
                      <a:pt x="1785" y="1490"/>
                    </a:lnTo>
                    <a:lnTo>
                      <a:pt x="1801" y="1497"/>
                    </a:lnTo>
                    <a:lnTo>
                      <a:pt x="1816" y="1506"/>
                    </a:lnTo>
                    <a:lnTo>
                      <a:pt x="1833" y="1513"/>
                    </a:lnTo>
                    <a:lnTo>
                      <a:pt x="1841" y="1514"/>
                    </a:lnTo>
                    <a:lnTo>
                      <a:pt x="1849" y="1514"/>
                    </a:lnTo>
                    <a:lnTo>
                      <a:pt x="1856" y="1513"/>
                    </a:lnTo>
                    <a:lnTo>
                      <a:pt x="1865" y="1510"/>
                    </a:lnTo>
                    <a:lnTo>
                      <a:pt x="1870" y="1504"/>
                    </a:lnTo>
                    <a:lnTo>
                      <a:pt x="1876" y="1498"/>
                    </a:lnTo>
                    <a:lnTo>
                      <a:pt x="1880" y="1493"/>
                    </a:lnTo>
                    <a:lnTo>
                      <a:pt x="1882" y="1486"/>
                    </a:lnTo>
                    <a:lnTo>
                      <a:pt x="1884" y="1470"/>
                    </a:lnTo>
                    <a:lnTo>
                      <a:pt x="1886" y="1453"/>
                    </a:lnTo>
                    <a:lnTo>
                      <a:pt x="1887" y="1437"/>
                    </a:lnTo>
                    <a:lnTo>
                      <a:pt x="1890" y="1422"/>
                    </a:lnTo>
                    <a:lnTo>
                      <a:pt x="1893" y="1415"/>
                    </a:lnTo>
                    <a:lnTo>
                      <a:pt x="1897" y="1408"/>
                    </a:lnTo>
                    <a:lnTo>
                      <a:pt x="1903" y="1401"/>
                    </a:lnTo>
                    <a:lnTo>
                      <a:pt x="1910" y="1395"/>
                    </a:lnTo>
                    <a:lnTo>
                      <a:pt x="1917" y="1391"/>
                    </a:lnTo>
                    <a:lnTo>
                      <a:pt x="1924" y="1389"/>
                    </a:lnTo>
                    <a:lnTo>
                      <a:pt x="1931" y="1389"/>
                    </a:lnTo>
                    <a:lnTo>
                      <a:pt x="1938" y="1389"/>
                    </a:lnTo>
                    <a:lnTo>
                      <a:pt x="1954" y="1395"/>
                    </a:lnTo>
                    <a:lnTo>
                      <a:pt x="1971" y="1403"/>
                    </a:lnTo>
                    <a:lnTo>
                      <a:pt x="1986" y="1412"/>
                    </a:lnTo>
                    <a:lnTo>
                      <a:pt x="2002" y="1419"/>
                    </a:lnTo>
                    <a:lnTo>
                      <a:pt x="2011" y="1420"/>
                    </a:lnTo>
                    <a:lnTo>
                      <a:pt x="2019" y="1420"/>
                    </a:lnTo>
                    <a:lnTo>
                      <a:pt x="2026" y="1419"/>
                    </a:lnTo>
                    <a:lnTo>
                      <a:pt x="2033" y="1415"/>
                    </a:lnTo>
                    <a:lnTo>
                      <a:pt x="2040" y="1410"/>
                    </a:lnTo>
                    <a:lnTo>
                      <a:pt x="2046" y="1405"/>
                    </a:lnTo>
                    <a:lnTo>
                      <a:pt x="2049" y="1398"/>
                    </a:lnTo>
                    <a:lnTo>
                      <a:pt x="2052" y="1391"/>
                    </a:lnTo>
                    <a:lnTo>
                      <a:pt x="2054" y="1376"/>
                    </a:lnTo>
                    <a:lnTo>
                      <a:pt x="2056" y="1359"/>
                    </a:lnTo>
                    <a:lnTo>
                      <a:pt x="2056" y="1344"/>
                    </a:lnTo>
                    <a:lnTo>
                      <a:pt x="2060" y="1328"/>
                    </a:lnTo>
                    <a:lnTo>
                      <a:pt x="2063" y="1320"/>
                    </a:lnTo>
                    <a:lnTo>
                      <a:pt x="2067" y="1313"/>
                    </a:lnTo>
                    <a:lnTo>
                      <a:pt x="2073" y="1307"/>
                    </a:lnTo>
                    <a:lnTo>
                      <a:pt x="2080" y="1301"/>
                    </a:lnTo>
                    <a:lnTo>
                      <a:pt x="2086" y="1297"/>
                    </a:lnTo>
                    <a:lnTo>
                      <a:pt x="2093" y="1296"/>
                    </a:lnTo>
                    <a:lnTo>
                      <a:pt x="2100" y="1294"/>
                    </a:lnTo>
                    <a:lnTo>
                      <a:pt x="2108" y="1296"/>
                    </a:lnTo>
                    <a:lnTo>
                      <a:pt x="2124" y="1301"/>
                    </a:lnTo>
                    <a:lnTo>
                      <a:pt x="2140" y="1310"/>
                    </a:lnTo>
                    <a:lnTo>
                      <a:pt x="2155" y="1318"/>
                    </a:lnTo>
                    <a:lnTo>
                      <a:pt x="2172" y="1324"/>
                    </a:lnTo>
                    <a:lnTo>
                      <a:pt x="2179" y="1325"/>
                    </a:lnTo>
                    <a:lnTo>
                      <a:pt x="2188" y="1325"/>
                    </a:lnTo>
                    <a:lnTo>
                      <a:pt x="2196" y="1325"/>
                    </a:lnTo>
                    <a:lnTo>
                      <a:pt x="2203" y="1321"/>
                    </a:lnTo>
                    <a:lnTo>
                      <a:pt x="2210" y="1317"/>
                    </a:lnTo>
                    <a:lnTo>
                      <a:pt x="2215" y="1311"/>
                    </a:lnTo>
                    <a:lnTo>
                      <a:pt x="2219" y="1306"/>
                    </a:lnTo>
                    <a:lnTo>
                      <a:pt x="2222" y="1298"/>
                    </a:lnTo>
                    <a:lnTo>
                      <a:pt x="2225" y="1284"/>
                    </a:lnTo>
                    <a:lnTo>
                      <a:pt x="2226" y="1269"/>
                    </a:lnTo>
                    <a:lnTo>
                      <a:pt x="2227" y="1253"/>
                    </a:lnTo>
                    <a:lnTo>
                      <a:pt x="2232" y="1239"/>
                    </a:lnTo>
                    <a:lnTo>
                      <a:pt x="2234" y="1232"/>
                    </a:lnTo>
                    <a:lnTo>
                      <a:pt x="2239" y="1226"/>
                    </a:lnTo>
                    <a:lnTo>
                      <a:pt x="2244" y="1220"/>
                    </a:lnTo>
                    <a:lnTo>
                      <a:pt x="2251" y="1215"/>
                    </a:lnTo>
                    <a:lnTo>
                      <a:pt x="2259" y="1210"/>
                    </a:lnTo>
                    <a:lnTo>
                      <a:pt x="2266" y="1209"/>
                    </a:lnTo>
                    <a:lnTo>
                      <a:pt x="2274" y="1210"/>
                    </a:lnTo>
                    <a:lnTo>
                      <a:pt x="2281" y="1212"/>
                    </a:lnTo>
                    <a:lnTo>
                      <a:pt x="2297" y="1219"/>
                    </a:lnTo>
                    <a:lnTo>
                      <a:pt x="2314" y="1227"/>
                    </a:lnTo>
                    <a:lnTo>
                      <a:pt x="2331" y="1237"/>
                    </a:lnTo>
                    <a:lnTo>
                      <a:pt x="2348" y="1244"/>
                    </a:lnTo>
                    <a:lnTo>
                      <a:pt x="2355" y="1246"/>
                    </a:lnTo>
                    <a:lnTo>
                      <a:pt x="2363" y="1247"/>
                    </a:lnTo>
                    <a:lnTo>
                      <a:pt x="2372" y="1246"/>
                    </a:lnTo>
                    <a:lnTo>
                      <a:pt x="2379" y="1242"/>
                    </a:lnTo>
                    <a:lnTo>
                      <a:pt x="2385" y="1237"/>
                    </a:lnTo>
                    <a:lnTo>
                      <a:pt x="2389" y="1232"/>
                    </a:lnTo>
                    <a:lnTo>
                      <a:pt x="2392" y="1226"/>
                    </a:lnTo>
                    <a:lnTo>
                      <a:pt x="2395" y="1219"/>
                    </a:lnTo>
                    <a:lnTo>
                      <a:pt x="2396" y="1203"/>
                    </a:lnTo>
                    <a:lnTo>
                      <a:pt x="2395" y="1186"/>
                    </a:lnTo>
                    <a:lnTo>
                      <a:pt x="2395" y="1169"/>
                    </a:lnTo>
                    <a:lnTo>
                      <a:pt x="2396" y="1154"/>
                    </a:lnTo>
                    <a:lnTo>
                      <a:pt x="2397" y="1145"/>
                    </a:lnTo>
                    <a:lnTo>
                      <a:pt x="2402" y="1138"/>
                    </a:lnTo>
                    <a:lnTo>
                      <a:pt x="2406" y="1132"/>
                    </a:lnTo>
                    <a:lnTo>
                      <a:pt x="2413" y="1127"/>
                    </a:lnTo>
                    <a:lnTo>
                      <a:pt x="2419" y="1122"/>
                    </a:lnTo>
                    <a:lnTo>
                      <a:pt x="2424" y="1120"/>
                    </a:lnTo>
                    <a:lnTo>
                      <a:pt x="2431" y="1120"/>
                    </a:lnTo>
                    <a:lnTo>
                      <a:pt x="2438" y="1121"/>
                    </a:lnTo>
                    <a:lnTo>
                      <a:pt x="2451" y="1125"/>
                    </a:lnTo>
                    <a:lnTo>
                      <a:pt x="2467" y="1134"/>
                    </a:lnTo>
                    <a:lnTo>
                      <a:pt x="2481" y="1142"/>
                    </a:lnTo>
                    <a:lnTo>
                      <a:pt x="2495" y="1148"/>
                    </a:lnTo>
                    <a:lnTo>
                      <a:pt x="2502" y="1151"/>
                    </a:lnTo>
                    <a:lnTo>
                      <a:pt x="2509" y="1151"/>
                    </a:lnTo>
                    <a:lnTo>
                      <a:pt x="2516" y="1149"/>
                    </a:lnTo>
                    <a:lnTo>
                      <a:pt x="2523" y="1145"/>
                    </a:lnTo>
                    <a:lnTo>
                      <a:pt x="2529" y="1141"/>
                    </a:lnTo>
                    <a:lnTo>
                      <a:pt x="2533" y="1135"/>
                    </a:lnTo>
                    <a:lnTo>
                      <a:pt x="2536" y="1130"/>
                    </a:lnTo>
                    <a:lnTo>
                      <a:pt x="2539" y="1122"/>
                    </a:lnTo>
                    <a:lnTo>
                      <a:pt x="2540" y="1107"/>
                    </a:lnTo>
                    <a:lnTo>
                      <a:pt x="2540" y="1091"/>
                    </a:lnTo>
                    <a:lnTo>
                      <a:pt x="2540" y="1074"/>
                    </a:lnTo>
                    <a:lnTo>
                      <a:pt x="2542" y="1059"/>
                    </a:lnTo>
                    <a:lnTo>
                      <a:pt x="2545" y="1052"/>
                    </a:lnTo>
                    <a:lnTo>
                      <a:pt x="2548" y="1046"/>
                    </a:lnTo>
                    <a:lnTo>
                      <a:pt x="2552" y="1039"/>
                    </a:lnTo>
                    <a:lnTo>
                      <a:pt x="2559" y="1035"/>
                    </a:lnTo>
                    <a:lnTo>
                      <a:pt x="2565" y="1030"/>
                    </a:lnTo>
                    <a:lnTo>
                      <a:pt x="2572" y="1027"/>
                    </a:lnTo>
                    <a:lnTo>
                      <a:pt x="2577" y="1027"/>
                    </a:lnTo>
                    <a:lnTo>
                      <a:pt x="2584" y="1029"/>
                    </a:lnTo>
                    <a:lnTo>
                      <a:pt x="2599" y="1036"/>
                    </a:lnTo>
                    <a:lnTo>
                      <a:pt x="2613" y="1044"/>
                    </a:lnTo>
                    <a:lnTo>
                      <a:pt x="2628" y="1053"/>
                    </a:lnTo>
                    <a:lnTo>
                      <a:pt x="2643" y="1060"/>
                    </a:lnTo>
                    <a:lnTo>
                      <a:pt x="2650" y="1061"/>
                    </a:lnTo>
                    <a:lnTo>
                      <a:pt x="2657" y="1061"/>
                    </a:lnTo>
                    <a:lnTo>
                      <a:pt x="2664" y="1060"/>
                    </a:lnTo>
                    <a:lnTo>
                      <a:pt x="2671" y="1057"/>
                    </a:lnTo>
                    <a:lnTo>
                      <a:pt x="2677" y="1053"/>
                    </a:lnTo>
                    <a:lnTo>
                      <a:pt x="2681" y="1047"/>
                    </a:lnTo>
                    <a:lnTo>
                      <a:pt x="2684" y="1040"/>
                    </a:lnTo>
                    <a:lnTo>
                      <a:pt x="2685" y="1035"/>
                    </a:lnTo>
                    <a:lnTo>
                      <a:pt x="2688" y="1019"/>
                    </a:lnTo>
                    <a:lnTo>
                      <a:pt x="2686" y="1003"/>
                    </a:lnTo>
                    <a:lnTo>
                      <a:pt x="2686" y="986"/>
                    </a:lnTo>
                    <a:lnTo>
                      <a:pt x="2689" y="971"/>
                    </a:lnTo>
                    <a:lnTo>
                      <a:pt x="2691" y="964"/>
                    </a:lnTo>
                    <a:lnTo>
                      <a:pt x="2695" y="958"/>
                    </a:lnTo>
                    <a:lnTo>
                      <a:pt x="2699" y="951"/>
                    </a:lnTo>
                    <a:lnTo>
                      <a:pt x="2706" y="945"/>
                    </a:lnTo>
                    <a:lnTo>
                      <a:pt x="2712" y="942"/>
                    </a:lnTo>
                    <a:lnTo>
                      <a:pt x="2718" y="939"/>
                    </a:lnTo>
                    <a:lnTo>
                      <a:pt x="2725" y="939"/>
                    </a:lnTo>
                    <a:lnTo>
                      <a:pt x="2732" y="941"/>
                    </a:lnTo>
                    <a:lnTo>
                      <a:pt x="2746" y="947"/>
                    </a:lnTo>
                    <a:lnTo>
                      <a:pt x="2760" y="955"/>
                    </a:lnTo>
                    <a:lnTo>
                      <a:pt x="2774" y="965"/>
                    </a:lnTo>
                    <a:lnTo>
                      <a:pt x="2790" y="971"/>
                    </a:lnTo>
                    <a:lnTo>
                      <a:pt x="2797" y="974"/>
                    </a:lnTo>
                    <a:lnTo>
                      <a:pt x="2804" y="974"/>
                    </a:lnTo>
                    <a:lnTo>
                      <a:pt x="2811" y="972"/>
                    </a:lnTo>
                    <a:lnTo>
                      <a:pt x="2818" y="969"/>
                    </a:lnTo>
                    <a:lnTo>
                      <a:pt x="2824" y="965"/>
                    </a:lnTo>
                    <a:lnTo>
                      <a:pt x="2828" y="959"/>
                    </a:lnTo>
                    <a:lnTo>
                      <a:pt x="2831" y="954"/>
                    </a:lnTo>
                    <a:lnTo>
                      <a:pt x="2832" y="947"/>
                    </a:lnTo>
                    <a:lnTo>
                      <a:pt x="2834" y="932"/>
                    </a:lnTo>
                    <a:lnTo>
                      <a:pt x="2834" y="917"/>
                    </a:lnTo>
                    <a:lnTo>
                      <a:pt x="2834" y="901"/>
                    </a:lnTo>
                    <a:lnTo>
                      <a:pt x="2837" y="887"/>
                    </a:lnTo>
                    <a:lnTo>
                      <a:pt x="2838" y="880"/>
                    </a:lnTo>
                    <a:lnTo>
                      <a:pt x="2842" y="874"/>
                    </a:lnTo>
                    <a:lnTo>
                      <a:pt x="2847" y="869"/>
                    </a:lnTo>
                    <a:lnTo>
                      <a:pt x="2854" y="863"/>
                    </a:lnTo>
                    <a:lnTo>
                      <a:pt x="2859" y="860"/>
                    </a:lnTo>
                    <a:lnTo>
                      <a:pt x="2865" y="859"/>
                    </a:lnTo>
                    <a:lnTo>
                      <a:pt x="2872" y="859"/>
                    </a:lnTo>
                    <a:lnTo>
                      <a:pt x="2879" y="860"/>
                    </a:lnTo>
                    <a:lnTo>
                      <a:pt x="2892" y="867"/>
                    </a:lnTo>
                    <a:lnTo>
                      <a:pt x="2907" y="876"/>
                    </a:lnTo>
                    <a:lnTo>
                      <a:pt x="2922" y="886"/>
                    </a:lnTo>
                    <a:lnTo>
                      <a:pt x="2936" y="893"/>
                    </a:lnTo>
                    <a:lnTo>
                      <a:pt x="2944" y="895"/>
                    </a:lnTo>
                    <a:lnTo>
                      <a:pt x="2951" y="897"/>
                    </a:lnTo>
                    <a:lnTo>
                      <a:pt x="2958" y="895"/>
                    </a:lnTo>
                    <a:lnTo>
                      <a:pt x="2964" y="893"/>
                    </a:lnTo>
                    <a:lnTo>
                      <a:pt x="2970" y="888"/>
                    </a:lnTo>
                    <a:lnTo>
                      <a:pt x="2975" y="883"/>
                    </a:lnTo>
                    <a:lnTo>
                      <a:pt x="2978" y="877"/>
                    </a:lnTo>
                    <a:lnTo>
                      <a:pt x="2980" y="870"/>
                    </a:lnTo>
                    <a:lnTo>
                      <a:pt x="2981" y="856"/>
                    </a:lnTo>
                    <a:lnTo>
                      <a:pt x="2981" y="842"/>
                    </a:lnTo>
                    <a:lnTo>
                      <a:pt x="2981" y="826"/>
                    </a:lnTo>
                    <a:lnTo>
                      <a:pt x="2983" y="810"/>
                    </a:lnTo>
                    <a:lnTo>
                      <a:pt x="2985" y="803"/>
                    </a:lnTo>
                    <a:lnTo>
                      <a:pt x="2988" y="798"/>
                    </a:lnTo>
                    <a:lnTo>
                      <a:pt x="2994" y="792"/>
                    </a:lnTo>
                    <a:lnTo>
                      <a:pt x="3000" y="786"/>
                    </a:lnTo>
                    <a:lnTo>
                      <a:pt x="3007" y="783"/>
                    </a:lnTo>
                    <a:lnTo>
                      <a:pt x="3012" y="782"/>
                    </a:lnTo>
                    <a:lnTo>
                      <a:pt x="3019" y="782"/>
                    </a:lnTo>
                    <a:lnTo>
                      <a:pt x="3027" y="783"/>
                    </a:lnTo>
                    <a:lnTo>
                      <a:pt x="3041" y="790"/>
                    </a:lnTo>
                    <a:lnTo>
                      <a:pt x="3055" y="800"/>
                    </a:lnTo>
                    <a:lnTo>
                      <a:pt x="3069" y="810"/>
                    </a:lnTo>
                    <a:lnTo>
                      <a:pt x="3085" y="817"/>
                    </a:lnTo>
                    <a:lnTo>
                      <a:pt x="3092" y="819"/>
                    </a:lnTo>
                    <a:lnTo>
                      <a:pt x="3099" y="820"/>
                    </a:lnTo>
                    <a:lnTo>
                      <a:pt x="3104" y="819"/>
                    </a:lnTo>
                    <a:lnTo>
                      <a:pt x="3112" y="816"/>
                    </a:lnTo>
                    <a:lnTo>
                      <a:pt x="3117" y="812"/>
                    </a:lnTo>
                    <a:lnTo>
                      <a:pt x="3121" y="806"/>
                    </a:lnTo>
                    <a:lnTo>
                      <a:pt x="3123" y="800"/>
                    </a:lnTo>
                    <a:lnTo>
                      <a:pt x="3124" y="793"/>
                    </a:lnTo>
                    <a:lnTo>
                      <a:pt x="3124" y="778"/>
                    </a:lnTo>
                    <a:lnTo>
                      <a:pt x="3123" y="762"/>
                    </a:lnTo>
                    <a:lnTo>
                      <a:pt x="3121" y="745"/>
                    </a:lnTo>
                    <a:lnTo>
                      <a:pt x="3121" y="729"/>
                    </a:lnTo>
                    <a:lnTo>
                      <a:pt x="3123" y="722"/>
                    </a:lnTo>
                    <a:lnTo>
                      <a:pt x="3126" y="717"/>
                    </a:lnTo>
                    <a:lnTo>
                      <a:pt x="3129" y="710"/>
                    </a:lnTo>
                    <a:lnTo>
                      <a:pt x="3134" y="704"/>
                    </a:lnTo>
                    <a:lnTo>
                      <a:pt x="3140" y="701"/>
                    </a:lnTo>
                    <a:lnTo>
                      <a:pt x="3146" y="698"/>
                    </a:lnTo>
                    <a:lnTo>
                      <a:pt x="3151" y="698"/>
                    </a:lnTo>
                    <a:lnTo>
                      <a:pt x="3157" y="700"/>
                    </a:lnTo>
                    <a:lnTo>
                      <a:pt x="3170" y="705"/>
                    </a:lnTo>
                    <a:lnTo>
                      <a:pt x="3182" y="714"/>
                    </a:lnTo>
                    <a:lnTo>
                      <a:pt x="3197" y="724"/>
                    </a:lnTo>
                    <a:lnTo>
                      <a:pt x="3209" y="729"/>
                    </a:lnTo>
                    <a:lnTo>
                      <a:pt x="3216" y="732"/>
                    </a:lnTo>
                    <a:lnTo>
                      <a:pt x="3222" y="732"/>
                    </a:lnTo>
                    <a:lnTo>
                      <a:pt x="3229" y="731"/>
                    </a:lnTo>
                    <a:lnTo>
                      <a:pt x="3235" y="728"/>
                    </a:lnTo>
                    <a:lnTo>
                      <a:pt x="3240" y="724"/>
                    </a:lnTo>
                    <a:lnTo>
                      <a:pt x="3243" y="718"/>
                    </a:lnTo>
                    <a:lnTo>
                      <a:pt x="3246" y="711"/>
                    </a:lnTo>
                    <a:lnTo>
                      <a:pt x="3248" y="704"/>
                    </a:lnTo>
                    <a:lnTo>
                      <a:pt x="3248" y="690"/>
                    </a:lnTo>
                    <a:lnTo>
                      <a:pt x="3245" y="673"/>
                    </a:lnTo>
                    <a:lnTo>
                      <a:pt x="3243" y="657"/>
                    </a:lnTo>
                    <a:lnTo>
                      <a:pt x="3245" y="642"/>
                    </a:lnTo>
                    <a:lnTo>
                      <a:pt x="3246" y="634"/>
                    </a:lnTo>
                    <a:lnTo>
                      <a:pt x="3248" y="627"/>
                    </a:lnTo>
                    <a:lnTo>
                      <a:pt x="3252" y="622"/>
                    </a:lnTo>
                    <a:lnTo>
                      <a:pt x="3257" y="616"/>
                    </a:lnTo>
                    <a:lnTo>
                      <a:pt x="3263" y="613"/>
                    </a:lnTo>
                    <a:lnTo>
                      <a:pt x="3269" y="610"/>
                    </a:lnTo>
                    <a:lnTo>
                      <a:pt x="3274" y="610"/>
                    </a:lnTo>
                    <a:lnTo>
                      <a:pt x="3280" y="612"/>
                    </a:lnTo>
                    <a:lnTo>
                      <a:pt x="3293" y="617"/>
                    </a:lnTo>
                    <a:lnTo>
                      <a:pt x="3306" y="626"/>
                    </a:lnTo>
                    <a:lnTo>
                      <a:pt x="3320" y="636"/>
                    </a:lnTo>
                    <a:lnTo>
                      <a:pt x="3333" y="642"/>
                    </a:lnTo>
                    <a:lnTo>
                      <a:pt x="3340" y="644"/>
                    </a:lnTo>
                    <a:lnTo>
                      <a:pt x="3345" y="644"/>
                    </a:lnTo>
                    <a:lnTo>
                      <a:pt x="3352" y="643"/>
                    </a:lnTo>
                    <a:lnTo>
                      <a:pt x="3358" y="640"/>
                    </a:lnTo>
                    <a:lnTo>
                      <a:pt x="3362" y="634"/>
                    </a:lnTo>
                    <a:lnTo>
                      <a:pt x="3367" y="630"/>
                    </a:lnTo>
                    <a:lnTo>
                      <a:pt x="3369" y="623"/>
                    </a:lnTo>
                    <a:lnTo>
                      <a:pt x="3369" y="616"/>
                    </a:lnTo>
                    <a:lnTo>
                      <a:pt x="3369" y="602"/>
                    </a:lnTo>
                    <a:lnTo>
                      <a:pt x="3368" y="585"/>
                    </a:lnTo>
                    <a:lnTo>
                      <a:pt x="3367" y="569"/>
                    </a:lnTo>
                    <a:lnTo>
                      <a:pt x="3367" y="554"/>
                    </a:lnTo>
                    <a:lnTo>
                      <a:pt x="3368" y="546"/>
                    </a:lnTo>
                    <a:lnTo>
                      <a:pt x="3371" y="539"/>
                    </a:lnTo>
                    <a:lnTo>
                      <a:pt x="3375" y="534"/>
                    </a:lnTo>
                    <a:lnTo>
                      <a:pt x="3381" y="528"/>
                    </a:lnTo>
                    <a:lnTo>
                      <a:pt x="3386" y="524"/>
                    </a:lnTo>
                    <a:lnTo>
                      <a:pt x="3392" y="522"/>
                    </a:lnTo>
                    <a:lnTo>
                      <a:pt x="3398" y="522"/>
                    </a:lnTo>
                    <a:lnTo>
                      <a:pt x="3403" y="524"/>
                    </a:lnTo>
                    <a:lnTo>
                      <a:pt x="3416" y="529"/>
                    </a:lnTo>
                    <a:lnTo>
                      <a:pt x="3429" y="538"/>
                    </a:lnTo>
                    <a:lnTo>
                      <a:pt x="3442" y="548"/>
                    </a:lnTo>
                    <a:lnTo>
                      <a:pt x="3456" y="554"/>
                    </a:lnTo>
                    <a:lnTo>
                      <a:pt x="3462" y="556"/>
                    </a:lnTo>
                    <a:lnTo>
                      <a:pt x="3469" y="556"/>
                    </a:lnTo>
                    <a:lnTo>
                      <a:pt x="3474" y="555"/>
                    </a:lnTo>
                    <a:lnTo>
                      <a:pt x="3481" y="552"/>
                    </a:lnTo>
                    <a:lnTo>
                      <a:pt x="3486" y="546"/>
                    </a:lnTo>
                    <a:lnTo>
                      <a:pt x="3490" y="541"/>
                    </a:lnTo>
                    <a:lnTo>
                      <a:pt x="3491" y="535"/>
                    </a:lnTo>
                    <a:lnTo>
                      <a:pt x="3493" y="528"/>
                    </a:lnTo>
                    <a:lnTo>
                      <a:pt x="3493" y="514"/>
                    </a:lnTo>
                    <a:lnTo>
                      <a:pt x="3491" y="497"/>
                    </a:lnTo>
                    <a:lnTo>
                      <a:pt x="3490" y="481"/>
                    </a:lnTo>
                    <a:lnTo>
                      <a:pt x="3490" y="466"/>
                    </a:lnTo>
                    <a:lnTo>
                      <a:pt x="3491" y="458"/>
                    </a:lnTo>
                    <a:lnTo>
                      <a:pt x="3494" y="451"/>
                    </a:lnTo>
                    <a:lnTo>
                      <a:pt x="3498" y="446"/>
                    </a:lnTo>
                    <a:lnTo>
                      <a:pt x="3504" y="440"/>
                    </a:lnTo>
                    <a:lnTo>
                      <a:pt x="3510" y="437"/>
                    </a:lnTo>
                    <a:lnTo>
                      <a:pt x="3514" y="436"/>
                    </a:lnTo>
                    <a:lnTo>
                      <a:pt x="3521" y="436"/>
                    </a:lnTo>
                    <a:lnTo>
                      <a:pt x="3527" y="439"/>
                    </a:lnTo>
                    <a:lnTo>
                      <a:pt x="3539" y="446"/>
                    </a:lnTo>
                    <a:lnTo>
                      <a:pt x="3552" y="456"/>
                    </a:lnTo>
                    <a:lnTo>
                      <a:pt x="3565" y="466"/>
                    </a:lnTo>
                    <a:lnTo>
                      <a:pt x="3579" y="473"/>
                    </a:lnTo>
                    <a:lnTo>
                      <a:pt x="3585" y="476"/>
                    </a:lnTo>
                    <a:lnTo>
                      <a:pt x="3592" y="477"/>
                    </a:lnTo>
                    <a:lnTo>
                      <a:pt x="3598" y="476"/>
                    </a:lnTo>
                    <a:lnTo>
                      <a:pt x="3603" y="473"/>
                    </a:lnTo>
                    <a:lnTo>
                      <a:pt x="3609" y="468"/>
                    </a:lnTo>
                    <a:lnTo>
                      <a:pt x="3613" y="464"/>
                    </a:lnTo>
                    <a:lnTo>
                      <a:pt x="3615" y="458"/>
                    </a:lnTo>
                    <a:lnTo>
                      <a:pt x="3616" y="453"/>
                    </a:lnTo>
                    <a:lnTo>
                      <a:pt x="3616" y="439"/>
                    </a:lnTo>
                    <a:lnTo>
                      <a:pt x="3615" y="424"/>
                    </a:lnTo>
                    <a:lnTo>
                      <a:pt x="3613" y="409"/>
                    </a:lnTo>
                    <a:lnTo>
                      <a:pt x="3613" y="395"/>
                    </a:lnTo>
                    <a:lnTo>
                      <a:pt x="3615" y="388"/>
                    </a:lnTo>
                    <a:lnTo>
                      <a:pt x="3617" y="382"/>
                    </a:lnTo>
                    <a:lnTo>
                      <a:pt x="3622" y="376"/>
                    </a:lnTo>
                    <a:lnTo>
                      <a:pt x="3627" y="372"/>
                    </a:lnTo>
                    <a:lnTo>
                      <a:pt x="3632" y="369"/>
                    </a:lnTo>
                    <a:lnTo>
                      <a:pt x="3637" y="368"/>
                    </a:lnTo>
                    <a:lnTo>
                      <a:pt x="3643" y="368"/>
                    </a:lnTo>
                    <a:lnTo>
                      <a:pt x="3650" y="371"/>
                    </a:lnTo>
                    <a:lnTo>
                      <a:pt x="3663" y="378"/>
                    </a:lnTo>
                    <a:lnTo>
                      <a:pt x="3675" y="388"/>
                    </a:lnTo>
                    <a:lnTo>
                      <a:pt x="3688" y="397"/>
                    </a:lnTo>
                    <a:lnTo>
                      <a:pt x="3702" y="405"/>
                    </a:lnTo>
                    <a:lnTo>
                      <a:pt x="3708" y="407"/>
                    </a:lnTo>
                    <a:lnTo>
                      <a:pt x="3715" y="409"/>
                    </a:lnTo>
                    <a:lnTo>
                      <a:pt x="3721" y="407"/>
                    </a:lnTo>
                    <a:lnTo>
                      <a:pt x="3726" y="405"/>
                    </a:lnTo>
                    <a:lnTo>
                      <a:pt x="3732" y="400"/>
                    </a:lnTo>
                    <a:lnTo>
                      <a:pt x="3735" y="396"/>
                    </a:lnTo>
                    <a:lnTo>
                      <a:pt x="3736" y="390"/>
                    </a:lnTo>
                    <a:lnTo>
                      <a:pt x="3738" y="383"/>
                    </a:lnTo>
                    <a:lnTo>
                      <a:pt x="3736" y="369"/>
                    </a:lnTo>
                    <a:lnTo>
                      <a:pt x="3735" y="355"/>
                    </a:lnTo>
                    <a:lnTo>
                      <a:pt x="3732" y="339"/>
                    </a:lnTo>
                    <a:lnTo>
                      <a:pt x="3732" y="325"/>
                    </a:lnTo>
                    <a:lnTo>
                      <a:pt x="3732" y="318"/>
                    </a:lnTo>
                    <a:lnTo>
                      <a:pt x="3735" y="312"/>
                    </a:lnTo>
                    <a:lnTo>
                      <a:pt x="3739" y="307"/>
                    </a:lnTo>
                    <a:lnTo>
                      <a:pt x="3743" y="301"/>
                    </a:lnTo>
                    <a:lnTo>
                      <a:pt x="3749" y="298"/>
                    </a:lnTo>
                    <a:lnTo>
                      <a:pt x="3753" y="297"/>
                    </a:lnTo>
                    <a:lnTo>
                      <a:pt x="3759" y="297"/>
                    </a:lnTo>
                    <a:lnTo>
                      <a:pt x="3765" y="298"/>
                    </a:lnTo>
                    <a:lnTo>
                      <a:pt x="3777" y="305"/>
                    </a:lnTo>
                    <a:lnTo>
                      <a:pt x="3789" y="314"/>
                    </a:lnTo>
                    <a:lnTo>
                      <a:pt x="3802" y="324"/>
                    </a:lnTo>
                    <a:lnTo>
                      <a:pt x="3814" y="331"/>
                    </a:lnTo>
                    <a:lnTo>
                      <a:pt x="3821" y="334"/>
                    </a:lnTo>
                    <a:lnTo>
                      <a:pt x="3827" y="335"/>
                    </a:lnTo>
                    <a:lnTo>
                      <a:pt x="3833" y="334"/>
                    </a:lnTo>
                    <a:lnTo>
                      <a:pt x="3838" y="331"/>
                    </a:lnTo>
                    <a:lnTo>
                      <a:pt x="3843" y="327"/>
                    </a:lnTo>
                    <a:lnTo>
                      <a:pt x="3847" y="321"/>
                    </a:lnTo>
                    <a:lnTo>
                      <a:pt x="3848" y="315"/>
                    </a:lnTo>
                    <a:lnTo>
                      <a:pt x="3850" y="310"/>
                    </a:lnTo>
                    <a:lnTo>
                      <a:pt x="3848" y="295"/>
                    </a:lnTo>
                    <a:lnTo>
                      <a:pt x="3845" y="280"/>
                    </a:lnTo>
                    <a:lnTo>
                      <a:pt x="3844" y="266"/>
                    </a:lnTo>
                    <a:lnTo>
                      <a:pt x="3843" y="250"/>
                    </a:lnTo>
                    <a:lnTo>
                      <a:pt x="3844" y="244"/>
                    </a:lnTo>
                    <a:lnTo>
                      <a:pt x="3847" y="237"/>
                    </a:lnTo>
                    <a:lnTo>
                      <a:pt x="3850" y="231"/>
                    </a:lnTo>
                    <a:lnTo>
                      <a:pt x="3855" y="227"/>
                    </a:lnTo>
                    <a:lnTo>
                      <a:pt x="3860" y="223"/>
                    </a:lnTo>
                    <a:lnTo>
                      <a:pt x="3865" y="222"/>
                    </a:lnTo>
                    <a:lnTo>
                      <a:pt x="3871" y="223"/>
                    </a:lnTo>
                    <a:lnTo>
                      <a:pt x="3877" y="224"/>
                    </a:lnTo>
                    <a:lnTo>
                      <a:pt x="3888" y="231"/>
                    </a:lnTo>
                    <a:lnTo>
                      <a:pt x="3901" y="240"/>
                    </a:lnTo>
                    <a:lnTo>
                      <a:pt x="3914" y="250"/>
                    </a:lnTo>
                    <a:lnTo>
                      <a:pt x="3926" y="257"/>
                    </a:lnTo>
                    <a:lnTo>
                      <a:pt x="3932" y="260"/>
                    </a:lnTo>
                    <a:lnTo>
                      <a:pt x="3939" y="260"/>
                    </a:lnTo>
                    <a:lnTo>
                      <a:pt x="3945" y="260"/>
                    </a:lnTo>
                    <a:lnTo>
                      <a:pt x="3950" y="257"/>
                    </a:lnTo>
                    <a:lnTo>
                      <a:pt x="3955" y="253"/>
                    </a:lnTo>
                    <a:lnTo>
                      <a:pt x="3957" y="247"/>
                    </a:lnTo>
                    <a:lnTo>
                      <a:pt x="3960" y="241"/>
                    </a:lnTo>
                    <a:lnTo>
                      <a:pt x="3960" y="236"/>
                    </a:lnTo>
                    <a:lnTo>
                      <a:pt x="3960" y="222"/>
                    </a:lnTo>
                    <a:lnTo>
                      <a:pt x="3957" y="206"/>
                    </a:lnTo>
                    <a:lnTo>
                      <a:pt x="3955" y="190"/>
                    </a:lnTo>
                    <a:lnTo>
                      <a:pt x="3955" y="176"/>
                    </a:lnTo>
                    <a:lnTo>
                      <a:pt x="3956" y="169"/>
                    </a:lnTo>
                    <a:lnTo>
                      <a:pt x="3957" y="163"/>
                    </a:lnTo>
                    <a:lnTo>
                      <a:pt x="3962" y="158"/>
                    </a:lnTo>
                    <a:lnTo>
                      <a:pt x="3967" y="153"/>
                    </a:lnTo>
                    <a:lnTo>
                      <a:pt x="3972" y="149"/>
                    </a:lnTo>
                    <a:lnTo>
                      <a:pt x="3977" y="148"/>
                    </a:lnTo>
                    <a:lnTo>
                      <a:pt x="3983" y="148"/>
                    </a:lnTo>
                    <a:lnTo>
                      <a:pt x="3989" y="151"/>
                    </a:lnTo>
                    <a:lnTo>
                      <a:pt x="4000" y="156"/>
                    </a:lnTo>
                    <a:lnTo>
                      <a:pt x="4013" y="166"/>
                    </a:lnTo>
                    <a:lnTo>
                      <a:pt x="4025" y="176"/>
                    </a:lnTo>
                    <a:lnTo>
                      <a:pt x="4038" y="183"/>
                    </a:lnTo>
                    <a:lnTo>
                      <a:pt x="4044" y="186"/>
                    </a:lnTo>
                    <a:lnTo>
                      <a:pt x="4050" y="186"/>
                    </a:lnTo>
                    <a:lnTo>
                      <a:pt x="4055" y="186"/>
                    </a:lnTo>
                    <a:lnTo>
                      <a:pt x="4061" y="183"/>
                    </a:lnTo>
                    <a:lnTo>
                      <a:pt x="4067" y="179"/>
                    </a:lnTo>
                    <a:lnTo>
                      <a:pt x="4069" y="173"/>
                    </a:lnTo>
                    <a:lnTo>
                      <a:pt x="4071" y="168"/>
                    </a:lnTo>
                    <a:lnTo>
                      <a:pt x="4072" y="161"/>
                    </a:lnTo>
                    <a:lnTo>
                      <a:pt x="4071" y="148"/>
                    </a:lnTo>
                    <a:lnTo>
                      <a:pt x="4069" y="132"/>
                    </a:lnTo>
                    <a:lnTo>
                      <a:pt x="4067" y="117"/>
                    </a:lnTo>
                    <a:lnTo>
                      <a:pt x="4067" y="102"/>
                    </a:lnTo>
                    <a:lnTo>
                      <a:pt x="4068" y="95"/>
                    </a:lnTo>
                    <a:lnTo>
                      <a:pt x="4069" y="90"/>
                    </a:lnTo>
                    <a:lnTo>
                      <a:pt x="4074" y="84"/>
                    </a:lnTo>
                    <a:lnTo>
                      <a:pt x="4078" y="78"/>
                    </a:lnTo>
                    <a:lnTo>
                      <a:pt x="4084" y="75"/>
                    </a:lnTo>
                    <a:lnTo>
                      <a:pt x="4088" y="74"/>
                    </a:lnTo>
                    <a:lnTo>
                      <a:pt x="4093" y="74"/>
                    </a:lnTo>
                    <a:lnTo>
                      <a:pt x="4099" y="75"/>
                    </a:lnTo>
                    <a:lnTo>
                      <a:pt x="4112" y="83"/>
                    </a:lnTo>
                    <a:lnTo>
                      <a:pt x="4123" y="92"/>
                    </a:lnTo>
                    <a:lnTo>
                      <a:pt x="4136" y="102"/>
                    </a:lnTo>
                    <a:lnTo>
                      <a:pt x="4149" y="109"/>
                    </a:lnTo>
                    <a:lnTo>
                      <a:pt x="4156" y="111"/>
                    </a:lnTo>
                    <a:lnTo>
                      <a:pt x="4161" y="112"/>
                    </a:lnTo>
                    <a:lnTo>
                      <a:pt x="4167" y="111"/>
                    </a:lnTo>
                    <a:lnTo>
                      <a:pt x="4173" y="108"/>
                    </a:lnTo>
                    <a:lnTo>
                      <a:pt x="4177" y="104"/>
                    </a:lnTo>
                    <a:lnTo>
                      <a:pt x="4181" y="100"/>
                    </a:lnTo>
                    <a:lnTo>
                      <a:pt x="4183" y="94"/>
                    </a:lnTo>
                    <a:lnTo>
                      <a:pt x="4184" y="87"/>
                    </a:lnTo>
                    <a:lnTo>
                      <a:pt x="4183" y="73"/>
                    </a:lnTo>
                    <a:lnTo>
                      <a:pt x="4180" y="58"/>
                    </a:lnTo>
                    <a:lnTo>
                      <a:pt x="4178" y="43"/>
                    </a:lnTo>
                    <a:lnTo>
                      <a:pt x="4177" y="29"/>
                    </a:lnTo>
                    <a:lnTo>
                      <a:pt x="4178" y="22"/>
                    </a:lnTo>
                    <a:lnTo>
                      <a:pt x="4181" y="16"/>
                    </a:lnTo>
                    <a:lnTo>
                      <a:pt x="4184" y="10"/>
                    </a:lnTo>
                    <a:lnTo>
                      <a:pt x="4190" y="4"/>
                    </a:lnTo>
                    <a:lnTo>
                      <a:pt x="4194" y="2"/>
                    </a:lnTo>
                    <a:lnTo>
                      <a:pt x="4200" y="0"/>
                    </a:lnTo>
                    <a:lnTo>
                      <a:pt x="4205" y="0"/>
                    </a:lnTo>
                    <a:lnTo>
                      <a:pt x="4211" y="2"/>
                    </a:lnTo>
                    <a:lnTo>
                      <a:pt x="4222" y="9"/>
                    </a:lnTo>
                    <a:lnTo>
                      <a:pt x="4235" y="19"/>
                    </a:lnTo>
                    <a:lnTo>
                      <a:pt x="4248" y="27"/>
                    </a:lnTo>
                    <a:lnTo>
                      <a:pt x="4261" y="36"/>
                    </a:lnTo>
                    <a:lnTo>
                      <a:pt x="4266" y="37"/>
                    </a:lnTo>
                    <a:lnTo>
                      <a:pt x="4273" y="39"/>
                    </a:lnTo>
                    <a:lnTo>
                      <a:pt x="4279" y="37"/>
                    </a:lnTo>
                    <a:lnTo>
                      <a:pt x="4285" y="34"/>
                    </a:lnTo>
                  </a:path>
                </a:pathLst>
              </a:custGeom>
              <a:noFill/>
              <a:ln w="1079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3" name="Freeform 63">
                <a:extLst>
                  <a:ext uri="{FF2B5EF4-FFF2-40B4-BE49-F238E27FC236}">
                    <a16:creationId xmlns:a16="http://schemas.microsoft.com/office/drawing/2014/main" id="{2BB0F798-9195-46AE-8F1B-C2339FEBFD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54463" y="5710635"/>
                <a:ext cx="55536" cy="53186"/>
              </a:xfrm>
              <a:custGeom>
                <a:avLst/>
                <a:gdLst>
                  <a:gd name="T0" fmla="*/ 116 w 211"/>
                  <a:gd name="T1" fmla="*/ 206 h 206"/>
                  <a:gd name="T2" fmla="*/ 137 w 211"/>
                  <a:gd name="T3" fmla="*/ 202 h 206"/>
                  <a:gd name="T4" fmla="*/ 156 w 211"/>
                  <a:gd name="T5" fmla="*/ 193 h 206"/>
                  <a:gd name="T6" fmla="*/ 173 w 211"/>
                  <a:gd name="T7" fmla="*/ 182 h 206"/>
                  <a:gd name="T8" fmla="*/ 187 w 211"/>
                  <a:gd name="T9" fmla="*/ 169 h 206"/>
                  <a:gd name="T10" fmla="*/ 198 w 211"/>
                  <a:gd name="T11" fmla="*/ 152 h 206"/>
                  <a:gd name="T12" fmla="*/ 207 w 211"/>
                  <a:gd name="T13" fmla="*/ 134 h 206"/>
                  <a:gd name="T14" fmla="*/ 211 w 211"/>
                  <a:gd name="T15" fmla="*/ 114 h 206"/>
                  <a:gd name="T16" fmla="*/ 211 w 211"/>
                  <a:gd name="T17" fmla="*/ 92 h 206"/>
                  <a:gd name="T18" fmla="*/ 207 w 211"/>
                  <a:gd name="T19" fmla="*/ 73 h 206"/>
                  <a:gd name="T20" fmla="*/ 198 w 211"/>
                  <a:gd name="T21" fmla="*/ 54 h 206"/>
                  <a:gd name="T22" fmla="*/ 187 w 211"/>
                  <a:gd name="T23" fmla="*/ 37 h 206"/>
                  <a:gd name="T24" fmla="*/ 173 w 211"/>
                  <a:gd name="T25" fmla="*/ 24 h 206"/>
                  <a:gd name="T26" fmla="*/ 156 w 211"/>
                  <a:gd name="T27" fmla="*/ 13 h 206"/>
                  <a:gd name="T28" fmla="*/ 137 w 211"/>
                  <a:gd name="T29" fmla="*/ 4 h 206"/>
                  <a:gd name="T30" fmla="*/ 116 w 211"/>
                  <a:gd name="T31" fmla="*/ 0 h 206"/>
                  <a:gd name="T32" fmla="*/ 95 w 211"/>
                  <a:gd name="T33" fmla="*/ 0 h 206"/>
                  <a:gd name="T34" fmla="*/ 73 w 211"/>
                  <a:gd name="T35" fmla="*/ 4 h 206"/>
                  <a:gd name="T36" fmla="*/ 55 w 211"/>
                  <a:gd name="T37" fmla="*/ 13 h 206"/>
                  <a:gd name="T38" fmla="*/ 38 w 211"/>
                  <a:gd name="T39" fmla="*/ 24 h 206"/>
                  <a:gd name="T40" fmla="*/ 24 w 211"/>
                  <a:gd name="T41" fmla="*/ 37 h 206"/>
                  <a:gd name="T42" fmla="*/ 12 w 211"/>
                  <a:gd name="T43" fmla="*/ 54 h 206"/>
                  <a:gd name="T44" fmla="*/ 4 w 211"/>
                  <a:gd name="T45" fmla="*/ 73 h 206"/>
                  <a:gd name="T46" fmla="*/ 0 w 211"/>
                  <a:gd name="T47" fmla="*/ 92 h 206"/>
                  <a:gd name="T48" fmla="*/ 0 w 211"/>
                  <a:gd name="T49" fmla="*/ 114 h 206"/>
                  <a:gd name="T50" fmla="*/ 4 w 211"/>
                  <a:gd name="T51" fmla="*/ 134 h 206"/>
                  <a:gd name="T52" fmla="*/ 12 w 211"/>
                  <a:gd name="T53" fmla="*/ 152 h 206"/>
                  <a:gd name="T54" fmla="*/ 24 w 211"/>
                  <a:gd name="T55" fmla="*/ 169 h 206"/>
                  <a:gd name="T56" fmla="*/ 38 w 211"/>
                  <a:gd name="T57" fmla="*/ 182 h 206"/>
                  <a:gd name="T58" fmla="*/ 55 w 211"/>
                  <a:gd name="T59" fmla="*/ 193 h 206"/>
                  <a:gd name="T60" fmla="*/ 73 w 211"/>
                  <a:gd name="T61" fmla="*/ 202 h 206"/>
                  <a:gd name="T62" fmla="*/ 95 w 211"/>
                  <a:gd name="T6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6">
                    <a:moveTo>
                      <a:pt x="106" y="206"/>
                    </a:moveTo>
                    <a:lnTo>
                      <a:pt x="116" y="206"/>
                    </a:lnTo>
                    <a:lnTo>
                      <a:pt x="126" y="203"/>
                    </a:lnTo>
                    <a:lnTo>
                      <a:pt x="137" y="202"/>
                    </a:lnTo>
                    <a:lnTo>
                      <a:pt x="147" y="197"/>
                    </a:lnTo>
                    <a:lnTo>
                      <a:pt x="156" y="193"/>
                    </a:lnTo>
                    <a:lnTo>
                      <a:pt x="164" y="189"/>
                    </a:lnTo>
                    <a:lnTo>
                      <a:pt x="173" y="182"/>
                    </a:lnTo>
                    <a:lnTo>
                      <a:pt x="180" y="176"/>
                    </a:lnTo>
                    <a:lnTo>
                      <a:pt x="187" y="169"/>
                    </a:lnTo>
                    <a:lnTo>
                      <a:pt x="192" y="161"/>
                    </a:lnTo>
                    <a:lnTo>
                      <a:pt x="198" y="152"/>
                    </a:lnTo>
                    <a:lnTo>
                      <a:pt x="202" y="144"/>
                    </a:lnTo>
                    <a:lnTo>
                      <a:pt x="207" y="134"/>
                    </a:lnTo>
                    <a:lnTo>
                      <a:pt x="209" y="124"/>
                    </a:lnTo>
                    <a:lnTo>
                      <a:pt x="211" y="114"/>
                    </a:lnTo>
                    <a:lnTo>
                      <a:pt x="211" y="102"/>
                    </a:lnTo>
                    <a:lnTo>
                      <a:pt x="211" y="92"/>
                    </a:lnTo>
                    <a:lnTo>
                      <a:pt x="209" y="83"/>
                    </a:lnTo>
                    <a:lnTo>
                      <a:pt x="207" y="73"/>
                    </a:lnTo>
                    <a:lnTo>
                      <a:pt x="202" y="63"/>
                    </a:lnTo>
                    <a:lnTo>
                      <a:pt x="198" y="54"/>
                    </a:lnTo>
                    <a:lnTo>
                      <a:pt x="192" y="46"/>
                    </a:lnTo>
                    <a:lnTo>
                      <a:pt x="187" y="37"/>
                    </a:lnTo>
                    <a:lnTo>
                      <a:pt x="180" y="30"/>
                    </a:lnTo>
                    <a:lnTo>
                      <a:pt x="173" y="24"/>
                    </a:lnTo>
                    <a:lnTo>
                      <a:pt x="164" y="17"/>
                    </a:lnTo>
                    <a:lnTo>
                      <a:pt x="156" y="13"/>
                    </a:lnTo>
                    <a:lnTo>
                      <a:pt x="147" y="9"/>
                    </a:lnTo>
                    <a:lnTo>
                      <a:pt x="137" y="4"/>
                    </a:lnTo>
                    <a:lnTo>
                      <a:pt x="126" y="3"/>
                    </a:lnTo>
                    <a:lnTo>
                      <a:pt x="116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3" y="3"/>
                    </a:lnTo>
                    <a:lnTo>
                      <a:pt x="73" y="4"/>
                    </a:lnTo>
                    <a:lnTo>
                      <a:pt x="63" y="9"/>
                    </a:lnTo>
                    <a:lnTo>
                      <a:pt x="55" y="13"/>
                    </a:lnTo>
                    <a:lnTo>
                      <a:pt x="46" y="17"/>
                    </a:lnTo>
                    <a:lnTo>
                      <a:pt x="38" y="24"/>
                    </a:lnTo>
                    <a:lnTo>
                      <a:pt x="31" y="30"/>
                    </a:lnTo>
                    <a:lnTo>
                      <a:pt x="24" y="37"/>
                    </a:lnTo>
                    <a:lnTo>
                      <a:pt x="18" y="46"/>
                    </a:lnTo>
                    <a:lnTo>
                      <a:pt x="12" y="54"/>
                    </a:lnTo>
                    <a:lnTo>
                      <a:pt x="8" y="63"/>
                    </a:lnTo>
                    <a:lnTo>
                      <a:pt x="4" y="73"/>
                    </a:lnTo>
                    <a:lnTo>
                      <a:pt x="1" y="83"/>
                    </a:lnTo>
                    <a:lnTo>
                      <a:pt x="0" y="92"/>
                    </a:lnTo>
                    <a:lnTo>
                      <a:pt x="0" y="102"/>
                    </a:lnTo>
                    <a:lnTo>
                      <a:pt x="0" y="114"/>
                    </a:lnTo>
                    <a:lnTo>
                      <a:pt x="1" y="124"/>
                    </a:lnTo>
                    <a:lnTo>
                      <a:pt x="4" y="134"/>
                    </a:lnTo>
                    <a:lnTo>
                      <a:pt x="8" y="144"/>
                    </a:lnTo>
                    <a:lnTo>
                      <a:pt x="12" y="152"/>
                    </a:lnTo>
                    <a:lnTo>
                      <a:pt x="18" y="161"/>
                    </a:lnTo>
                    <a:lnTo>
                      <a:pt x="24" y="169"/>
                    </a:lnTo>
                    <a:lnTo>
                      <a:pt x="31" y="176"/>
                    </a:lnTo>
                    <a:lnTo>
                      <a:pt x="38" y="182"/>
                    </a:lnTo>
                    <a:lnTo>
                      <a:pt x="46" y="189"/>
                    </a:lnTo>
                    <a:lnTo>
                      <a:pt x="55" y="193"/>
                    </a:lnTo>
                    <a:lnTo>
                      <a:pt x="63" y="197"/>
                    </a:lnTo>
                    <a:lnTo>
                      <a:pt x="73" y="202"/>
                    </a:lnTo>
                    <a:lnTo>
                      <a:pt x="83" y="203"/>
                    </a:lnTo>
                    <a:lnTo>
                      <a:pt x="95" y="206"/>
                    </a:lnTo>
                    <a:lnTo>
                      <a:pt x="106" y="20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4" name="Freeform 62">
                <a:extLst>
                  <a:ext uri="{FF2B5EF4-FFF2-40B4-BE49-F238E27FC236}">
                    <a16:creationId xmlns:a16="http://schemas.microsoft.com/office/drawing/2014/main" id="{B9EBFC1B-9B4D-4627-B985-9BE2C96FCB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54463" y="5710635"/>
                <a:ext cx="55536" cy="53186"/>
              </a:xfrm>
              <a:custGeom>
                <a:avLst/>
                <a:gdLst>
                  <a:gd name="T0" fmla="*/ 116 w 211"/>
                  <a:gd name="T1" fmla="*/ 206 h 206"/>
                  <a:gd name="T2" fmla="*/ 137 w 211"/>
                  <a:gd name="T3" fmla="*/ 202 h 206"/>
                  <a:gd name="T4" fmla="*/ 156 w 211"/>
                  <a:gd name="T5" fmla="*/ 193 h 206"/>
                  <a:gd name="T6" fmla="*/ 173 w 211"/>
                  <a:gd name="T7" fmla="*/ 182 h 206"/>
                  <a:gd name="T8" fmla="*/ 187 w 211"/>
                  <a:gd name="T9" fmla="*/ 169 h 206"/>
                  <a:gd name="T10" fmla="*/ 198 w 211"/>
                  <a:gd name="T11" fmla="*/ 152 h 206"/>
                  <a:gd name="T12" fmla="*/ 207 w 211"/>
                  <a:gd name="T13" fmla="*/ 134 h 206"/>
                  <a:gd name="T14" fmla="*/ 211 w 211"/>
                  <a:gd name="T15" fmla="*/ 114 h 206"/>
                  <a:gd name="T16" fmla="*/ 211 w 211"/>
                  <a:gd name="T17" fmla="*/ 92 h 206"/>
                  <a:gd name="T18" fmla="*/ 207 w 211"/>
                  <a:gd name="T19" fmla="*/ 73 h 206"/>
                  <a:gd name="T20" fmla="*/ 198 w 211"/>
                  <a:gd name="T21" fmla="*/ 54 h 206"/>
                  <a:gd name="T22" fmla="*/ 187 w 211"/>
                  <a:gd name="T23" fmla="*/ 37 h 206"/>
                  <a:gd name="T24" fmla="*/ 173 w 211"/>
                  <a:gd name="T25" fmla="*/ 24 h 206"/>
                  <a:gd name="T26" fmla="*/ 156 w 211"/>
                  <a:gd name="T27" fmla="*/ 13 h 206"/>
                  <a:gd name="T28" fmla="*/ 137 w 211"/>
                  <a:gd name="T29" fmla="*/ 4 h 206"/>
                  <a:gd name="T30" fmla="*/ 116 w 211"/>
                  <a:gd name="T31" fmla="*/ 0 h 206"/>
                  <a:gd name="T32" fmla="*/ 95 w 211"/>
                  <a:gd name="T33" fmla="*/ 0 h 206"/>
                  <a:gd name="T34" fmla="*/ 73 w 211"/>
                  <a:gd name="T35" fmla="*/ 4 h 206"/>
                  <a:gd name="T36" fmla="*/ 55 w 211"/>
                  <a:gd name="T37" fmla="*/ 13 h 206"/>
                  <a:gd name="T38" fmla="*/ 38 w 211"/>
                  <a:gd name="T39" fmla="*/ 24 h 206"/>
                  <a:gd name="T40" fmla="*/ 24 w 211"/>
                  <a:gd name="T41" fmla="*/ 37 h 206"/>
                  <a:gd name="T42" fmla="*/ 12 w 211"/>
                  <a:gd name="T43" fmla="*/ 54 h 206"/>
                  <a:gd name="T44" fmla="*/ 4 w 211"/>
                  <a:gd name="T45" fmla="*/ 73 h 206"/>
                  <a:gd name="T46" fmla="*/ 0 w 211"/>
                  <a:gd name="T47" fmla="*/ 92 h 206"/>
                  <a:gd name="T48" fmla="*/ 0 w 211"/>
                  <a:gd name="T49" fmla="*/ 114 h 206"/>
                  <a:gd name="T50" fmla="*/ 4 w 211"/>
                  <a:gd name="T51" fmla="*/ 134 h 206"/>
                  <a:gd name="T52" fmla="*/ 12 w 211"/>
                  <a:gd name="T53" fmla="*/ 152 h 206"/>
                  <a:gd name="T54" fmla="*/ 24 w 211"/>
                  <a:gd name="T55" fmla="*/ 169 h 206"/>
                  <a:gd name="T56" fmla="*/ 38 w 211"/>
                  <a:gd name="T57" fmla="*/ 182 h 206"/>
                  <a:gd name="T58" fmla="*/ 55 w 211"/>
                  <a:gd name="T59" fmla="*/ 193 h 206"/>
                  <a:gd name="T60" fmla="*/ 73 w 211"/>
                  <a:gd name="T61" fmla="*/ 202 h 206"/>
                  <a:gd name="T62" fmla="*/ 95 w 211"/>
                  <a:gd name="T6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6">
                    <a:moveTo>
                      <a:pt x="106" y="206"/>
                    </a:moveTo>
                    <a:lnTo>
                      <a:pt x="116" y="206"/>
                    </a:lnTo>
                    <a:lnTo>
                      <a:pt x="126" y="203"/>
                    </a:lnTo>
                    <a:lnTo>
                      <a:pt x="137" y="202"/>
                    </a:lnTo>
                    <a:lnTo>
                      <a:pt x="147" y="197"/>
                    </a:lnTo>
                    <a:lnTo>
                      <a:pt x="156" y="193"/>
                    </a:lnTo>
                    <a:lnTo>
                      <a:pt x="164" y="189"/>
                    </a:lnTo>
                    <a:lnTo>
                      <a:pt x="173" y="182"/>
                    </a:lnTo>
                    <a:lnTo>
                      <a:pt x="180" y="176"/>
                    </a:lnTo>
                    <a:lnTo>
                      <a:pt x="187" y="169"/>
                    </a:lnTo>
                    <a:lnTo>
                      <a:pt x="192" y="161"/>
                    </a:lnTo>
                    <a:lnTo>
                      <a:pt x="198" y="152"/>
                    </a:lnTo>
                    <a:lnTo>
                      <a:pt x="202" y="144"/>
                    </a:lnTo>
                    <a:lnTo>
                      <a:pt x="207" y="134"/>
                    </a:lnTo>
                    <a:lnTo>
                      <a:pt x="209" y="124"/>
                    </a:lnTo>
                    <a:lnTo>
                      <a:pt x="211" y="114"/>
                    </a:lnTo>
                    <a:lnTo>
                      <a:pt x="211" y="102"/>
                    </a:lnTo>
                    <a:lnTo>
                      <a:pt x="211" y="92"/>
                    </a:lnTo>
                    <a:lnTo>
                      <a:pt x="209" y="83"/>
                    </a:lnTo>
                    <a:lnTo>
                      <a:pt x="207" y="73"/>
                    </a:lnTo>
                    <a:lnTo>
                      <a:pt x="202" y="63"/>
                    </a:lnTo>
                    <a:lnTo>
                      <a:pt x="198" y="54"/>
                    </a:lnTo>
                    <a:lnTo>
                      <a:pt x="192" y="46"/>
                    </a:lnTo>
                    <a:lnTo>
                      <a:pt x="187" y="37"/>
                    </a:lnTo>
                    <a:lnTo>
                      <a:pt x="180" y="30"/>
                    </a:lnTo>
                    <a:lnTo>
                      <a:pt x="173" y="24"/>
                    </a:lnTo>
                    <a:lnTo>
                      <a:pt x="164" y="17"/>
                    </a:lnTo>
                    <a:lnTo>
                      <a:pt x="156" y="13"/>
                    </a:lnTo>
                    <a:lnTo>
                      <a:pt x="147" y="9"/>
                    </a:lnTo>
                    <a:lnTo>
                      <a:pt x="137" y="4"/>
                    </a:lnTo>
                    <a:lnTo>
                      <a:pt x="126" y="3"/>
                    </a:lnTo>
                    <a:lnTo>
                      <a:pt x="116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3" y="3"/>
                    </a:lnTo>
                    <a:lnTo>
                      <a:pt x="73" y="4"/>
                    </a:lnTo>
                    <a:lnTo>
                      <a:pt x="63" y="9"/>
                    </a:lnTo>
                    <a:lnTo>
                      <a:pt x="55" y="13"/>
                    </a:lnTo>
                    <a:lnTo>
                      <a:pt x="46" y="17"/>
                    </a:lnTo>
                    <a:lnTo>
                      <a:pt x="38" y="24"/>
                    </a:lnTo>
                    <a:lnTo>
                      <a:pt x="31" y="30"/>
                    </a:lnTo>
                    <a:lnTo>
                      <a:pt x="24" y="37"/>
                    </a:lnTo>
                    <a:lnTo>
                      <a:pt x="18" y="46"/>
                    </a:lnTo>
                    <a:lnTo>
                      <a:pt x="12" y="54"/>
                    </a:lnTo>
                    <a:lnTo>
                      <a:pt x="8" y="63"/>
                    </a:lnTo>
                    <a:lnTo>
                      <a:pt x="4" y="73"/>
                    </a:lnTo>
                    <a:lnTo>
                      <a:pt x="1" y="83"/>
                    </a:lnTo>
                    <a:lnTo>
                      <a:pt x="0" y="92"/>
                    </a:lnTo>
                    <a:lnTo>
                      <a:pt x="0" y="102"/>
                    </a:lnTo>
                    <a:lnTo>
                      <a:pt x="0" y="114"/>
                    </a:lnTo>
                    <a:lnTo>
                      <a:pt x="1" y="124"/>
                    </a:lnTo>
                    <a:lnTo>
                      <a:pt x="4" y="134"/>
                    </a:lnTo>
                    <a:lnTo>
                      <a:pt x="8" y="144"/>
                    </a:lnTo>
                    <a:lnTo>
                      <a:pt x="12" y="152"/>
                    </a:lnTo>
                    <a:lnTo>
                      <a:pt x="18" y="161"/>
                    </a:lnTo>
                    <a:lnTo>
                      <a:pt x="24" y="169"/>
                    </a:lnTo>
                    <a:lnTo>
                      <a:pt x="31" y="176"/>
                    </a:lnTo>
                    <a:lnTo>
                      <a:pt x="38" y="182"/>
                    </a:lnTo>
                    <a:lnTo>
                      <a:pt x="46" y="189"/>
                    </a:lnTo>
                    <a:lnTo>
                      <a:pt x="55" y="193"/>
                    </a:lnTo>
                    <a:lnTo>
                      <a:pt x="63" y="197"/>
                    </a:lnTo>
                    <a:lnTo>
                      <a:pt x="73" y="202"/>
                    </a:lnTo>
                    <a:lnTo>
                      <a:pt x="83" y="203"/>
                    </a:lnTo>
                    <a:lnTo>
                      <a:pt x="95" y="206"/>
                    </a:lnTo>
                    <a:lnTo>
                      <a:pt x="106" y="206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5" name="Freeform 61">
                <a:extLst>
                  <a:ext uri="{FF2B5EF4-FFF2-40B4-BE49-F238E27FC236}">
                    <a16:creationId xmlns:a16="http://schemas.microsoft.com/office/drawing/2014/main" id="{37CB8D25-2E98-4FC3-A480-478E479648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76913" y="5087267"/>
                <a:ext cx="54754" cy="53186"/>
              </a:xfrm>
              <a:custGeom>
                <a:avLst/>
                <a:gdLst>
                  <a:gd name="T0" fmla="*/ 117 w 211"/>
                  <a:gd name="T1" fmla="*/ 205 h 205"/>
                  <a:gd name="T2" fmla="*/ 138 w 211"/>
                  <a:gd name="T3" fmla="*/ 201 h 205"/>
                  <a:gd name="T4" fmla="*/ 156 w 211"/>
                  <a:gd name="T5" fmla="*/ 193 h 205"/>
                  <a:gd name="T6" fmla="*/ 173 w 211"/>
                  <a:gd name="T7" fmla="*/ 181 h 205"/>
                  <a:gd name="T8" fmla="*/ 187 w 211"/>
                  <a:gd name="T9" fmla="*/ 168 h 205"/>
                  <a:gd name="T10" fmla="*/ 199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9 w 211"/>
                  <a:gd name="T21" fmla="*/ 53 h 205"/>
                  <a:gd name="T22" fmla="*/ 187 w 211"/>
                  <a:gd name="T23" fmla="*/ 38 h 205"/>
                  <a:gd name="T24" fmla="*/ 173 w 211"/>
                  <a:gd name="T25" fmla="*/ 24 h 205"/>
                  <a:gd name="T26" fmla="*/ 156 w 211"/>
                  <a:gd name="T27" fmla="*/ 12 h 205"/>
                  <a:gd name="T28" fmla="*/ 138 w 211"/>
                  <a:gd name="T29" fmla="*/ 4 h 205"/>
                  <a:gd name="T30" fmla="*/ 117 w 211"/>
                  <a:gd name="T31" fmla="*/ 1 h 205"/>
                  <a:gd name="T32" fmla="*/ 95 w 211"/>
                  <a:gd name="T33" fmla="*/ 1 h 205"/>
                  <a:gd name="T34" fmla="*/ 75 w 211"/>
                  <a:gd name="T35" fmla="*/ 4 h 205"/>
                  <a:gd name="T36" fmla="*/ 56 w 211"/>
                  <a:gd name="T37" fmla="*/ 12 h 205"/>
                  <a:gd name="T38" fmla="*/ 39 w 211"/>
                  <a:gd name="T39" fmla="*/ 24 h 205"/>
                  <a:gd name="T40" fmla="*/ 24 w 211"/>
                  <a:gd name="T41" fmla="*/ 38 h 205"/>
                  <a:gd name="T42" fmla="*/ 13 w 211"/>
                  <a:gd name="T43" fmla="*/ 53 h 205"/>
                  <a:gd name="T44" fmla="*/ 6 w 211"/>
                  <a:gd name="T45" fmla="*/ 72 h 205"/>
                  <a:gd name="T46" fmla="*/ 2 w 211"/>
                  <a:gd name="T47" fmla="*/ 92 h 205"/>
                  <a:gd name="T48" fmla="*/ 2 w 211"/>
                  <a:gd name="T49" fmla="*/ 113 h 205"/>
                  <a:gd name="T50" fmla="*/ 6 w 211"/>
                  <a:gd name="T51" fmla="*/ 133 h 205"/>
                  <a:gd name="T52" fmla="*/ 13 w 211"/>
                  <a:gd name="T53" fmla="*/ 151 h 205"/>
                  <a:gd name="T54" fmla="*/ 24 w 211"/>
                  <a:gd name="T55" fmla="*/ 168 h 205"/>
                  <a:gd name="T56" fmla="*/ 39 w 211"/>
                  <a:gd name="T57" fmla="*/ 181 h 205"/>
                  <a:gd name="T58" fmla="*/ 56 w 211"/>
                  <a:gd name="T59" fmla="*/ 193 h 205"/>
                  <a:gd name="T60" fmla="*/ 75 w 211"/>
                  <a:gd name="T61" fmla="*/ 201 h 205"/>
                  <a:gd name="T62" fmla="*/ 95 w 211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7" y="205"/>
                    </a:moveTo>
                    <a:lnTo>
                      <a:pt x="117" y="205"/>
                    </a:lnTo>
                    <a:lnTo>
                      <a:pt x="128" y="204"/>
                    </a:lnTo>
                    <a:lnTo>
                      <a:pt x="138" y="201"/>
                    </a:lnTo>
                    <a:lnTo>
                      <a:pt x="148" y="197"/>
                    </a:lnTo>
                    <a:lnTo>
                      <a:pt x="156" y="193"/>
                    </a:lnTo>
                    <a:lnTo>
                      <a:pt x="165" y="188"/>
                    </a:lnTo>
                    <a:lnTo>
                      <a:pt x="173" y="181"/>
                    </a:lnTo>
                    <a:lnTo>
                      <a:pt x="182" y="176"/>
                    </a:lnTo>
                    <a:lnTo>
                      <a:pt x="187" y="168"/>
                    </a:lnTo>
                    <a:lnTo>
                      <a:pt x="194" y="160"/>
                    </a:lnTo>
                    <a:lnTo>
                      <a:pt x="199" y="151"/>
                    </a:lnTo>
                    <a:lnTo>
                      <a:pt x="204" y="143"/>
                    </a:lnTo>
                    <a:lnTo>
                      <a:pt x="207" y="133"/>
                    </a:lnTo>
                    <a:lnTo>
                      <a:pt x="210" y="123"/>
                    </a:lnTo>
                    <a:lnTo>
                      <a:pt x="211" y="113"/>
                    </a:lnTo>
                    <a:lnTo>
                      <a:pt x="211" y="103"/>
                    </a:lnTo>
                    <a:lnTo>
                      <a:pt x="211" y="92"/>
                    </a:lnTo>
                    <a:lnTo>
                      <a:pt x="210" y="82"/>
                    </a:lnTo>
                    <a:lnTo>
                      <a:pt x="207" y="72"/>
                    </a:lnTo>
                    <a:lnTo>
                      <a:pt x="204" y="62"/>
                    </a:lnTo>
                    <a:lnTo>
                      <a:pt x="199" y="53"/>
                    </a:lnTo>
                    <a:lnTo>
                      <a:pt x="194" y="45"/>
                    </a:lnTo>
                    <a:lnTo>
                      <a:pt x="187" y="38"/>
                    </a:lnTo>
                    <a:lnTo>
                      <a:pt x="182" y="29"/>
                    </a:lnTo>
                    <a:lnTo>
                      <a:pt x="173" y="24"/>
                    </a:lnTo>
                    <a:lnTo>
                      <a:pt x="165" y="18"/>
                    </a:lnTo>
                    <a:lnTo>
                      <a:pt x="156" y="12"/>
                    </a:lnTo>
                    <a:lnTo>
                      <a:pt x="148" y="8"/>
                    </a:lnTo>
                    <a:lnTo>
                      <a:pt x="138" y="4"/>
                    </a:lnTo>
                    <a:lnTo>
                      <a:pt x="128" y="2"/>
                    </a:lnTo>
                    <a:lnTo>
                      <a:pt x="117" y="1"/>
                    </a:lnTo>
                    <a:lnTo>
                      <a:pt x="107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4"/>
                    </a:lnTo>
                    <a:lnTo>
                      <a:pt x="65" y="8"/>
                    </a:lnTo>
                    <a:lnTo>
                      <a:pt x="56" y="12"/>
                    </a:lnTo>
                    <a:lnTo>
                      <a:pt x="47" y="18"/>
                    </a:lnTo>
                    <a:lnTo>
                      <a:pt x="39" y="24"/>
                    </a:lnTo>
                    <a:lnTo>
                      <a:pt x="31" y="29"/>
                    </a:lnTo>
                    <a:lnTo>
                      <a:pt x="24" y="38"/>
                    </a:lnTo>
                    <a:lnTo>
                      <a:pt x="19" y="45"/>
                    </a:lnTo>
                    <a:lnTo>
                      <a:pt x="13" y="53"/>
                    </a:lnTo>
                    <a:lnTo>
                      <a:pt x="9" y="62"/>
                    </a:lnTo>
                    <a:lnTo>
                      <a:pt x="6" y="72"/>
                    </a:lnTo>
                    <a:lnTo>
                      <a:pt x="3" y="82"/>
                    </a:lnTo>
                    <a:lnTo>
                      <a:pt x="2" y="92"/>
                    </a:lnTo>
                    <a:lnTo>
                      <a:pt x="0" y="103"/>
                    </a:lnTo>
                    <a:lnTo>
                      <a:pt x="2" y="113"/>
                    </a:lnTo>
                    <a:lnTo>
                      <a:pt x="3" y="123"/>
                    </a:lnTo>
                    <a:lnTo>
                      <a:pt x="6" y="133"/>
                    </a:lnTo>
                    <a:lnTo>
                      <a:pt x="9" y="143"/>
                    </a:lnTo>
                    <a:lnTo>
                      <a:pt x="13" y="151"/>
                    </a:lnTo>
                    <a:lnTo>
                      <a:pt x="19" y="160"/>
                    </a:lnTo>
                    <a:lnTo>
                      <a:pt x="24" y="168"/>
                    </a:lnTo>
                    <a:lnTo>
                      <a:pt x="31" y="176"/>
                    </a:lnTo>
                    <a:lnTo>
                      <a:pt x="39" y="181"/>
                    </a:lnTo>
                    <a:lnTo>
                      <a:pt x="47" y="188"/>
                    </a:lnTo>
                    <a:lnTo>
                      <a:pt x="56" y="193"/>
                    </a:lnTo>
                    <a:lnTo>
                      <a:pt x="65" y="197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7" y="20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6" name="Freeform 60">
                <a:extLst>
                  <a:ext uri="{FF2B5EF4-FFF2-40B4-BE49-F238E27FC236}">
                    <a16:creationId xmlns:a16="http://schemas.microsoft.com/office/drawing/2014/main" id="{BE7E079E-C74F-4643-9C95-100532D42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76913" y="5087267"/>
                <a:ext cx="54754" cy="53186"/>
              </a:xfrm>
              <a:custGeom>
                <a:avLst/>
                <a:gdLst>
                  <a:gd name="T0" fmla="*/ 117 w 211"/>
                  <a:gd name="T1" fmla="*/ 205 h 205"/>
                  <a:gd name="T2" fmla="*/ 138 w 211"/>
                  <a:gd name="T3" fmla="*/ 201 h 205"/>
                  <a:gd name="T4" fmla="*/ 156 w 211"/>
                  <a:gd name="T5" fmla="*/ 193 h 205"/>
                  <a:gd name="T6" fmla="*/ 173 w 211"/>
                  <a:gd name="T7" fmla="*/ 181 h 205"/>
                  <a:gd name="T8" fmla="*/ 187 w 211"/>
                  <a:gd name="T9" fmla="*/ 168 h 205"/>
                  <a:gd name="T10" fmla="*/ 199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9 w 211"/>
                  <a:gd name="T21" fmla="*/ 53 h 205"/>
                  <a:gd name="T22" fmla="*/ 187 w 211"/>
                  <a:gd name="T23" fmla="*/ 38 h 205"/>
                  <a:gd name="T24" fmla="*/ 173 w 211"/>
                  <a:gd name="T25" fmla="*/ 24 h 205"/>
                  <a:gd name="T26" fmla="*/ 156 w 211"/>
                  <a:gd name="T27" fmla="*/ 12 h 205"/>
                  <a:gd name="T28" fmla="*/ 138 w 211"/>
                  <a:gd name="T29" fmla="*/ 4 h 205"/>
                  <a:gd name="T30" fmla="*/ 117 w 211"/>
                  <a:gd name="T31" fmla="*/ 1 h 205"/>
                  <a:gd name="T32" fmla="*/ 95 w 211"/>
                  <a:gd name="T33" fmla="*/ 1 h 205"/>
                  <a:gd name="T34" fmla="*/ 75 w 211"/>
                  <a:gd name="T35" fmla="*/ 4 h 205"/>
                  <a:gd name="T36" fmla="*/ 56 w 211"/>
                  <a:gd name="T37" fmla="*/ 12 h 205"/>
                  <a:gd name="T38" fmla="*/ 39 w 211"/>
                  <a:gd name="T39" fmla="*/ 24 h 205"/>
                  <a:gd name="T40" fmla="*/ 24 w 211"/>
                  <a:gd name="T41" fmla="*/ 38 h 205"/>
                  <a:gd name="T42" fmla="*/ 13 w 211"/>
                  <a:gd name="T43" fmla="*/ 53 h 205"/>
                  <a:gd name="T44" fmla="*/ 6 w 211"/>
                  <a:gd name="T45" fmla="*/ 72 h 205"/>
                  <a:gd name="T46" fmla="*/ 2 w 211"/>
                  <a:gd name="T47" fmla="*/ 92 h 205"/>
                  <a:gd name="T48" fmla="*/ 2 w 211"/>
                  <a:gd name="T49" fmla="*/ 113 h 205"/>
                  <a:gd name="T50" fmla="*/ 6 w 211"/>
                  <a:gd name="T51" fmla="*/ 133 h 205"/>
                  <a:gd name="T52" fmla="*/ 13 w 211"/>
                  <a:gd name="T53" fmla="*/ 151 h 205"/>
                  <a:gd name="T54" fmla="*/ 24 w 211"/>
                  <a:gd name="T55" fmla="*/ 168 h 205"/>
                  <a:gd name="T56" fmla="*/ 39 w 211"/>
                  <a:gd name="T57" fmla="*/ 181 h 205"/>
                  <a:gd name="T58" fmla="*/ 56 w 211"/>
                  <a:gd name="T59" fmla="*/ 193 h 205"/>
                  <a:gd name="T60" fmla="*/ 75 w 211"/>
                  <a:gd name="T61" fmla="*/ 201 h 205"/>
                  <a:gd name="T62" fmla="*/ 95 w 211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7" y="205"/>
                    </a:moveTo>
                    <a:lnTo>
                      <a:pt x="117" y="205"/>
                    </a:lnTo>
                    <a:lnTo>
                      <a:pt x="128" y="204"/>
                    </a:lnTo>
                    <a:lnTo>
                      <a:pt x="138" y="201"/>
                    </a:lnTo>
                    <a:lnTo>
                      <a:pt x="148" y="197"/>
                    </a:lnTo>
                    <a:lnTo>
                      <a:pt x="156" y="193"/>
                    </a:lnTo>
                    <a:lnTo>
                      <a:pt x="165" y="188"/>
                    </a:lnTo>
                    <a:lnTo>
                      <a:pt x="173" y="181"/>
                    </a:lnTo>
                    <a:lnTo>
                      <a:pt x="182" y="176"/>
                    </a:lnTo>
                    <a:lnTo>
                      <a:pt x="187" y="168"/>
                    </a:lnTo>
                    <a:lnTo>
                      <a:pt x="194" y="160"/>
                    </a:lnTo>
                    <a:lnTo>
                      <a:pt x="199" y="151"/>
                    </a:lnTo>
                    <a:lnTo>
                      <a:pt x="204" y="143"/>
                    </a:lnTo>
                    <a:lnTo>
                      <a:pt x="207" y="133"/>
                    </a:lnTo>
                    <a:lnTo>
                      <a:pt x="210" y="123"/>
                    </a:lnTo>
                    <a:lnTo>
                      <a:pt x="211" y="113"/>
                    </a:lnTo>
                    <a:lnTo>
                      <a:pt x="211" y="103"/>
                    </a:lnTo>
                    <a:lnTo>
                      <a:pt x="211" y="92"/>
                    </a:lnTo>
                    <a:lnTo>
                      <a:pt x="210" y="82"/>
                    </a:lnTo>
                    <a:lnTo>
                      <a:pt x="207" y="72"/>
                    </a:lnTo>
                    <a:lnTo>
                      <a:pt x="204" y="62"/>
                    </a:lnTo>
                    <a:lnTo>
                      <a:pt x="199" y="53"/>
                    </a:lnTo>
                    <a:lnTo>
                      <a:pt x="194" y="45"/>
                    </a:lnTo>
                    <a:lnTo>
                      <a:pt x="187" y="38"/>
                    </a:lnTo>
                    <a:lnTo>
                      <a:pt x="182" y="29"/>
                    </a:lnTo>
                    <a:lnTo>
                      <a:pt x="173" y="24"/>
                    </a:lnTo>
                    <a:lnTo>
                      <a:pt x="165" y="18"/>
                    </a:lnTo>
                    <a:lnTo>
                      <a:pt x="156" y="12"/>
                    </a:lnTo>
                    <a:lnTo>
                      <a:pt x="148" y="8"/>
                    </a:lnTo>
                    <a:lnTo>
                      <a:pt x="138" y="4"/>
                    </a:lnTo>
                    <a:lnTo>
                      <a:pt x="128" y="2"/>
                    </a:lnTo>
                    <a:lnTo>
                      <a:pt x="117" y="1"/>
                    </a:lnTo>
                    <a:lnTo>
                      <a:pt x="107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4"/>
                    </a:lnTo>
                    <a:lnTo>
                      <a:pt x="65" y="8"/>
                    </a:lnTo>
                    <a:lnTo>
                      <a:pt x="56" y="12"/>
                    </a:lnTo>
                    <a:lnTo>
                      <a:pt x="47" y="18"/>
                    </a:lnTo>
                    <a:lnTo>
                      <a:pt x="39" y="24"/>
                    </a:lnTo>
                    <a:lnTo>
                      <a:pt x="31" y="29"/>
                    </a:lnTo>
                    <a:lnTo>
                      <a:pt x="24" y="38"/>
                    </a:lnTo>
                    <a:lnTo>
                      <a:pt x="19" y="45"/>
                    </a:lnTo>
                    <a:lnTo>
                      <a:pt x="13" y="53"/>
                    </a:lnTo>
                    <a:lnTo>
                      <a:pt x="9" y="62"/>
                    </a:lnTo>
                    <a:lnTo>
                      <a:pt x="6" y="72"/>
                    </a:lnTo>
                    <a:lnTo>
                      <a:pt x="3" y="82"/>
                    </a:lnTo>
                    <a:lnTo>
                      <a:pt x="2" y="92"/>
                    </a:lnTo>
                    <a:lnTo>
                      <a:pt x="0" y="103"/>
                    </a:lnTo>
                    <a:lnTo>
                      <a:pt x="2" y="113"/>
                    </a:lnTo>
                    <a:lnTo>
                      <a:pt x="3" y="123"/>
                    </a:lnTo>
                    <a:lnTo>
                      <a:pt x="6" y="133"/>
                    </a:lnTo>
                    <a:lnTo>
                      <a:pt x="9" y="143"/>
                    </a:lnTo>
                    <a:lnTo>
                      <a:pt x="13" y="151"/>
                    </a:lnTo>
                    <a:lnTo>
                      <a:pt x="19" y="160"/>
                    </a:lnTo>
                    <a:lnTo>
                      <a:pt x="24" y="168"/>
                    </a:lnTo>
                    <a:lnTo>
                      <a:pt x="31" y="176"/>
                    </a:lnTo>
                    <a:lnTo>
                      <a:pt x="39" y="181"/>
                    </a:lnTo>
                    <a:lnTo>
                      <a:pt x="47" y="188"/>
                    </a:lnTo>
                    <a:lnTo>
                      <a:pt x="56" y="193"/>
                    </a:lnTo>
                    <a:lnTo>
                      <a:pt x="65" y="197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7" y="205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7" name="Freeform 59">
                <a:extLst>
                  <a:ext uri="{FF2B5EF4-FFF2-40B4-BE49-F238E27FC236}">
                    <a16:creationId xmlns:a16="http://schemas.microsoft.com/office/drawing/2014/main" id="{1191C30D-E54B-44CA-8B15-5B7A33FA00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35690" y="6594456"/>
                <a:ext cx="70398" cy="82907"/>
              </a:xfrm>
              <a:custGeom>
                <a:avLst/>
                <a:gdLst>
                  <a:gd name="T0" fmla="*/ 247 w 270"/>
                  <a:gd name="T1" fmla="*/ 105 h 318"/>
                  <a:gd name="T2" fmla="*/ 233 w 270"/>
                  <a:gd name="T3" fmla="*/ 84 h 318"/>
                  <a:gd name="T4" fmla="*/ 226 w 270"/>
                  <a:gd name="T5" fmla="*/ 58 h 318"/>
                  <a:gd name="T6" fmla="*/ 219 w 270"/>
                  <a:gd name="T7" fmla="*/ 44 h 318"/>
                  <a:gd name="T8" fmla="*/ 204 w 270"/>
                  <a:gd name="T9" fmla="*/ 30 h 318"/>
                  <a:gd name="T10" fmla="*/ 182 w 270"/>
                  <a:gd name="T11" fmla="*/ 19 h 318"/>
                  <a:gd name="T12" fmla="*/ 159 w 270"/>
                  <a:gd name="T13" fmla="*/ 19 h 318"/>
                  <a:gd name="T14" fmla="*/ 141 w 270"/>
                  <a:gd name="T15" fmla="*/ 24 h 318"/>
                  <a:gd name="T16" fmla="*/ 128 w 270"/>
                  <a:gd name="T17" fmla="*/ 36 h 318"/>
                  <a:gd name="T18" fmla="*/ 122 w 270"/>
                  <a:gd name="T19" fmla="*/ 50 h 318"/>
                  <a:gd name="T20" fmla="*/ 122 w 270"/>
                  <a:gd name="T21" fmla="*/ 68 h 318"/>
                  <a:gd name="T22" fmla="*/ 135 w 270"/>
                  <a:gd name="T23" fmla="*/ 91 h 318"/>
                  <a:gd name="T24" fmla="*/ 169 w 270"/>
                  <a:gd name="T25" fmla="*/ 131 h 318"/>
                  <a:gd name="T26" fmla="*/ 199 w 270"/>
                  <a:gd name="T27" fmla="*/ 168 h 318"/>
                  <a:gd name="T28" fmla="*/ 214 w 270"/>
                  <a:gd name="T29" fmla="*/ 193 h 318"/>
                  <a:gd name="T30" fmla="*/ 220 w 270"/>
                  <a:gd name="T31" fmla="*/ 217 h 318"/>
                  <a:gd name="T32" fmla="*/ 221 w 270"/>
                  <a:gd name="T33" fmla="*/ 237 h 318"/>
                  <a:gd name="T34" fmla="*/ 217 w 270"/>
                  <a:gd name="T35" fmla="*/ 254 h 318"/>
                  <a:gd name="T36" fmla="*/ 210 w 270"/>
                  <a:gd name="T37" fmla="*/ 270 h 318"/>
                  <a:gd name="T38" fmla="*/ 199 w 270"/>
                  <a:gd name="T39" fmla="*/ 284 h 318"/>
                  <a:gd name="T40" fmla="*/ 183 w 270"/>
                  <a:gd name="T41" fmla="*/ 298 h 318"/>
                  <a:gd name="T42" fmla="*/ 166 w 270"/>
                  <a:gd name="T43" fmla="*/ 308 h 318"/>
                  <a:gd name="T44" fmla="*/ 146 w 270"/>
                  <a:gd name="T45" fmla="*/ 315 h 318"/>
                  <a:gd name="T46" fmla="*/ 125 w 270"/>
                  <a:gd name="T47" fmla="*/ 318 h 318"/>
                  <a:gd name="T48" fmla="*/ 101 w 270"/>
                  <a:gd name="T49" fmla="*/ 318 h 318"/>
                  <a:gd name="T50" fmla="*/ 71 w 270"/>
                  <a:gd name="T51" fmla="*/ 312 h 318"/>
                  <a:gd name="T52" fmla="*/ 44 w 270"/>
                  <a:gd name="T53" fmla="*/ 304 h 318"/>
                  <a:gd name="T54" fmla="*/ 30 w 270"/>
                  <a:gd name="T55" fmla="*/ 304 h 318"/>
                  <a:gd name="T56" fmla="*/ 17 w 270"/>
                  <a:gd name="T57" fmla="*/ 312 h 318"/>
                  <a:gd name="T58" fmla="*/ 0 w 270"/>
                  <a:gd name="T59" fmla="*/ 318 h 318"/>
                  <a:gd name="T60" fmla="*/ 34 w 270"/>
                  <a:gd name="T61" fmla="*/ 207 h 318"/>
                  <a:gd name="T62" fmla="*/ 41 w 270"/>
                  <a:gd name="T63" fmla="*/ 253 h 318"/>
                  <a:gd name="T64" fmla="*/ 49 w 270"/>
                  <a:gd name="T65" fmla="*/ 268 h 318"/>
                  <a:gd name="T66" fmla="*/ 57 w 270"/>
                  <a:gd name="T67" fmla="*/ 281 h 318"/>
                  <a:gd name="T68" fmla="*/ 68 w 270"/>
                  <a:gd name="T69" fmla="*/ 291 h 318"/>
                  <a:gd name="T70" fmla="*/ 81 w 270"/>
                  <a:gd name="T71" fmla="*/ 298 h 318"/>
                  <a:gd name="T72" fmla="*/ 95 w 270"/>
                  <a:gd name="T73" fmla="*/ 301 h 318"/>
                  <a:gd name="T74" fmla="*/ 112 w 270"/>
                  <a:gd name="T75" fmla="*/ 302 h 318"/>
                  <a:gd name="T76" fmla="*/ 136 w 270"/>
                  <a:gd name="T77" fmla="*/ 299 h 318"/>
                  <a:gd name="T78" fmla="*/ 155 w 270"/>
                  <a:gd name="T79" fmla="*/ 288 h 318"/>
                  <a:gd name="T80" fmla="*/ 166 w 270"/>
                  <a:gd name="T81" fmla="*/ 273 h 318"/>
                  <a:gd name="T82" fmla="*/ 170 w 270"/>
                  <a:gd name="T83" fmla="*/ 253 h 318"/>
                  <a:gd name="T84" fmla="*/ 169 w 270"/>
                  <a:gd name="T85" fmla="*/ 240 h 318"/>
                  <a:gd name="T86" fmla="*/ 165 w 270"/>
                  <a:gd name="T87" fmla="*/ 227 h 318"/>
                  <a:gd name="T88" fmla="*/ 149 w 270"/>
                  <a:gd name="T89" fmla="*/ 203 h 318"/>
                  <a:gd name="T90" fmla="*/ 124 w 270"/>
                  <a:gd name="T91" fmla="*/ 170 h 318"/>
                  <a:gd name="T92" fmla="*/ 97 w 270"/>
                  <a:gd name="T93" fmla="*/ 139 h 318"/>
                  <a:gd name="T94" fmla="*/ 83 w 270"/>
                  <a:gd name="T95" fmla="*/ 116 h 318"/>
                  <a:gd name="T96" fmla="*/ 75 w 270"/>
                  <a:gd name="T97" fmla="*/ 98 h 318"/>
                  <a:gd name="T98" fmla="*/ 74 w 270"/>
                  <a:gd name="T99" fmla="*/ 80 h 318"/>
                  <a:gd name="T100" fmla="*/ 75 w 270"/>
                  <a:gd name="T101" fmla="*/ 64 h 318"/>
                  <a:gd name="T102" fmla="*/ 80 w 270"/>
                  <a:gd name="T103" fmla="*/ 48 h 318"/>
                  <a:gd name="T104" fmla="*/ 88 w 270"/>
                  <a:gd name="T105" fmla="*/ 36 h 318"/>
                  <a:gd name="T106" fmla="*/ 98 w 270"/>
                  <a:gd name="T107" fmla="*/ 23 h 318"/>
                  <a:gd name="T108" fmla="*/ 112 w 270"/>
                  <a:gd name="T109" fmla="*/ 13 h 318"/>
                  <a:gd name="T110" fmla="*/ 127 w 270"/>
                  <a:gd name="T111" fmla="*/ 6 h 318"/>
                  <a:gd name="T112" fmla="*/ 144 w 270"/>
                  <a:gd name="T113" fmla="*/ 2 h 318"/>
                  <a:gd name="T114" fmla="*/ 162 w 270"/>
                  <a:gd name="T115" fmla="*/ 0 h 318"/>
                  <a:gd name="T116" fmla="*/ 183 w 270"/>
                  <a:gd name="T117" fmla="*/ 2 h 318"/>
                  <a:gd name="T118" fmla="*/ 206 w 270"/>
                  <a:gd name="T119" fmla="*/ 10 h 318"/>
                  <a:gd name="T120" fmla="*/ 230 w 270"/>
                  <a:gd name="T121" fmla="*/ 17 h 318"/>
                  <a:gd name="T122" fmla="*/ 244 w 270"/>
                  <a:gd name="T123" fmla="*/ 13 h 318"/>
                  <a:gd name="T124" fmla="*/ 255 w 270"/>
                  <a:gd name="T12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70" h="318">
                    <a:moveTo>
                      <a:pt x="270" y="0"/>
                    </a:moveTo>
                    <a:lnTo>
                      <a:pt x="247" y="105"/>
                    </a:lnTo>
                    <a:lnTo>
                      <a:pt x="234" y="105"/>
                    </a:lnTo>
                    <a:lnTo>
                      <a:pt x="233" y="84"/>
                    </a:lnTo>
                    <a:lnTo>
                      <a:pt x="229" y="65"/>
                    </a:lnTo>
                    <a:lnTo>
                      <a:pt x="226" y="58"/>
                    </a:lnTo>
                    <a:lnTo>
                      <a:pt x="223" y="51"/>
                    </a:lnTo>
                    <a:lnTo>
                      <a:pt x="219" y="44"/>
                    </a:lnTo>
                    <a:lnTo>
                      <a:pt x="214" y="38"/>
                    </a:lnTo>
                    <a:lnTo>
                      <a:pt x="204" y="30"/>
                    </a:lnTo>
                    <a:lnTo>
                      <a:pt x="195" y="23"/>
                    </a:lnTo>
                    <a:lnTo>
                      <a:pt x="182" y="19"/>
                    </a:lnTo>
                    <a:lnTo>
                      <a:pt x="169" y="19"/>
                    </a:lnTo>
                    <a:lnTo>
                      <a:pt x="159" y="19"/>
                    </a:lnTo>
                    <a:lnTo>
                      <a:pt x="149" y="21"/>
                    </a:lnTo>
                    <a:lnTo>
                      <a:pt x="141" y="24"/>
                    </a:lnTo>
                    <a:lnTo>
                      <a:pt x="134" y="30"/>
                    </a:lnTo>
                    <a:lnTo>
                      <a:pt x="128" y="36"/>
                    </a:lnTo>
                    <a:lnTo>
                      <a:pt x="125" y="43"/>
                    </a:lnTo>
                    <a:lnTo>
                      <a:pt x="122" y="50"/>
                    </a:lnTo>
                    <a:lnTo>
                      <a:pt x="121" y="58"/>
                    </a:lnTo>
                    <a:lnTo>
                      <a:pt x="122" y="68"/>
                    </a:lnTo>
                    <a:lnTo>
                      <a:pt x="127" y="80"/>
                    </a:lnTo>
                    <a:lnTo>
                      <a:pt x="135" y="91"/>
                    </a:lnTo>
                    <a:lnTo>
                      <a:pt x="149" y="108"/>
                    </a:lnTo>
                    <a:lnTo>
                      <a:pt x="169" y="131"/>
                    </a:lnTo>
                    <a:lnTo>
                      <a:pt x="186" y="151"/>
                    </a:lnTo>
                    <a:lnTo>
                      <a:pt x="199" y="168"/>
                    </a:lnTo>
                    <a:lnTo>
                      <a:pt x="209" y="182"/>
                    </a:lnTo>
                    <a:lnTo>
                      <a:pt x="214" y="193"/>
                    </a:lnTo>
                    <a:lnTo>
                      <a:pt x="219" y="206"/>
                    </a:lnTo>
                    <a:lnTo>
                      <a:pt x="220" y="217"/>
                    </a:lnTo>
                    <a:lnTo>
                      <a:pt x="221" y="229"/>
                    </a:lnTo>
                    <a:lnTo>
                      <a:pt x="221" y="237"/>
                    </a:lnTo>
                    <a:lnTo>
                      <a:pt x="220" y="246"/>
                    </a:lnTo>
                    <a:lnTo>
                      <a:pt x="217" y="254"/>
                    </a:lnTo>
                    <a:lnTo>
                      <a:pt x="214" y="261"/>
                    </a:lnTo>
                    <a:lnTo>
                      <a:pt x="210" y="270"/>
                    </a:lnTo>
                    <a:lnTo>
                      <a:pt x="204" y="277"/>
                    </a:lnTo>
                    <a:lnTo>
                      <a:pt x="199" y="284"/>
                    </a:lnTo>
                    <a:lnTo>
                      <a:pt x="190" y="291"/>
                    </a:lnTo>
                    <a:lnTo>
                      <a:pt x="183" y="298"/>
                    </a:lnTo>
                    <a:lnTo>
                      <a:pt x="175" y="304"/>
                    </a:lnTo>
                    <a:lnTo>
                      <a:pt x="166" y="308"/>
                    </a:lnTo>
                    <a:lnTo>
                      <a:pt x="156" y="312"/>
                    </a:lnTo>
                    <a:lnTo>
                      <a:pt x="146" y="315"/>
                    </a:lnTo>
                    <a:lnTo>
                      <a:pt x="136" y="317"/>
                    </a:lnTo>
                    <a:lnTo>
                      <a:pt x="125" y="318"/>
                    </a:lnTo>
                    <a:lnTo>
                      <a:pt x="114" y="318"/>
                    </a:lnTo>
                    <a:lnTo>
                      <a:pt x="101" y="318"/>
                    </a:lnTo>
                    <a:lnTo>
                      <a:pt x="87" y="315"/>
                    </a:lnTo>
                    <a:lnTo>
                      <a:pt x="71" y="312"/>
                    </a:lnTo>
                    <a:lnTo>
                      <a:pt x="56" y="307"/>
                    </a:lnTo>
                    <a:lnTo>
                      <a:pt x="44" y="304"/>
                    </a:lnTo>
                    <a:lnTo>
                      <a:pt x="37" y="302"/>
                    </a:lnTo>
                    <a:lnTo>
                      <a:pt x="30" y="304"/>
                    </a:lnTo>
                    <a:lnTo>
                      <a:pt x="23" y="307"/>
                    </a:lnTo>
                    <a:lnTo>
                      <a:pt x="17" y="312"/>
                    </a:lnTo>
                    <a:lnTo>
                      <a:pt x="13" y="318"/>
                    </a:lnTo>
                    <a:lnTo>
                      <a:pt x="0" y="318"/>
                    </a:lnTo>
                    <a:lnTo>
                      <a:pt x="22" y="207"/>
                    </a:lnTo>
                    <a:lnTo>
                      <a:pt x="34" y="207"/>
                    </a:lnTo>
                    <a:lnTo>
                      <a:pt x="37" y="231"/>
                    </a:lnTo>
                    <a:lnTo>
                      <a:pt x="41" y="253"/>
                    </a:lnTo>
                    <a:lnTo>
                      <a:pt x="44" y="261"/>
                    </a:lnTo>
                    <a:lnTo>
                      <a:pt x="49" y="268"/>
                    </a:lnTo>
                    <a:lnTo>
                      <a:pt x="53" y="275"/>
                    </a:lnTo>
                    <a:lnTo>
                      <a:pt x="57" y="281"/>
                    </a:lnTo>
                    <a:lnTo>
                      <a:pt x="63" y="287"/>
                    </a:lnTo>
                    <a:lnTo>
                      <a:pt x="68" y="291"/>
                    </a:lnTo>
                    <a:lnTo>
                      <a:pt x="74" y="294"/>
                    </a:lnTo>
                    <a:lnTo>
                      <a:pt x="81" y="298"/>
                    </a:lnTo>
                    <a:lnTo>
                      <a:pt x="88" y="299"/>
                    </a:lnTo>
                    <a:lnTo>
                      <a:pt x="95" y="301"/>
                    </a:lnTo>
                    <a:lnTo>
                      <a:pt x="104" y="302"/>
                    </a:lnTo>
                    <a:lnTo>
                      <a:pt x="112" y="302"/>
                    </a:lnTo>
                    <a:lnTo>
                      <a:pt x="125" y="302"/>
                    </a:lnTo>
                    <a:lnTo>
                      <a:pt x="136" y="299"/>
                    </a:lnTo>
                    <a:lnTo>
                      <a:pt x="146" y="295"/>
                    </a:lnTo>
                    <a:lnTo>
                      <a:pt x="155" y="288"/>
                    </a:lnTo>
                    <a:lnTo>
                      <a:pt x="162" y="281"/>
                    </a:lnTo>
                    <a:lnTo>
                      <a:pt x="166" y="273"/>
                    </a:lnTo>
                    <a:lnTo>
                      <a:pt x="169" y="263"/>
                    </a:lnTo>
                    <a:lnTo>
                      <a:pt x="170" y="253"/>
                    </a:lnTo>
                    <a:lnTo>
                      <a:pt x="170" y="246"/>
                    </a:lnTo>
                    <a:lnTo>
                      <a:pt x="169" y="240"/>
                    </a:lnTo>
                    <a:lnTo>
                      <a:pt x="168" y="233"/>
                    </a:lnTo>
                    <a:lnTo>
                      <a:pt x="165" y="227"/>
                    </a:lnTo>
                    <a:lnTo>
                      <a:pt x="158" y="216"/>
                    </a:lnTo>
                    <a:lnTo>
                      <a:pt x="149" y="203"/>
                    </a:lnTo>
                    <a:lnTo>
                      <a:pt x="138" y="187"/>
                    </a:lnTo>
                    <a:lnTo>
                      <a:pt x="124" y="170"/>
                    </a:lnTo>
                    <a:lnTo>
                      <a:pt x="109" y="153"/>
                    </a:lnTo>
                    <a:lnTo>
                      <a:pt x="97" y="139"/>
                    </a:lnTo>
                    <a:lnTo>
                      <a:pt x="88" y="126"/>
                    </a:lnTo>
                    <a:lnTo>
                      <a:pt x="83" y="116"/>
                    </a:lnTo>
                    <a:lnTo>
                      <a:pt x="78" y="107"/>
                    </a:lnTo>
                    <a:lnTo>
                      <a:pt x="75" y="98"/>
                    </a:lnTo>
                    <a:lnTo>
                      <a:pt x="74" y="88"/>
                    </a:lnTo>
                    <a:lnTo>
                      <a:pt x="74" y="80"/>
                    </a:lnTo>
                    <a:lnTo>
                      <a:pt x="74" y="71"/>
                    </a:lnTo>
                    <a:lnTo>
                      <a:pt x="75" y="64"/>
                    </a:lnTo>
                    <a:lnTo>
                      <a:pt x="77" y="55"/>
                    </a:lnTo>
                    <a:lnTo>
                      <a:pt x="80" y="48"/>
                    </a:lnTo>
                    <a:lnTo>
                      <a:pt x="84" y="43"/>
                    </a:lnTo>
                    <a:lnTo>
                      <a:pt x="88" y="36"/>
                    </a:lnTo>
                    <a:lnTo>
                      <a:pt x="92" y="30"/>
                    </a:lnTo>
                    <a:lnTo>
                      <a:pt x="98" y="23"/>
                    </a:lnTo>
                    <a:lnTo>
                      <a:pt x="105" y="19"/>
                    </a:lnTo>
                    <a:lnTo>
                      <a:pt x="112" y="13"/>
                    </a:lnTo>
                    <a:lnTo>
                      <a:pt x="119" y="10"/>
                    </a:lnTo>
                    <a:lnTo>
                      <a:pt x="127" y="6"/>
                    </a:lnTo>
                    <a:lnTo>
                      <a:pt x="135" y="4"/>
                    </a:lnTo>
                    <a:lnTo>
                      <a:pt x="144" y="2"/>
                    </a:lnTo>
                    <a:lnTo>
                      <a:pt x="153" y="2"/>
                    </a:lnTo>
                    <a:lnTo>
                      <a:pt x="162" y="0"/>
                    </a:lnTo>
                    <a:lnTo>
                      <a:pt x="173" y="2"/>
                    </a:lnTo>
                    <a:lnTo>
                      <a:pt x="183" y="2"/>
                    </a:lnTo>
                    <a:lnTo>
                      <a:pt x="192" y="4"/>
                    </a:lnTo>
                    <a:lnTo>
                      <a:pt x="206" y="10"/>
                    </a:lnTo>
                    <a:lnTo>
                      <a:pt x="221" y="14"/>
                    </a:lnTo>
                    <a:lnTo>
                      <a:pt x="230" y="17"/>
                    </a:lnTo>
                    <a:lnTo>
                      <a:pt x="237" y="16"/>
                    </a:lnTo>
                    <a:lnTo>
                      <a:pt x="244" y="13"/>
                    </a:lnTo>
                    <a:lnTo>
                      <a:pt x="250" y="7"/>
                    </a:lnTo>
                    <a:lnTo>
                      <a:pt x="255" y="0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8" name="Freeform 58">
                <a:extLst>
                  <a:ext uri="{FF2B5EF4-FFF2-40B4-BE49-F238E27FC236}">
                    <a16:creationId xmlns:a16="http://schemas.microsoft.com/office/drawing/2014/main" id="{0F1E7427-E843-4BC1-B6D8-BFD23A41C3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17821" y="6646078"/>
                <a:ext cx="39110" cy="71957"/>
              </a:xfrm>
              <a:custGeom>
                <a:avLst/>
                <a:gdLst>
                  <a:gd name="T0" fmla="*/ 150 w 150"/>
                  <a:gd name="T1" fmla="*/ 0 h 277"/>
                  <a:gd name="T2" fmla="*/ 83 w 150"/>
                  <a:gd name="T3" fmla="*/ 225 h 277"/>
                  <a:gd name="T4" fmla="*/ 79 w 150"/>
                  <a:gd name="T5" fmla="*/ 242 h 277"/>
                  <a:gd name="T6" fmla="*/ 77 w 150"/>
                  <a:gd name="T7" fmla="*/ 253 h 277"/>
                  <a:gd name="T8" fmla="*/ 79 w 150"/>
                  <a:gd name="T9" fmla="*/ 257 h 277"/>
                  <a:gd name="T10" fmla="*/ 79 w 150"/>
                  <a:gd name="T11" fmla="*/ 260 h 277"/>
                  <a:gd name="T12" fmla="*/ 80 w 150"/>
                  <a:gd name="T13" fmla="*/ 263 h 277"/>
                  <a:gd name="T14" fmla="*/ 83 w 150"/>
                  <a:gd name="T15" fmla="*/ 264 h 277"/>
                  <a:gd name="T16" fmla="*/ 92 w 150"/>
                  <a:gd name="T17" fmla="*/ 267 h 277"/>
                  <a:gd name="T18" fmla="*/ 107 w 150"/>
                  <a:gd name="T19" fmla="*/ 270 h 277"/>
                  <a:gd name="T20" fmla="*/ 106 w 150"/>
                  <a:gd name="T21" fmla="*/ 277 h 277"/>
                  <a:gd name="T22" fmla="*/ 0 w 150"/>
                  <a:gd name="T23" fmla="*/ 277 h 277"/>
                  <a:gd name="T24" fmla="*/ 2 w 150"/>
                  <a:gd name="T25" fmla="*/ 270 h 277"/>
                  <a:gd name="T26" fmla="*/ 17 w 150"/>
                  <a:gd name="T27" fmla="*/ 268 h 277"/>
                  <a:gd name="T28" fmla="*/ 25 w 150"/>
                  <a:gd name="T29" fmla="*/ 267 h 277"/>
                  <a:gd name="T30" fmla="*/ 32 w 150"/>
                  <a:gd name="T31" fmla="*/ 263 h 277"/>
                  <a:gd name="T32" fmla="*/ 38 w 150"/>
                  <a:gd name="T33" fmla="*/ 257 h 277"/>
                  <a:gd name="T34" fmla="*/ 45 w 150"/>
                  <a:gd name="T35" fmla="*/ 244 h 277"/>
                  <a:gd name="T36" fmla="*/ 52 w 150"/>
                  <a:gd name="T37" fmla="*/ 225 h 277"/>
                  <a:gd name="T38" fmla="*/ 99 w 150"/>
                  <a:gd name="T39" fmla="*/ 64 h 277"/>
                  <a:gd name="T40" fmla="*/ 103 w 150"/>
                  <a:gd name="T41" fmla="*/ 51 h 277"/>
                  <a:gd name="T42" fmla="*/ 104 w 150"/>
                  <a:gd name="T43" fmla="*/ 47 h 277"/>
                  <a:gd name="T44" fmla="*/ 104 w 150"/>
                  <a:gd name="T45" fmla="*/ 43 h 277"/>
                  <a:gd name="T46" fmla="*/ 104 w 150"/>
                  <a:gd name="T47" fmla="*/ 39 h 277"/>
                  <a:gd name="T48" fmla="*/ 104 w 150"/>
                  <a:gd name="T49" fmla="*/ 33 h 277"/>
                  <a:gd name="T50" fmla="*/ 100 w 150"/>
                  <a:gd name="T51" fmla="*/ 29 h 277"/>
                  <a:gd name="T52" fmla="*/ 96 w 150"/>
                  <a:gd name="T53" fmla="*/ 24 h 277"/>
                  <a:gd name="T54" fmla="*/ 90 w 150"/>
                  <a:gd name="T55" fmla="*/ 24 h 277"/>
                  <a:gd name="T56" fmla="*/ 83 w 150"/>
                  <a:gd name="T57" fmla="*/ 24 h 277"/>
                  <a:gd name="T58" fmla="*/ 73 w 150"/>
                  <a:gd name="T59" fmla="*/ 26 h 277"/>
                  <a:gd name="T60" fmla="*/ 70 w 150"/>
                  <a:gd name="T61" fmla="*/ 19 h 277"/>
                  <a:gd name="T62" fmla="*/ 140 w 150"/>
                  <a:gd name="T63" fmla="*/ 0 h 277"/>
                  <a:gd name="T64" fmla="*/ 150 w 150"/>
                  <a:gd name="T65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0" h="277">
                    <a:moveTo>
                      <a:pt x="150" y="0"/>
                    </a:moveTo>
                    <a:lnTo>
                      <a:pt x="83" y="225"/>
                    </a:lnTo>
                    <a:lnTo>
                      <a:pt x="79" y="242"/>
                    </a:lnTo>
                    <a:lnTo>
                      <a:pt x="77" y="253"/>
                    </a:lnTo>
                    <a:lnTo>
                      <a:pt x="79" y="257"/>
                    </a:lnTo>
                    <a:lnTo>
                      <a:pt x="79" y="260"/>
                    </a:lnTo>
                    <a:lnTo>
                      <a:pt x="80" y="263"/>
                    </a:lnTo>
                    <a:lnTo>
                      <a:pt x="83" y="264"/>
                    </a:lnTo>
                    <a:lnTo>
                      <a:pt x="92" y="267"/>
                    </a:lnTo>
                    <a:lnTo>
                      <a:pt x="107" y="270"/>
                    </a:lnTo>
                    <a:lnTo>
                      <a:pt x="106" y="277"/>
                    </a:lnTo>
                    <a:lnTo>
                      <a:pt x="0" y="277"/>
                    </a:lnTo>
                    <a:lnTo>
                      <a:pt x="2" y="270"/>
                    </a:lnTo>
                    <a:lnTo>
                      <a:pt x="17" y="268"/>
                    </a:lnTo>
                    <a:lnTo>
                      <a:pt x="25" y="267"/>
                    </a:lnTo>
                    <a:lnTo>
                      <a:pt x="32" y="263"/>
                    </a:lnTo>
                    <a:lnTo>
                      <a:pt x="38" y="257"/>
                    </a:lnTo>
                    <a:lnTo>
                      <a:pt x="45" y="244"/>
                    </a:lnTo>
                    <a:lnTo>
                      <a:pt x="52" y="225"/>
                    </a:lnTo>
                    <a:lnTo>
                      <a:pt x="99" y="64"/>
                    </a:lnTo>
                    <a:lnTo>
                      <a:pt x="103" y="51"/>
                    </a:lnTo>
                    <a:lnTo>
                      <a:pt x="104" y="47"/>
                    </a:lnTo>
                    <a:lnTo>
                      <a:pt x="104" y="43"/>
                    </a:lnTo>
                    <a:lnTo>
                      <a:pt x="104" y="39"/>
                    </a:lnTo>
                    <a:lnTo>
                      <a:pt x="104" y="33"/>
                    </a:lnTo>
                    <a:lnTo>
                      <a:pt x="100" y="29"/>
                    </a:lnTo>
                    <a:lnTo>
                      <a:pt x="96" y="24"/>
                    </a:lnTo>
                    <a:lnTo>
                      <a:pt x="90" y="24"/>
                    </a:lnTo>
                    <a:lnTo>
                      <a:pt x="83" y="24"/>
                    </a:lnTo>
                    <a:lnTo>
                      <a:pt x="73" y="26"/>
                    </a:lnTo>
                    <a:lnTo>
                      <a:pt x="70" y="19"/>
                    </a:lnTo>
                    <a:lnTo>
                      <a:pt x="140" y="0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9" name="Freeform 57">
                <a:extLst>
                  <a:ext uri="{FF2B5EF4-FFF2-40B4-BE49-F238E27FC236}">
                    <a16:creationId xmlns:a16="http://schemas.microsoft.com/office/drawing/2014/main" id="{4C768CBE-3A44-4428-90C6-2E1DC26022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4229" y="6594456"/>
                <a:ext cx="70398" cy="82907"/>
              </a:xfrm>
              <a:custGeom>
                <a:avLst/>
                <a:gdLst>
                  <a:gd name="T0" fmla="*/ 248 w 269"/>
                  <a:gd name="T1" fmla="*/ 105 h 318"/>
                  <a:gd name="T2" fmla="*/ 232 w 269"/>
                  <a:gd name="T3" fmla="*/ 84 h 318"/>
                  <a:gd name="T4" fmla="*/ 225 w 269"/>
                  <a:gd name="T5" fmla="*/ 58 h 318"/>
                  <a:gd name="T6" fmla="*/ 218 w 269"/>
                  <a:gd name="T7" fmla="*/ 44 h 318"/>
                  <a:gd name="T8" fmla="*/ 204 w 269"/>
                  <a:gd name="T9" fmla="*/ 30 h 318"/>
                  <a:gd name="T10" fmla="*/ 181 w 269"/>
                  <a:gd name="T11" fmla="*/ 19 h 318"/>
                  <a:gd name="T12" fmla="*/ 159 w 269"/>
                  <a:gd name="T13" fmla="*/ 19 h 318"/>
                  <a:gd name="T14" fmla="*/ 142 w 269"/>
                  <a:gd name="T15" fmla="*/ 24 h 318"/>
                  <a:gd name="T16" fmla="*/ 129 w 269"/>
                  <a:gd name="T17" fmla="*/ 36 h 318"/>
                  <a:gd name="T18" fmla="*/ 122 w 269"/>
                  <a:gd name="T19" fmla="*/ 50 h 318"/>
                  <a:gd name="T20" fmla="*/ 123 w 269"/>
                  <a:gd name="T21" fmla="*/ 68 h 318"/>
                  <a:gd name="T22" fmla="*/ 134 w 269"/>
                  <a:gd name="T23" fmla="*/ 91 h 318"/>
                  <a:gd name="T24" fmla="*/ 170 w 269"/>
                  <a:gd name="T25" fmla="*/ 131 h 318"/>
                  <a:gd name="T26" fmla="*/ 200 w 269"/>
                  <a:gd name="T27" fmla="*/ 168 h 318"/>
                  <a:gd name="T28" fmla="*/ 214 w 269"/>
                  <a:gd name="T29" fmla="*/ 193 h 318"/>
                  <a:gd name="T30" fmla="*/ 221 w 269"/>
                  <a:gd name="T31" fmla="*/ 217 h 318"/>
                  <a:gd name="T32" fmla="*/ 221 w 269"/>
                  <a:gd name="T33" fmla="*/ 237 h 318"/>
                  <a:gd name="T34" fmla="*/ 217 w 269"/>
                  <a:gd name="T35" fmla="*/ 253 h 318"/>
                  <a:gd name="T36" fmla="*/ 210 w 269"/>
                  <a:gd name="T37" fmla="*/ 270 h 318"/>
                  <a:gd name="T38" fmla="*/ 198 w 269"/>
                  <a:gd name="T39" fmla="*/ 284 h 318"/>
                  <a:gd name="T40" fmla="*/ 183 w 269"/>
                  <a:gd name="T41" fmla="*/ 298 h 318"/>
                  <a:gd name="T42" fmla="*/ 166 w 269"/>
                  <a:gd name="T43" fmla="*/ 308 h 318"/>
                  <a:gd name="T44" fmla="*/ 146 w 269"/>
                  <a:gd name="T45" fmla="*/ 315 h 318"/>
                  <a:gd name="T46" fmla="*/ 125 w 269"/>
                  <a:gd name="T47" fmla="*/ 318 h 318"/>
                  <a:gd name="T48" fmla="*/ 100 w 269"/>
                  <a:gd name="T49" fmla="*/ 318 h 318"/>
                  <a:gd name="T50" fmla="*/ 71 w 269"/>
                  <a:gd name="T51" fmla="*/ 312 h 318"/>
                  <a:gd name="T52" fmla="*/ 45 w 269"/>
                  <a:gd name="T53" fmla="*/ 304 h 318"/>
                  <a:gd name="T54" fmla="*/ 30 w 269"/>
                  <a:gd name="T55" fmla="*/ 304 h 318"/>
                  <a:gd name="T56" fmla="*/ 18 w 269"/>
                  <a:gd name="T57" fmla="*/ 312 h 318"/>
                  <a:gd name="T58" fmla="*/ 0 w 269"/>
                  <a:gd name="T59" fmla="*/ 318 h 318"/>
                  <a:gd name="T60" fmla="*/ 35 w 269"/>
                  <a:gd name="T61" fmla="*/ 207 h 318"/>
                  <a:gd name="T62" fmla="*/ 41 w 269"/>
                  <a:gd name="T63" fmla="*/ 253 h 318"/>
                  <a:gd name="T64" fmla="*/ 48 w 269"/>
                  <a:gd name="T65" fmla="*/ 268 h 318"/>
                  <a:gd name="T66" fmla="*/ 57 w 269"/>
                  <a:gd name="T67" fmla="*/ 281 h 318"/>
                  <a:gd name="T68" fmla="*/ 68 w 269"/>
                  <a:gd name="T69" fmla="*/ 291 h 318"/>
                  <a:gd name="T70" fmla="*/ 81 w 269"/>
                  <a:gd name="T71" fmla="*/ 298 h 318"/>
                  <a:gd name="T72" fmla="*/ 96 w 269"/>
                  <a:gd name="T73" fmla="*/ 301 h 318"/>
                  <a:gd name="T74" fmla="*/ 112 w 269"/>
                  <a:gd name="T75" fmla="*/ 302 h 318"/>
                  <a:gd name="T76" fmla="*/ 136 w 269"/>
                  <a:gd name="T77" fmla="*/ 299 h 318"/>
                  <a:gd name="T78" fmla="*/ 154 w 269"/>
                  <a:gd name="T79" fmla="*/ 288 h 318"/>
                  <a:gd name="T80" fmla="*/ 166 w 269"/>
                  <a:gd name="T81" fmla="*/ 273 h 318"/>
                  <a:gd name="T82" fmla="*/ 170 w 269"/>
                  <a:gd name="T83" fmla="*/ 253 h 318"/>
                  <a:gd name="T84" fmla="*/ 168 w 269"/>
                  <a:gd name="T85" fmla="*/ 238 h 318"/>
                  <a:gd name="T86" fmla="*/ 164 w 269"/>
                  <a:gd name="T87" fmla="*/ 227 h 318"/>
                  <a:gd name="T88" fmla="*/ 149 w 269"/>
                  <a:gd name="T89" fmla="*/ 203 h 318"/>
                  <a:gd name="T90" fmla="*/ 123 w 269"/>
                  <a:gd name="T91" fmla="*/ 170 h 318"/>
                  <a:gd name="T92" fmla="*/ 98 w 269"/>
                  <a:gd name="T93" fmla="*/ 138 h 318"/>
                  <a:gd name="T94" fmla="*/ 82 w 269"/>
                  <a:gd name="T95" fmla="*/ 115 h 318"/>
                  <a:gd name="T96" fmla="*/ 76 w 269"/>
                  <a:gd name="T97" fmla="*/ 98 h 318"/>
                  <a:gd name="T98" fmla="*/ 74 w 269"/>
                  <a:gd name="T99" fmla="*/ 80 h 318"/>
                  <a:gd name="T100" fmla="*/ 75 w 269"/>
                  <a:gd name="T101" fmla="*/ 64 h 318"/>
                  <a:gd name="T102" fmla="*/ 79 w 269"/>
                  <a:gd name="T103" fmla="*/ 48 h 318"/>
                  <a:gd name="T104" fmla="*/ 88 w 269"/>
                  <a:gd name="T105" fmla="*/ 36 h 318"/>
                  <a:gd name="T106" fmla="*/ 99 w 269"/>
                  <a:gd name="T107" fmla="*/ 23 h 318"/>
                  <a:gd name="T108" fmla="*/ 112 w 269"/>
                  <a:gd name="T109" fmla="*/ 13 h 318"/>
                  <a:gd name="T110" fmla="*/ 127 w 269"/>
                  <a:gd name="T111" fmla="*/ 6 h 318"/>
                  <a:gd name="T112" fmla="*/ 144 w 269"/>
                  <a:gd name="T113" fmla="*/ 2 h 318"/>
                  <a:gd name="T114" fmla="*/ 163 w 269"/>
                  <a:gd name="T115" fmla="*/ 0 h 318"/>
                  <a:gd name="T116" fmla="*/ 183 w 269"/>
                  <a:gd name="T117" fmla="*/ 2 h 318"/>
                  <a:gd name="T118" fmla="*/ 207 w 269"/>
                  <a:gd name="T119" fmla="*/ 10 h 318"/>
                  <a:gd name="T120" fmla="*/ 231 w 269"/>
                  <a:gd name="T121" fmla="*/ 16 h 318"/>
                  <a:gd name="T122" fmla="*/ 244 w 269"/>
                  <a:gd name="T123" fmla="*/ 13 h 318"/>
                  <a:gd name="T124" fmla="*/ 255 w 269"/>
                  <a:gd name="T12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69" h="318">
                    <a:moveTo>
                      <a:pt x="269" y="0"/>
                    </a:moveTo>
                    <a:lnTo>
                      <a:pt x="248" y="105"/>
                    </a:lnTo>
                    <a:lnTo>
                      <a:pt x="235" y="105"/>
                    </a:lnTo>
                    <a:lnTo>
                      <a:pt x="232" y="84"/>
                    </a:lnTo>
                    <a:lnTo>
                      <a:pt x="228" y="65"/>
                    </a:lnTo>
                    <a:lnTo>
                      <a:pt x="225" y="58"/>
                    </a:lnTo>
                    <a:lnTo>
                      <a:pt x="222" y="51"/>
                    </a:lnTo>
                    <a:lnTo>
                      <a:pt x="218" y="44"/>
                    </a:lnTo>
                    <a:lnTo>
                      <a:pt x="214" y="38"/>
                    </a:lnTo>
                    <a:lnTo>
                      <a:pt x="204" y="30"/>
                    </a:lnTo>
                    <a:lnTo>
                      <a:pt x="194" y="23"/>
                    </a:lnTo>
                    <a:lnTo>
                      <a:pt x="181" y="19"/>
                    </a:lnTo>
                    <a:lnTo>
                      <a:pt x="168" y="17"/>
                    </a:lnTo>
                    <a:lnTo>
                      <a:pt x="159" y="19"/>
                    </a:lnTo>
                    <a:lnTo>
                      <a:pt x="149" y="20"/>
                    </a:lnTo>
                    <a:lnTo>
                      <a:pt x="142" y="24"/>
                    </a:lnTo>
                    <a:lnTo>
                      <a:pt x="134" y="30"/>
                    </a:lnTo>
                    <a:lnTo>
                      <a:pt x="129" y="36"/>
                    </a:lnTo>
                    <a:lnTo>
                      <a:pt x="125" y="43"/>
                    </a:lnTo>
                    <a:lnTo>
                      <a:pt x="122" y="50"/>
                    </a:lnTo>
                    <a:lnTo>
                      <a:pt x="122" y="57"/>
                    </a:lnTo>
                    <a:lnTo>
                      <a:pt x="123" y="68"/>
                    </a:lnTo>
                    <a:lnTo>
                      <a:pt x="126" y="80"/>
                    </a:lnTo>
                    <a:lnTo>
                      <a:pt x="134" y="91"/>
                    </a:lnTo>
                    <a:lnTo>
                      <a:pt x="149" y="108"/>
                    </a:lnTo>
                    <a:lnTo>
                      <a:pt x="170" y="131"/>
                    </a:lnTo>
                    <a:lnTo>
                      <a:pt x="187" y="151"/>
                    </a:lnTo>
                    <a:lnTo>
                      <a:pt x="200" y="168"/>
                    </a:lnTo>
                    <a:lnTo>
                      <a:pt x="208" y="182"/>
                    </a:lnTo>
                    <a:lnTo>
                      <a:pt x="214" y="193"/>
                    </a:lnTo>
                    <a:lnTo>
                      <a:pt x="218" y="204"/>
                    </a:lnTo>
                    <a:lnTo>
                      <a:pt x="221" y="217"/>
                    </a:lnTo>
                    <a:lnTo>
                      <a:pt x="221" y="227"/>
                    </a:lnTo>
                    <a:lnTo>
                      <a:pt x="221" y="237"/>
                    </a:lnTo>
                    <a:lnTo>
                      <a:pt x="220" y="246"/>
                    </a:lnTo>
                    <a:lnTo>
                      <a:pt x="217" y="253"/>
                    </a:lnTo>
                    <a:lnTo>
                      <a:pt x="214" y="261"/>
                    </a:lnTo>
                    <a:lnTo>
                      <a:pt x="210" y="270"/>
                    </a:lnTo>
                    <a:lnTo>
                      <a:pt x="204" y="277"/>
                    </a:lnTo>
                    <a:lnTo>
                      <a:pt x="198" y="284"/>
                    </a:lnTo>
                    <a:lnTo>
                      <a:pt x="191" y="291"/>
                    </a:lnTo>
                    <a:lnTo>
                      <a:pt x="183" y="298"/>
                    </a:lnTo>
                    <a:lnTo>
                      <a:pt x="174" y="302"/>
                    </a:lnTo>
                    <a:lnTo>
                      <a:pt x="166" y="308"/>
                    </a:lnTo>
                    <a:lnTo>
                      <a:pt x="156" y="312"/>
                    </a:lnTo>
                    <a:lnTo>
                      <a:pt x="146" y="315"/>
                    </a:lnTo>
                    <a:lnTo>
                      <a:pt x="136" y="317"/>
                    </a:lnTo>
                    <a:lnTo>
                      <a:pt x="125" y="318"/>
                    </a:lnTo>
                    <a:lnTo>
                      <a:pt x="113" y="318"/>
                    </a:lnTo>
                    <a:lnTo>
                      <a:pt x="100" y="318"/>
                    </a:lnTo>
                    <a:lnTo>
                      <a:pt x="86" y="315"/>
                    </a:lnTo>
                    <a:lnTo>
                      <a:pt x="71" y="312"/>
                    </a:lnTo>
                    <a:lnTo>
                      <a:pt x="55" y="307"/>
                    </a:lnTo>
                    <a:lnTo>
                      <a:pt x="45" y="304"/>
                    </a:lnTo>
                    <a:lnTo>
                      <a:pt x="37" y="302"/>
                    </a:lnTo>
                    <a:lnTo>
                      <a:pt x="30" y="304"/>
                    </a:lnTo>
                    <a:lnTo>
                      <a:pt x="24" y="307"/>
                    </a:lnTo>
                    <a:lnTo>
                      <a:pt x="18" y="312"/>
                    </a:lnTo>
                    <a:lnTo>
                      <a:pt x="14" y="318"/>
                    </a:lnTo>
                    <a:lnTo>
                      <a:pt x="0" y="318"/>
                    </a:lnTo>
                    <a:lnTo>
                      <a:pt x="21" y="207"/>
                    </a:lnTo>
                    <a:lnTo>
                      <a:pt x="35" y="207"/>
                    </a:lnTo>
                    <a:lnTo>
                      <a:pt x="37" y="231"/>
                    </a:lnTo>
                    <a:lnTo>
                      <a:pt x="41" y="253"/>
                    </a:lnTo>
                    <a:lnTo>
                      <a:pt x="44" y="261"/>
                    </a:lnTo>
                    <a:lnTo>
                      <a:pt x="48" y="268"/>
                    </a:lnTo>
                    <a:lnTo>
                      <a:pt x="52" y="275"/>
                    </a:lnTo>
                    <a:lnTo>
                      <a:pt x="57" y="281"/>
                    </a:lnTo>
                    <a:lnTo>
                      <a:pt x="62" y="287"/>
                    </a:lnTo>
                    <a:lnTo>
                      <a:pt x="68" y="291"/>
                    </a:lnTo>
                    <a:lnTo>
                      <a:pt x="74" y="294"/>
                    </a:lnTo>
                    <a:lnTo>
                      <a:pt x="81" y="298"/>
                    </a:lnTo>
                    <a:lnTo>
                      <a:pt x="88" y="299"/>
                    </a:lnTo>
                    <a:lnTo>
                      <a:pt x="96" y="301"/>
                    </a:lnTo>
                    <a:lnTo>
                      <a:pt x="103" y="302"/>
                    </a:lnTo>
                    <a:lnTo>
                      <a:pt x="112" y="302"/>
                    </a:lnTo>
                    <a:lnTo>
                      <a:pt x="125" y="302"/>
                    </a:lnTo>
                    <a:lnTo>
                      <a:pt x="136" y="299"/>
                    </a:lnTo>
                    <a:lnTo>
                      <a:pt x="146" y="295"/>
                    </a:lnTo>
                    <a:lnTo>
                      <a:pt x="154" y="288"/>
                    </a:lnTo>
                    <a:lnTo>
                      <a:pt x="161" y="281"/>
                    </a:lnTo>
                    <a:lnTo>
                      <a:pt x="166" y="273"/>
                    </a:lnTo>
                    <a:lnTo>
                      <a:pt x="170" y="263"/>
                    </a:lnTo>
                    <a:lnTo>
                      <a:pt x="170" y="253"/>
                    </a:lnTo>
                    <a:lnTo>
                      <a:pt x="170" y="246"/>
                    </a:lnTo>
                    <a:lnTo>
                      <a:pt x="168" y="238"/>
                    </a:lnTo>
                    <a:lnTo>
                      <a:pt x="167" y="233"/>
                    </a:lnTo>
                    <a:lnTo>
                      <a:pt x="164" y="227"/>
                    </a:lnTo>
                    <a:lnTo>
                      <a:pt x="159" y="216"/>
                    </a:lnTo>
                    <a:lnTo>
                      <a:pt x="149" y="203"/>
                    </a:lnTo>
                    <a:lnTo>
                      <a:pt x="137" y="187"/>
                    </a:lnTo>
                    <a:lnTo>
                      <a:pt x="123" y="170"/>
                    </a:lnTo>
                    <a:lnTo>
                      <a:pt x="109" y="153"/>
                    </a:lnTo>
                    <a:lnTo>
                      <a:pt x="98" y="138"/>
                    </a:lnTo>
                    <a:lnTo>
                      <a:pt x="89" y="126"/>
                    </a:lnTo>
                    <a:lnTo>
                      <a:pt x="82" y="115"/>
                    </a:lnTo>
                    <a:lnTo>
                      <a:pt x="79" y="107"/>
                    </a:lnTo>
                    <a:lnTo>
                      <a:pt x="76" y="98"/>
                    </a:lnTo>
                    <a:lnTo>
                      <a:pt x="74" y="88"/>
                    </a:lnTo>
                    <a:lnTo>
                      <a:pt x="74" y="80"/>
                    </a:lnTo>
                    <a:lnTo>
                      <a:pt x="74" y="71"/>
                    </a:lnTo>
                    <a:lnTo>
                      <a:pt x="75" y="64"/>
                    </a:lnTo>
                    <a:lnTo>
                      <a:pt x="78" y="55"/>
                    </a:lnTo>
                    <a:lnTo>
                      <a:pt x="79" y="48"/>
                    </a:lnTo>
                    <a:lnTo>
                      <a:pt x="83" y="41"/>
                    </a:lnTo>
                    <a:lnTo>
                      <a:pt x="88" y="36"/>
                    </a:lnTo>
                    <a:lnTo>
                      <a:pt x="92" y="29"/>
                    </a:lnTo>
                    <a:lnTo>
                      <a:pt x="99" y="23"/>
                    </a:lnTo>
                    <a:lnTo>
                      <a:pt x="105" y="19"/>
                    </a:lnTo>
                    <a:lnTo>
                      <a:pt x="112" y="13"/>
                    </a:lnTo>
                    <a:lnTo>
                      <a:pt x="119" y="9"/>
                    </a:lnTo>
                    <a:lnTo>
                      <a:pt x="127" y="6"/>
                    </a:lnTo>
                    <a:lnTo>
                      <a:pt x="134" y="3"/>
                    </a:lnTo>
                    <a:lnTo>
                      <a:pt x="144" y="2"/>
                    </a:lnTo>
                    <a:lnTo>
                      <a:pt x="153" y="0"/>
                    </a:lnTo>
                    <a:lnTo>
                      <a:pt x="163" y="0"/>
                    </a:lnTo>
                    <a:lnTo>
                      <a:pt x="173" y="0"/>
                    </a:lnTo>
                    <a:lnTo>
                      <a:pt x="183" y="2"/>
                    </a:lnTo>
                    <a:lnTo>
                      <a:pt x="191" y="4"/>
                    </a:lnTo>
                    <a:lnTo>
                      <a:pt x="207" y="10"/>
                    </a:lnTo>
                    <a:lnTo>
                      <a:pt x="221" y="14"/>
                    </a:lnTo>
                    <a:lnTo>
                      <a:pt x="231" y="16"/>
                    </a:lnTo>
                    <a:lnTo>
                      <a:pt x="238" y="16"/>
                    </a:lnTo>
                    <a:lnTo>
                      <a:pt x="244" y="13"/>
                    </a:lnTo>
                    <a:lnTo>
                      <a:pt x="251" y="7"/>
                    </a:lnTo>
                    <a:lnTo>
                      <a:pt x="255" y="0"/>
                    </a:lnTo>
                    <a:lnTo>
                      <a:pt x="269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0" name="Freeform 56">
                <a:extLst>
                  <a:ext uri="{FF2B5EF4-FFF2-40B4-BE49-F238E27FC236}">
                    <a16:creationId xmlns:a16="http://schemas.microsoft.com/office/drawing/2014/main" id="{01E6134C-33B9-41CF-B35A-5967D001A7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31666" y="6646078"/>
                <a:ext cx="49279" cy="71957"/>
              </a:xfrm>
              <a:custGeom>
                <a:avLst/>
                <a:gdLst>
                  <a:gd name="T0" fmla="*/ 0 w 191"/>
                  <a:gd name="T1" fmla="*/ 277 h 277"/>
                  <a:gd name="T2" fmla="*/ 48 w 191"/>
                  <a:gd name="T3" fmla="*/ 227 h 277"/>
                  <a:gd name="T4" fmla="*/ 104 w 191"/>
                  <a:gd name="T5" fmla="*/ 172 h 277"/>
                  <a:gd name="T6" fmla="*/ 130 w 191"/>
                  <a:gd name="T7" fmla="*/ 141 h 277"/>
                  <a:gd name="T8" fmla="*/ 147 w 191"/>
                  <a:gd name="T9" fmla="*/ 115 h 277"/>
                  <a:gd name="T10" fmla="*/ 155 w 191"/>
                  <a:gd name="T11" fmla="*/ 91 h 277"/>
                  <a:gd name="T12" fmla="*/ 155 w 191"/>
                  <a:gd name="T13" fmla="*/ 68 h 277"/>
                  <a:gd name="T14" fmla="*/ 148 w 191"/>
                  <a:gd name="T15" fmla="*/ 51 h 277"/>
                  <a:gd name="T16" fmla="*/ 136 w 191"/>
                  <a:gd name="T17" fmla="*/ 39 h 277"/>
                  <a:gd name="T18" fmla="*/ 119 w 191"/>
                  <a:gd name="T19" fmla="*/ 32 h 277"/>
                  <a:gd name="T20" fmla="*/ 102 w 191"/>
                  <a:gd name="T21" fmla="*/ 32 h 277"/>
                  <a:gd name="T22" fmla="*/ 87 w 191"/>
                  <a:gd name="T23" fmla="*/ 34 h 277"/>
                  <a:gd name="T24" fmla="*/ 76 w 191"/>
                  <a:gd name="T25" fmla="*/ 41 h 277"/>
                  <a:gd name="T26" fmla="*/ 66 w 191"/>
                  <a:gd name="T27" fmla="*/ 51 h 277"/>
                  <a:gd name="T28" fmla="*/ 53 w 191"/>
                  <a:gd name="T29" fmla="*/ 54 h 277"/>
                  <a:gd name="T30" fmla="*/ 66 w 191"/>
                  <a:gd name="T31" fmla="*/ 32 h 277"/>
                  <a:gd name="T32" fmla="*/ 85 w 191"/>
                  <a:gd name="T33" fmla="*/ 15 h 277"/>
                  <a:gd name="T34" fmla="*/ 106 w 191"/>
                  <a:gd name="T35" fmla="*/ 3 h 277"/>
                  <a:gd name="T36" fmla="*/ 127 w 191"/>
                  <a:gd name="T37" fmla="*/ 0 h 277"/>
                  <a:gd name="T38" fmla="*/ 153 w 191"/>
                  <a:gd name="T39" fmla="*/ 5 h 277"/>
                  <a:gd name="T40" fmla="*/ 172 w 191"/>
                  <a:gd name="T41" fmla="*/ 17 h 277"/>
                  <a:gd name="T42" fmla="*/ 187 w 191"/>
                  <a:gd name="T43" fmla="*/ 37 h 277"/>
                  <a:gd name="T44" fmla="*/ 191 w 191"/>
                  <a:gd name="T45" fmla="*/ 61 h 277"/>
                  <a:gd name="T46" fmla="*/ 189 w 191"/>
                  <a:gd name="T47" fmla="*/ 78 h 277"/>
                  <a:gd name="T48" fmla="*/ 184 w 191"/>
                  <a:gd name="T49" fmla="*/ 94 h 277"/>
                  <a:gd name="T50" fmla="*/ 170 w 191"/>
                  <a:gd name="T51" fmla="*/ 118 h 277"/>
                  <a:gd name="T52" fmla="*/ 148 w 191"/>
                  <a:gd name="T53" fmla="*/ 145 h 277"/>
                  <a:gd name="T54" fmla="*/ 100 w 191"/>
                  <a:gd name="T55" fmla="*/ 193 h 277"/>
                  <a:gd name="T56" fmla="*/ 41 w 191"/>
                  <a:gd name="T57" fmla="*/ 247 h 277"/>
                  <a:gd name="T58" fmla="*/ 119 w 191"/>
                  <a:gd name="T59" fmla="*/ 247 h 277"/>
                  <a:gd name="T60" fmla="*/ 131 w 191"/>
                  <a:gd name="T61" fmla="*/ 244 h 277"/>
                  <a:gd name="T62" fmla="*/ 143 w 191"/>
                  <a:gd name="T63" fmla="*/ 237 h 277"/>
                  <a:gd name="T64" fmla="*/ 151 w 191"/>
                  <a:gd name="T65" fmla="*/ 229 h 277"/>
                  <a:gd name="T66" fmla="*/ 161 w 191"/>
                  <a:gd name="T67" fmla="*/ 223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91" h="277">
                    <a:moveTo>
                      <a:pt x="138" y="277"/>
                    </a:moveTo>
                    <a:lnTo>
                      <a:pt x="0" y="277"/>
                    </a:lnTo>
                    <a:lnTo>
                      <a:pt x="0" y="270"/>
                    </a:lnTo>
                    <a:lnTo>
                      <a:pt x="48" y="227"/>
                    </a:lnTo>
                    <a:lnTo>
                      <a:pt x="87" y="189"/>
                    </a:lnTo>
                    <a:lnTo>
                      <a:pt x="104" y="172"/>
                    </a:lnTo>
                    <a:lnTo>
                      <a:pt x="119" y="156"/>
                    </a:lnTo>
                    <a:lnTo>
                      <a:pt x="130" y="141"/>
                    </a:lnTo>
                    <a:lnTo>
                      <a:pt x="140" y="128"/>
                    </a:lnTo>
                    <a:lnTo>
                      <a:pt x="147" y="115"/>
                    </a:lnTo>
                    <a:lnTo>
                      <a:pt x="151" y="104"/>
                    </a:lnTo>
                    <a:lnTo>
                      <a:pt x="155" y="91"/>
                    </a:lnTo>
                    <a:lnTo>
                      <a:pt x="155" y="78"/>
                    </a:lnTo>
                    <a:lnTo>
                      <a:pt x="155" y="68"/>
                    </a:lnTo>
                    <a:lnTo>
                      <a:pt x="153" y="59"/>
                    </a:lnTo>
                    <a:lnTo>
                      <a:pt x="148" y="51"/>
                    </a:lnTo>
                    <a:lnTo>
                      <a:pt x="143" y="44"/>
                    </a:lnTo>
                    <a:lnTo>
                      <a:pt x="136" y="39"/>
                    </a:lnTo>
                    <a:lnTo>
                      <a:pt x="127" y="34"/>
                    </a:lnTo>
                    <a:lnTo>
                      <a:pt x="119" y="32"/>
                    </a:lnTo>
                    <a:lnTo>
                      <a:pt x="109" y="32"/>
                    </a:lnTo>
                    <a:lnTo>
                      <a:pt x="102" y="32"/>
                    </a:lnTo>
                    <a:lnTo>
                      <a:pt x="95" y="33"/>
                    </a:lnTo>
                    <a:lnTo>
                      <a:pt x="87" y="34"/>
                    </a:lnTo>
                    <a:lnTo>
                      <a:pt x="82" y="37"/>
                    </a:lnTo>
                    <a:lnTo>
                      <a:pt x="76" y="41"/>
                    </a:lnTo>
                    <a:lnTo>
                      <a:pt x="70" y="46"/>
                    </a:lnTo>
                    <a:lnTo>
                      <a:pt x="66" y="51"/>
                    </a:lnTo>
                    <a:lnTo>
                      <a:pt x="61" y="59"/>
                    </a:lnTo>
                    <a:lnTo>
                      <a:pt x="53" y="54"/>
                    </a:lnTo>
                    <a:lnTo>
                      <a:pt x="59" y="43"/>
                    </a:lnTo>
                    <a:lnTo>
                      <a:pt x="66" y="32"/>
                    </a:lnTo>
                    <a:lnTo>
                      <a:pt x="75" y="23"/>
                    </a:lnTo>
                    <a:lnTo>
                      <a:pt x="85" y="15"/>
                    </a:lnTo>
                    <a:lnTo>
                      <a:pt x="95" y="9"/>
                    </a:lnTo>
                    <a:lnTo>
                      <a:pt x="106" y="3"/>
                    </a:lnTo>
                    <a:lnTo>
                      <a:pt x="116" y="2"/>
                    </a:lnTo>
                    <a:lnTo>
                      <a:pt x="127" y="0"/>
                    </a:lnTo>
                    <a:lnTo>
                      <a:pt x="140" y="2"/>
                    </a:lnTo>
                    <a:lnTo>
                      <a:pt x="153" y="5"/>
                    </a:lnTo>
                    <a:lnTo>
                      <a:pt x="163" y="10"/>
                    </a:lnTo>
                    <a:lnTo>
                      <a:pt x="172" y="17"/>
                    </a:lnTo>
                    <a:lnTo>
                      <a:pt x="181" y="27"/>
                    </a:lnTo>
                    <a:lnTo>
                      <a:pt x="187" y="37"/>
                    </a:lnTo>
                    <a:lnTo>
                      <a:pt x="189" y="49"/>
                    </a:lnTo>
                    <a:lnTo>
                      <a:pt x="191" y="61"/>
                    </a:lnTo>
                    <a:lnTo>
                      <a:pt x="189" y="70"/>
                    </a:lnTo>
                    <a:lnTo>
                      <a:pt x="189" y="78"/>
                    </a:lnTo>
                    <a:lnTo>
                      <a:pt x="187" y="85"/>
                    </a:lnTo>
                    <a:lnTo>
                      <a:pt x="184" y="94"/>
                    </a:lnTo>
                    <a:lnTo>
                      <a:pt x="178" y="105"/>
                    </a:lnTo>
                    <a:lnTo>
                      <a:pt x="170" y="118"/>
                    </a:lnTo>
                    <a:lnTo>
                      <a:pt x="160" y="132"/>
                    </a:lnTo>
                    <a:lnTo>
                      <a:pt x="148" y="145"/>
                    </a:lnTo>
                    <a:lnTo>
                      <a:pt x="126" y="169"/>
                    </a:lnTo>
                    <a:lnTo>
                      <a:pt x="100" y="193"/>
                    </a:lnTo>
                    <a:lnTo>
                      <a:pt x="72" y="220"/>
                    </a:lnTo>
                    <a:lnTo>
                      <a:pt x="41" y="247"/>
                    </a:lnTo>
                    <a:lnTo>
                      <a:pt x="110" y="247"/>
                    </a:lnTo>
                    <a:lnTo>
                      <a:pt x="119" y="247"/>
                    </a:lnTo>
                    <a:lnTo>
                      <a:pt x="126" y="246"/>
                    </a:lnTo>
                    <a:lnTo>
                      <a:pt x="131" y="244"/>
                    </a:lnTo>
                    <a:lnTo>
                      <a:pt x="138" y="242"/>
                    </a:lnTo>
                    <a:lnTo>
                      <a:pt x="143" y="237"/>
                    </a:lnTo>
                    <a:lnTo>
                      <a:pt x="147" y="233"/>
                    </a:lnTo>
                    <a:lnTo>
                      <a:pt x="151" y="229"/>
                    </a:lnTo>
                    <a:lnTo>
                      <a:pt x="154" y="223"/>
                    </a:lnTo>
                    <a:lnTo>
                      <a:pt x="161" y="223"/>
                    </a:lnTo>
                    <a:lnTo>
                      <a:pt x="138" y="27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1" name="Freeform 55">
                <a:extLst>
                  <a:ext uri="{FF2B5EF4-FFF2-40B4-BE49-F238E27FC236}">
                    <a16:creationId xmlns:a16="http://schemas.microsoft.com/office/drawing/2014/main" id="{0AE3B283-7B7F-425A-8469-98DC9F6409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00201" y="6594456"/>
                <a:ext cx="70398" cy="82907"/>
              </a:xfrm>
              <a:custGeom>
                <a:avLst/>
                <a:gdLst>
                  <a:gd name="T0" fmla="*/ 248 w 269"/>
                  <a:gd name="T1" fmla="*/ 105 h 318"/>
                  <a:gd name="T2" fmla="*/ 232 w 269"/>
                  <a:gd name="T3" fmla="*/ 84 h 318"/>
                  <a:gd name="T4" fmla="*/ 225 w 269"/>
                  <a:gd name="T5" fmla="*/ 58 h 318"/>
                  <a:gd name="T6" fmla="*/ 218 w 269"/>
                  <a:gd name="T7" fmla="*/ 44 h 318"/>
                  <a:gd name="T8" fmla="*/ 204 w 269"/>
                  <a:gd name="T9" fmla="*/ 30 h 318"/>
                  <a:gd name="T10" fmla="*/ 181 w 269"/>
                  <a:gd name="T11" fmla="*/ 19 h 318"/>
                  <a:gd name="T12" fmla="*/ 158 w 269"/>
                  <a:gd name="T13" fmla="*/ 19 h 318"/>
                  <a:gd name="T14" fmla="*/ 141 w 269"/>
                  <a:gd name="T15" fmla="*/ 24 h 318"/>
                  <a:gd name="T16" fmla="*/ 129 w 269"/>
                  <a:gd name="T17" fmla="*/ 36 h 318"/>
                  <a:gd name="T18" fmla="*/ 122 w 269"/>
                  <a:gd name="T19" fmla="*/ 50 h 318"/>
                  <a:gd name="T20" fmla="*/ 123 w 269"/>
                  <a:gd name="T21" fmla="*/ 68 h 318"/>
                  <a:gd name="T22" fmla="*/ 134 w 269"/>
                  <a:gd name="T23" fmla="*/ 91 h 318"/>
                  <a:gd name="T24" fmla="*/ 170 w 269"/>
                  <a:gd name="T25" fmla="*/ 131 h 318"/>
                  <a:gd name="T26" fmla="*/ 199 w 269"/>
                  <a:gd name="T27" fmla="*/ 168 h 318"/>
                  <a:gd name="T28" fmla="*/ 214 w 269"/>
                  <a:gd name="T29" fmla="*/ 193 h 318"/>
                  <a:gd name="T30" fmla="*/ 221 w 269"/>
                  <a:gd name="T31" fmla="*/ 217 h 318"/>
                  <a:gd name="T32" fmla="*/ 221 w 269"/>
                  <a:gd name="T33" fmla="*/ 237 h 318"/>
                  <a:gd name="T34" fmla="*/ 216 w 269"/>
                  <a:gd name="T35" fmla="*/ 253 h 318"/>
                  <a:gd name="T36" fmla="*/ 209 w 269"/>
                  <a:gd name="T37" fmla="*/ 270 h 318"/>
                  <a:gd name="T38" fmla="*/ 198 w 269"/>
                  <a:gd name="T39" fmla="*/ 284 h 318"/>
                  <a:gd name="T40" fmla="*/ 182 w 269"/>
                  <a:gd name="T41" fmla="*/ 298 h 318"/>
                  <a:gd name="T42" fmla="*/ 165 w 269"/>
                  <a:gd name="T43" fmla="*/ 308 h 318"/>
                  <a:gd name="T44" fmla="*/ 146 w 269"/>
                  <a:gd name="T45" fmla="*/ 315 h 318"/>
                  <a:gd name="T46" fmla="*/ 124 w 269"/>
                  <a:gd name="T47" fmla="*/ 318 h 318"/>
                  <a:gd name="T48" fmla="*/ 100 w 269"/>
                  <a:gd name="T49" fmla="*/ 318 h 318"/>
                  <a:gd name="T50" fmla="*/ 71 w 269"/>
                  <a:gd name="T51" fmla="*/ 312 h 318"/>
                  <a:gd name="T52" fmla="*/ 45 w 269"/>
                  <a:gd name="T53" fmla="*/ 304 h 318"/>
                  <a:gd name="T54" fmla="*/ 29 w 269"/>
                  <a:gd name="T55" fmla="*/ 304 h 318"/>
                  <a:gd name="T56" fmla="*/ 18 w 269"/>
                  <a:gd name="T57" fmla="*/ 312 h 318"/>
                  <a:gd name="T58" fmla="*/ 0 w 269"/>
                  <a:gd name="T59" fmla="*/ 318 h 318"/>
                  <a:gd name="T60" fmla="*/ 35 w 269"/>
                  <a:gd name="T61" fmla="*/ 207 h 318"/>
                  <a:gd name="T62" fmla="*/ 41 w 269"/>
                  <a:gd name="T63" fmla="*/ 253 h 318"/>
                  <a:gd name="T64" fmla="*/ 48 w 269"/>
                  <a:gd name="T65" fmla="*/ 268 h 318"/>
                  <a:gd name="T66" fmla="*/ 56 w 269"/>
                  <a:gd name="T67" fmla="*/ 281 h 318"/>
                  <a:gd name="T68" fmla="*/ 68 w 269"/>
                  <a:gd name="T69" fmla="*/ 291 h 318"/>
                  <a:gd name="T70" fmla="*/ 80 w 269"/>
                  <a:gd name="T71" fmla="*/ 298 h 318"/>
                  <a:gd name="T72" fmla="*/ 96 w 269"/>
                  <a:gd name="T73" fmla="*/ 301 h 318"/>
                  <a:gd name="T74" fmla="*/ 112 w 269"/>
                  <a:gd name="T75" fmla="*/ 302 h 318"/>
                  <a:gd name="T76" fmla="*/ 136 w 269"/>
                  <a:gd name="T77" fmla="*/ 299 h 318"/>
                  <a:gd name="T78" fmla="*/ 154 w 269"/>
                  <a:gd name="T79" fmla="*/ 288 h 318"/>
                  <a:gd name="T80" fmla="*/ 165 w 269"/>
                  <a:gd name="T81" fmla="*/ 273 h 318"/>
                  <a:gd name="T82" fmla="*/ 170 w 269"/>
                  <a:gd name="T83" fmla="*/ 253 h 318"/>
                  <a:gd name="T84" fmla="*/ 168 w 269"/>
                  <a:gd name="T85" fmla="*/ 238 h 318"/>
                  <a:gd name="T86" fmla="*/ 164 w 269"/>
                  <a:gd name="T87" fmla="*/ 227 h 318"/>
                  <a:gd name="T88" fmla="*/ 148 w 269"/>
                  <a:gd name="T89" fmla="*/ 203 h 318"/>
                  <a:gd name="T90" fmla="*/ 123 w 269"/>
                  <a:gd name="T91" fmla="*/ 170 h 318"/>
                  <a:gd name="T92" fmla="*/ 97 w 269"/>
                  <a:gd name="T93" fmla="*/ 138 h 318"/>
                  <a:gd name="T94" fmla="*/ 82 w 269"/>
                  <a:gd name="T95" fmla="*/ 115 h 318"/>
                  <a:gd name="T96" fmla="*/ 76 w 269"/>
                  <a:gd name="T97" fmla="*/ 98 h 318"/>
                  <a:gd name="T98" fmla="*/ 73 w 269"/>
                  <a:gd name="T99" fmla="*/ 80 h 318"/>
                  <a:gd name="T100" fmla="*/ 75 w 269"/>
                  <a:gd name="T101" fmla="*/ 64 h 318"/>
                  <a:gd name="T102" fmla="*/ 79 w 269"/>
                  <a:gd name="T103" fmla="*/ 48 h 318"/>
                  <a:gd name="T104" fmla="*/ 88 w 269"/>
                  <a:gd name="T105" fmla="*/ 36 h 318"/>
                  <a:gd name="T106" fmla="*/ 99 w 269"/>
                  <a:gd name="T107" fmla="*/ 23 h 318"/>
                  <a:gd name="T108" fmla="*/ 112 w 269"/>
                  <a:gd name="T109" fmla="*/ 13 h 318"/>
                  <a:gd name="T110" fmla="*/ 127 w 269"/>
                  <a:gd name="T111" fmla="*/ 6 h 318"/>
                  <a:gd name="T112" fmla="*/ 144 w 269"/>
                  <a:gd name="T113" fmla="*/ 2 h 318"/>
                  <a:gd name="T114" fmla="*/ 163 w 269"/>
                  <a:gd name="T115" fmla="*/ 0 h 318"/>
                  <a:gd name="T116" fmla="*/ 182 w 269"/>
                  <a:gd name="T117" fmla="*/ 2 h 318"/>
                  <a:gd name="T118" fmla="*/ 207 w 269"/>
                  <a:gd name="T119" fmla="*/ 10 h 318"/>
                  <a:gd name="T120" fmla="*/ 231 w 269"/>
                  <a:gd name="T121" fmla="*/ 16 h 318"/>
                  <a:gd name="T122" fmla="*/ 243 w 269"/>
                  <a:gd name="T123" fmla="*/ 13 h 318"/>
                  <a:gd name="T124" fmla="*/ 255 w 269"/>
                  <a:gd name="T12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69" h="318">
                    <a:moveTo>
                      <a:pt x="269" y="0"/>
                    </a:moveTo>
                    <a:lnTo>
                      <a:pt x="248" y="105"/>
                    </a:lnTo>
                    <a:lnTo>
                      <a:pt x="235" y="105"/>
                    </a:lnTo>
                    <a:lnTo>
                      <a:pt x="232" y="84"/>
                    </a:lnTo>
                    <a:lnTo>
                      <a:pt x="228" y="65"/>
                    </a:lnTo>
                    <a:lnTo>
                      <a:pt x="225" y="58"/>
                    </a:lnTo>
                    <a:lnTo>
                      <a:pt x="222" y="51"/>
                    </a:lnTo>
                    <a:lnTo>
                      <a:pt x="218" y="44"/>
                    </a:lnTo>
                    <a:lnTo>
                      <a:pt x="214" y="38"/>
                    </a:lnTo>
                    <a:lnTo>
                      <a:pt x="204" y="30"/>
                    </a:lnTo>
                    <a:lnTo>
                      <a:pt x="194" y="23"/>
                    </a:lnTo>
                    <a:lnTo>
                      <a:pt x="181" y="19"/>
                    </a:lnTo>
                    <a:lnTo>
                      <a:pt x="168" y="17"/>
                    </a:lnTo>
                    <a:lnTo>
                      <a:pt x="158" y="19"/>
                    </a:lnTo>
                    <a:lnTo>
                      <a:pt x="148" y="20"/>
                    </a:lnTo>
                    <a:lnTo>
                      <a:pt x="141" y="24"/>
                    </a:lnTo>
                    <a:lnTo>
                      <a:pt x="134" y="30"/>
                    </a:lnTo>
                    <a:lnTo>
                      <a:pt x="129" y="36"/>
                    </a:lnTo>
                    <a:lnTo>
                      <a:pt x="124" y="43"/>
                    </a:lnTo>
                    <a:lnTo>
                      <a:pt x="122" y="50"/>
                    </a:lnTo>
                    <a:lnTo>
                      <a:pt x="122" y="57"/>
                    </a:lnTo>
                    <a:lnTo>
                      <a:pt x="123" y="68"/>
                    </a:lnTo>
                    <a:lnTo>
                      <a:pt x="126" y="80"/>
                    </a:lnTo>
                    <a:lnTo>
                      <a:pt x="134" y="91"/>
                    </a:lnTo>
                    <a:lnTo>
                      <a:pt x="148" y="108"/>
                    </a:lnTo>
                    <a:lnTo>
                      <a:pt x="170" y="131"/>
                    </a:lnTo>
                    <a:lnTo>
                      <a:pt x="187" y="151"/>
                    </a:lnTo>
                    <a:lnTo>
                      <a:pt x="199" y="168"/>
                    </a:lnTo>
                    <a:lnTo>
                      <a:pt x="208" y="182"/>
                    </a:lnTo>
                    <a:lnTo>
                      <a:pt x="214" y="193"/>
                    </a:lnTo>
                    <a:lnTo>
                      <a:pt x="218" y="204"/>
                    </a:lnTo>
                    <a:lnTo>
                      <a:pt x="221" y="217"/>
                    </a:lnTo>
                    <a:lnTo>
                      <a:pt x="221" y="227"/>
                    </a:lnTo>
                    <a:lnTo>
                      <a:pt x="221" y="237"/>
                    </a:lnTo>
                    <a:lnTo>
                      <a:pt x="219" y="246"/>
                    </a:lnTo>
                    <a:lnTo>
                      <a:pt x="216" y="253"/>
                    </a:lnTo>
                    <a:lnTo>
                      <a:pt x="214" y="261"/>
                    </a:lnTo>
                    <a:lnTo>
                      <a:pt x="209" y="270"/>
                    </a:lnTo>
                    <a:lnTo>
                      <a:pt x="204" y="277"/>
                    </a:lnTo>
                    <a:lnTo>
                      <a:pt x="198" y="284"/>
                    </a:lnTo>
                    <a:lnTo>
                      <a:pt x="191" y="291"/>
                    </a:lnTo>
                    <a:lnTo>
                      <a:pt x="182" y="298"/>
                    </a:lnTo>
                    <a:lnTo>
                      <a:pt x="174" y="302"/>
                    </a:lnTo>
                    <a:lnTo>
                      <a:pt x="165" y="308"/>
                    </a:lnTo>
                    <a:lnTo>
                      <a:pt x="156" y="312"/>
                    </a:lnTo>
                    <a:lnTo>
                      <a:pt x="146" y="315"/>
                    </a:lnTo>
                    <a:lnTo>
                      <a:pt x="136" y="317"/>
                    </a:lnTo>
                    <a:lnTo>
                      <a:pt x="124" y="318"/>
                    </a:lnTo>
                    <a:lnTo>
                      <a:pt x="113" y="318"/>
                    </a:lnTo>
                    <a:lnTo>
                      <a:pt x="100" y="318"/>
                    </a:lnTo>
                    <a:lnTo>
                      <a:pt x="86" y="315"/>
                    </a:lnTo>
                    <a:lnTo>
                      <a:pt x="71" y="312"/>
                    </a:lnTo>
                    <a:lnTo>
                      <a:pt x="55" y="307"/>
                    </a:lnTo>
                    <a:lnTo>
                      <a:pt x="45" y="304"/>
                    </a:lnTo>
                    <a:lnTo>
                      <a:pt x="37" y="302"/>
                    </a:lnTo>
                    <a:lnTo>
                      <a:pt x="29" y="304"/>
                    </a:lnTo>
                    <a:lnTo>
                      <a:pt x="24" y="307"/>
                    </a:lnTo>
                    <a:lnTo>
                      <a:pt x="18" y="312"/>
                    </a:lnTo>
                    <a:lnTo>
                      <a:pt x="14" y="318"/>
                    </a:lnTo>
                    <a:lnTo>
                      <a:pt x="0" y="318"/>
                    </a:lnTo>
                    <a:lnTo>
                      <a:pt x="21" y="207"/>
                    </a:lnTo>
                    <a:lnTo>
                      <a:pt x="35" y="207"/>
                    </a:lnTo>
                    <a:lnTo>
                      <a:pt x="37" y="231"/>
                    </a:lnTo>
                    <a:lnTo>
                      <a:pt x="41" y="253"/>
                    </a:lnTo>
                    <a:lnTo>
                      <a:pt x="44" y="261"/>
                    </a:lnTo>
                    <a:lnTo>
                      <a:pt x="48" y="268"/>
                    </a:lnTo>
                    <a:lnTo>
                      <a:pt x="52" y="275"/>
                    </a:lnTo>
                    <a:lnTo>
                      <a:pt x="56" y="281"/>
                    </a:lnTo>
                    <a:lnTo>
                      <a:pt x="62" y="287"/>
                    </a:lnTo>
                    <a:lnTo>
                      <a:pt x="68" y="291"/>
                    </a:lnTo>
                    <a:lnTo>
                      <a:pt x="73" y="294"/>
                    </a:lnTo>
                    <a:lnTo>
                      <a:pt x="80" y="298"/>
                    </a:lnTo>
                    <a:lnTo>
                      <a:pt x="88" y="299"/>
                    </a:lnTo>
                    <a:lnTo>
                      <a:pt x="96" y="301"/>
                    </a:lnTo>
                    <a:lnTo>
                      <a:pt x="103" y="302"/>
                    </a:lnTo>
                    <a:lnTo>
                      <a:pt x="112" y="302"/>
                    </a:lnTo>
                    <a:lnTo>
                      <a:pt x="124" y="302"/>
                    </a:lnTo>
                    <a:lnTo>
                      <a:pt x="136" y="299"/>
                    </a:lnTo>
                    <a:lnTo>
                      <a:pt x="146" y="295"/>
                    </a:lnTo>
                    <a:lnTo>
                      <a:pt x="154" y="288"/>
                    </a:lnTo>
                    <a:lnTo>
                      <a:pt x="161" y="281"/>
                    </a:lnTo>
                    <a:lnTo>
                      <a:pt x="165" y="273"/>
                    </a:lnTo>
                    <a:lnTo>
                      <a:pt x="170" y="263"/>
                    </a:lnTo>
                    <a:lnTo>
                      <a:pt x="170" y="253"/>
                    </a:lnTo>
                    <a:lnTo>
                      <a:pt x="170" y="246"/>
                    </a:lnTo>
                    <a:lnTo>
                      <a:pt x="168" y="238"/>
                    </a:lnTo>
                    <a:lnTo>
                      <a:pt x="167" y="233"/>
                    </a:lnTo>
                    <a:lnTo>
                      <a:pt x="164" y="227"/>
                    </a:lnTo>
                    <a:lnTo>
                      <a:pt x="158" y="216"/>
                    </a:lnTo>
                    <a:lnTo>
                      <a:pt x="148" y="203"/>
                    </a:lnTo>
                    <a:lnTo>
                      <a:pt x="137" y="187"/>
                    </a:lnTo>
                    <a:lnTo>
                      <a:pt x="123" y="170"/>
                    </a:lnTo>
                    <a:lnTo>
                      <a:pt x="109" y="153"/>
                    </a:lnTo>
                    <a:lnTo>
                      <a:pt x="97" y="138"/>
                    </a:lnTo>
                    <a:lnTo>
                      <a:pt x="89" y="126"/>
                    </a:lnTo>
                    <a:lnTo>
                      <a:pt x="82" y="115"/>
                    </a:lnTo>
                    <a:lnTo>
                      <a:pt x="79" y="107"/>
                    </a:lnTo>
                    <a:lnTo>
                      <a:pt x="76" y="98"/>
                    </a:lnTo>
                    <a:lnTo>
                      <a:pt x="73" y="88"/>
                    </a:lnTo>
                    <a:lnTo>
                      <a:pt x="73" y="80"/>
                    </a:lnTo>
                    <a:lnTo>
                      <a:pt x="73" y="71"/>
                    </a:lnTo>
                    <a:lnTo>
                      <a:pt x="75" y="64"/>
                    </a:lnTo>
                    <a:lnTo>
                      <a:pt x="78" y="55"/>
                    </a:lnTo>
                    <a:lnTo>
                      <a:pt x="79" y="48"/>
                    </a:lnTo>
                    <a:lnTo>
                      <a:pt x="83" y="41"/>
                    </a:lnTo>
                    <a:lnTo>
                      <a:pt x="88" y="36"/>
                    </a:lnTo>
                    <a:lnTo>
                      <a:pt x="92" y="29"/>
                    </a:lnTo>
                    <a:lnTo>
                      <a:pt x="99" y="23"/>
                    </a:lnTo>
                    <a:lnTo>
                      <a:pt x="105" y="19"/>
                    </a:lnTo>
                    <a:lnTo>
                      <a:pt x="112" y="13"/>
                    </a:lnTo>
                    <a:lnTo>
                      <a:pt x="119" y="9"/>
                    </a:lnTo>
                    <a:lnTo>
                      <a:pt x="127" y="6"/>
                    </a:lnTo>
                    <a:lnTo>
                      <a:pt x="134" y="3"/>
                    </a:lnTo>
                    <a:lnTo>
                      <a:pt x="144" y="2"/>
                    </a:lnTo>
                    <a:lnTo>
                      <a:pt x="153" y="0"/>
                    </a:lnTo>
                    <a:lnTo>
                      <a:pt x="163" y="0"/>
                    </a:lnTo>
                    <a:lnTo>
                      <a:pt x="173" y="0"/>
                    </a:lnTo>
                    <a:lnTo>
                      <a:pt x="182" y="2"/>
                    </a:lnTo>
                    <a:lnTo>
                      <a:pt x="191" y="4"/>
                    </a:lnTo>
                    <a:lnTo>
                      <a:pt x="207" y="10"/>
                    </a:lnTo>
                    <a:lnTo>
                      <a:pt x="221" y="14"/>
                    </a:lnTo>
                    <a:lnTo>
                      <a:pt x="231" y="16"/>
                    </a:lnTo>
                    <a:lnTo>
                      <a:pt x="238" y="16"/>
                    </a:lnTo>
                    <a:lnTo>
                      <a:pt x="243" y="13"/>
                    </a:lnTo>
                    <a:lnTo>
                      <a:pt x="250" y="7"/>
                    </a:lnTo>
                    <a:lnTo>
                      <a:pt x="255" y="0"/>
                    </a:lnTo>
                    <a:lnTo>
                      <a:pt x="269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2" name="Freeform 54">
                <a:extLst>
                  <a:ext uri="{FF2B5EF4-FFF2-40B4-BE49-F238E27FC236}">
                    <a16:creationId xmlns:a16="http://schemas.microsoft.com/office/drawing/2014/main" id="{90DFA35B-C6FA-48FD-B703-5554F53143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27748" y="5382135"/>
                <a:ext cx="82912" cy="123579"/>
              </a:xfrm>
              <a:custGeom>
                <a:avLst/>
                <a:gdLst>
                  <a:gd name="T0" fmla="*/ 282 w 316"/>
                  <a:gd name="T1" fmla="*/ 474 h 474"/>
                  <a:gd name="T2" fmla="*/ 0 w 316"/>
                  <a:gd name="T3" fmla="*/ 461 h 474"/>
                  <a:gd name="T4" fmla="*/ 106 w 316"/>
                  <a:gd name="T5" fmla="*/ 360 h 474"/>
                  <a:gd name="T6" fmla="*/ 146 w 316"/>
                  <a:gd name="T7" fmla="*/ 318 h 474"/>
                  <a:gd name="T8" fmla="*/ 175 w 316"/>
                  <a:gd name="T9" fmla="*/ 281 h 474"/>
                  <a:gd name="T10" fmla="*/ 197 w 316"/>
                  <a:gd name="T11" fmla="*/ 247 h 474"/>
                  <a:gd name="T12" fmla="*/ 214 w 316"/>
                  <a:gd name="T13" fmla="*/ 214 h 474"/>
                  <a:gd name="T14" fmla="*/ 222 w 316"/>
                  <a:gd name="T15" fmla="*/ 183 h 474"/>
                  <a:gd name="T16" fmla="*/ 226 w 316"/>
                  <a:gd name="T17" fmla="*/ 153 h 474"/>
                  <a:gd name="T18" fmla="*/ 224 w 316"/>
                  <a:gd name="T19" fmla="*/ 132 h 474"/>
                  <a:gd name="T20" fmla="*/ 219 w 316"/>
                  <a:gd name="T21" fmla="*/ 113 h 474"/>
                  <a:gd name="T22" fmla="*/ 209 w 316"/>
                  <a:gd name="T23" fmla="*/ 95 h 474"/>
                  <a:gd name="T24" fmla="*/ 198 w 316"/>
                  <a:gd name="T25" fmla="*/ 81 h 474"/>
                  <a:gd name="T26" fmla="*/ 184 w 316"/>
                  <a:gd name="T27" fmla="*/ 68 h 474"/>
                  <a:gd name="T28" fmla="*/ 167 w 316"/>
                  <a:gd name="T29" fmla="*/ 59 h 474"/>
                  <a:gd name="T30" fmla="*/ 150 w 316"/>
                  <a:gd name="T31" fmla="*/ 54 h 474"/>
                  <a:gd name="T32" fmla="*/ 131 w 316"/>
                  <a:gd name="T33" fmla="*/ 52 h 474"/>
                  <a:gd name="T34" fmla="*/ 97 w 316"/>
                  <a:gd name="T35" fmla="*/ 57 h 474"/>
                  <a:gd name="T36" fmla="*/ 68 w 316"/>
                  <a:gd name="T37" fmla="*/ 72 h 474"/>
                  <a:gd name="T38" fmla="*/ 55 w 316"/>
                  <a:gd name="T39" fmla="*/ 83 h 474"/>
                  <a:gd name="T40" fmla="*/ 44 w 316"/>
                  <a:gd name="T41" fmla="*/ 96 h 474"/>
                  <a:gd name="T42" fmla="*/ 27 w 316"/>
                  <a:gd name="T43" fmla="*/ 130 h 474"/>
                  <a:gd name="T44" fmla="*/ 17 w 316"/>
                  <a:gd name="T45" fmla="*/ 115 h 474"/>
                  <a:gd name="T46" fmla="*/ 24 w 316"/>
                  <a:gd name="T47" fmla="*/ 88 h 474"/>
                  <a:gd name="T48" fmla="*/ 35 w 316"/>
                  <a:gd name="T49" fmla="*/ 62 h 474"/>
                  <a:gd name="T50" fmla="*/ 51 w 316"/>
                  <a:gd name="T51" fmla="*/ 42 h 474"/>
                  <a:gd name="T52" fmla="*/ 68 w 316"/>
                  <a:gd name="T53" fmla="*/ 25 h 474"/>
                  <a:gd name="T54" fmla="*/ 89 w 316"/>
                  <a:gd name="T55" fmla="*/ 13 h 474"/>
                  <a:gd name="T56" fmla="*/ 112 w 316"/>
                  <a:gd name="T57" fmla="*/ 4 h 474"/>
                  <a:gd name="T58" fmla="*/ 137 w 316"/>
                  <a:gd name="T59" fmla="*/ 0 h 474"/>
                  <a:gd name="T60" fmla="*/ 164 w 316"/>
                  <a:gd name="T61" fmla="*/ 0 h 474"/>
                  <a:gd name="T62" fmla="*/ 191 w 316"/>
                  <a:gd name="T63" fmla="*/ 4 h 474"/>
                  <a:gd name="T64" fmla="*/ 215 w 316"/>
                  <a:gd name="T65" fmla="*/ 14 h 474"/>
                  <a:gd name="T66" fmla="*/ 236 w 316"/>
                  <a:gd name="T67" fmla="*/ 27 h 474"/>
                  <a:gd name="T68" fmla="*/ 256 w 316"/>
                  <a:gd name="T69" fmla="*/ 45 h 474"/>
                  <a:gd name="T70" fmla="*/ 270 w 316"/>
                  <a:gd name="T71" fmla="*/ 65 h 474"/>
                  <a:gd name="T72" fmla="*/ 280 w 316"/>
                  <a:gd name="T73" fmla="*/ 86 h 474"/>
                  <a:gd name="T74" fmla="*/ 286 w 316"/>
                  <a:gd name="T75" fmla="*/ 109 h 474"/>
                  <a:gd name="T76" fmla="*/ 284 w 316"/>
                  <a:gd name="T77" fmla="*/ 139 h 474"/>
                  <a:gd name="T78" fmla="*/ 276 w 316"/>
                  <a:gd name="T79" fmla="*/ 174 h 474"/>
                  <a:gd name="T80" fmla="*/ 262 w 316"/>
                  <a:gd name="T81" fmla="*/ 205 h 474"/>
                  <a:gd name="T82" fmla="*/ 245 w 316"/>
                  <a:gd name="T83" fmla="*/ 234 h 474"/>
                  <a:gd name="T84" fmla="*/ 212 w 316"/>
                  <a:gd name="T85" fmla="*/ 279 h 474"/>
                  <a:gd name="T86" fmla="*/ 144 w 316"/>
                  <a:gd name="T87" fmla="*/ 352 h 474"/>
                  <a:gd name="T88" fmla="*/ 90 w 316"/>
                  <a:gd name="T89" fmla="*/ 407 h 474"/>
                  <a:gd name="T90" fmla="*/ 199 w 316"/>
                  <a:gd name="T91" fmla="*/ 421 h 474"/>
                  <a:gd name="T92" fmla="*/ 232 w 316"/>
                  <a:gd name="T93" fmla="*/ 421 h 474"/>
                  <a:gd name="T94" fmla="*/ 253 w 316"/>
                  <a:gd name="T95" fmla="*/ 418 h 474"/>
                  <a:gd name="T96" fmla="*/ 267 w 316"/>
                  <a:gd name="T97" fmla="*/ 415 h 474"/>
                  <a:gd name="T98" fmla="*/ 280 w 316"/>
                  <a:gd name="T99" fmla="*/ 408 h 474"/>
                  <a:gd name="T100" fmla="*/ 293 w 316"/>
                  <a:gd name="T101" fmla="*/ 397 h 474"/>
                  <a:gd name="T102" fmla="*/ 303 w 316"/>
                  <a:gd name="T103" fmla="*/ 384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16" h="474">
                    <a:moveTo>
                      <a:pt x="316" y="384"/>
                    </a:moveTo>
                    <a:lnTo>
                      <a:pt x="282" y="474"/>
                    </a:lnTo>
                    <a:lnTo>
                      <a:pt x="0" y="474"/>
                    </a:lnTo>
                    <a:lnTo>
                      <a:pt x="0" y="461"/>
                    </a:lnTo>
                    <a:lnTo>
                      <a:pt x="58" y="408"/>
                    </a:lnTo>
                    <a:lnTo>
                      <a:pt x="106" y="360"/>
                    </a:lnTo>
                    <a:lnTo>
                      <a:pt x="127" y="339"/>
                    </a:lnTo>
                    <a:lnTo>
                      <a:pt x="146" y="318"/>
                    </a:lnTo>
                    <a:lnTo>
                      <a:pt x="161" y="299"/>
                    </a:lnTo>
                    <a:lnTo>
                      <a:pt x="175" y="281"/>
                    </a:lnTo>
                    <a:lnTo>
                      <a:pt x="187" y="264"/>
                    </a:lnTo>
                    <a:lnTo>
                      <a:pt x="197" y="247"/>
                    </a:lnTo>
                    <a:lnTo>
                      <a:pt x="207" y="230"/>
                    </a:lnTo>
                    <a:lnTo>
                      <a:pt x="214" y="214"/>
                    </a:lnTo>
                    <a:lnTo>
                      <a:pt x="219" y="198"/>
                    </a:lnTo>
                    <a:lnTo>
                      <a:pt x="222" y="183"/>
                    </a:lnTo>
                    <a:lnTo>
                      <a:pt x="225" y="167"/>
                    </a:lnTo>
                    <a:lnTo>
                      <a:pt x="226" y="153"/>
                    </a:lnTo>
                    <a:lnTo>
                      <a:pt x="225" y="142"/>
                    </a:lnTo>
                    <a:lnTo>
                      <a:pt x="224" y="132"/>
                    </a:lnTo>
                    <a:lnTo>
                      <a:pt x="222" y="122"/>
                    </a:lnTo>
                    <a:lnTo>
                      <a:pt x="219" y="113"/>
                    </a:lnTo>
                    <a:lnTo>
                      <a:pt x="215" y="103"/>
                    </a:lnTo>
                    <a:lnTo>
                      <a:pt x="209" y="95"/>
                    </a:lnTo>
                    <a:lnTo>
                      <a:pt x="204" y="88"/>
                    </a:lnTo>
                    <a:lnTo>
                      <a:pt x="198" y="81"/>
                    </a:lnTo>
                    <a:lnTo>
                      <a:pt x="191" y="74"/>
                    </a:lnTo>
                    <a:lnTo>
                      <a:pt x="184" y="68"/>
                    </a:lnTo>
                    <a:lnTo>
                      <a:pt x="175" y="64"/>
                    </a:lnTo>
                    <a:lnTo>
                      <a:pt x="167" y="59"/>
                    </a:lnTo>
                    <a:lnTo>
                      <a:pt x="158" y="57"/>
                    </a:lnTo>
                    <a:lnTo>
                      <a:pt x="150" y="54"/>
                    </a:lnTo>
                    <a:lnTo>
                      <a:pt x="141" y="52"/>
                    </a:lnTo>
                    <a:lnTo>
                      <a:pt x="131" y="52"/>
                    </a:lnTo>
                    <a:lnTo>
                      <a:pt x="114" y="54"/>
                    </a:lnTo>
                    <a:lnTo>
                      <a:pt x="97" y="57"/>
                    </a:lnTo>
                    <a:lnTo>
                      <a:pt x="82" y="64"/>
                    </a:lnTo>
                    <a:lnTo>
                      <a:pt x="68" y="72"/>
                    </a:lnTo>
                    <a:lnTo>
                      <a:pt x="61" y="78"/>
                    </a:lnTo>
                    <a:lnTo>
                      <a:pt x="55" y="83"/>
                    </a:lnTo>
                    <a:lnTo>
                      <a:pt x="49" y="89"/>
                    </a:lnTo>
                    <a:lnTo>
                      <a:pt x="44" y="96"/>
                    </a:lnTo>
                    <a:lnTo>
                      <a:pt x="34" y="112"/>
                    </a:lnTo>
                    <a:lnTo>
                      <a:pt x="27" y="130"/>
                    </a:lnTo>
                    <a:lnTo>
                      <a:pt x="14" y="130"/>
                    </a:lnTo>
                    <a:lnTo>
                      <a:pt x="17" y="115"/>
                    </a:lnTo>
                    <a:lnTo>
                      <a:pt x="19" y="100"/>
                    </a:lnTo>
                    <a:lnTo>
                      <a:pt x="24" y="88"/>
                    </a:lnTo>
                    <a:lnTo>
                      <a:pt x="29" y="75"/>
                    </a:lnTo>
                    <a:lnTo>
                      <a:pt x="35" y="62"/>
                    </a:lnTo>
                    <a:lnTo>
                      <a:pt x="42" y="52"/>
                    </a:lnTo>
                    <a:lnTo>
                      <a:pt x="51" y="42"/>
                    </a:lnTo>
                    <a:lnTo>
                      <a:pt x="59" y="34"/>
                    </a:lnTo>
                    <a:lnTo>
                      <a:pt x="68" y="25"/>
                    </a:lnTo>
                    <a:lnTo>
                      <a:pt x="78" y="18"/>
                    </a:lnTo>
                    <a:lnTo>
                      <a:pt x="89" y="13"/>
                    </a:lnTo>
                    <a:lnTo>
                      <a:pt x="100" y="8"/>
                    </a:lnTo>
                    <a:lnTo>
                      <a:pt x="112" y="4"/>
                    </a:lnTo>
                    <a:lnTo>
                      <a:pt x="124" y="1"/>
                    </a:lnTo>
                    <a:lnTo>
                      <a:pt x="137" y="0"/>
                    </a:lnTo>
                    <a:lnTo>
                      <a:pt x="150" y="0"/>
                    </a:lnTo>
                    <a:lnTo>
                      <a:pt x="164" y="0"/>
                    </a:lnTo>
                    <a:lnTo>
                      <a:pt x="178" y="1"/>
                    </a:lnTo>
                    <a:lnTo>
                      <a:pt x="191" y="4"/>
                    </a:lnTo>
                    <a:lnTo>
                      <a:pt x="204" y="8"/>
                    </a:lnTo>
                    <a:lnTo>
                      <a:pt x="215" y="14"/>
                    </a:lnTo>
                    <a:lnTo>
                      <a:pt x="226" y="20"/>
                    </a:lnTo>
                    <a:lnTo>
                      <a:pt x="236" y="27"/>
                    </a:lnTo>
                    <a:lnTo>
                      <a:pt x="248" y="35"/>
                    </a:lnTo>
                    <a:lnTo>
                      <a:pt x="256" y="45"/>
                    </a:lnTo>
                    <a:lnTo>
                      <a:pt x="265" y="55"/>
                    </a:lnTo>
                    <a:lnTo>
                      <a:pt x="270" y="65"/>
                    </a:lnTo>
                    <a:lnTo>
                      <a:pt x="276" y="75"/>
                    </a:lnTo>
                    <a:lnTo>
                      <a:pt x="280" y="86"/>
                    </a:lnTo>
                    <a:lnTo>
                      <a:pt x="283" y="98"/>
                    </a:lnTo>
                    <a:lnTo>
                      <a:pt x="286" y="109"/>
                    </a:lnTo>
                    <a:lnTo>
                      <a:pt x="286" y="122"/>
                    </a:lnTo>
                    <a:lnTo>
                      <a:pt x="284" y="139"/>
                    </a:lnTo>
                    <a:lnTo>
                      <a:pt x="282" y="157"/>
                    </a:lnTo>
                    <a:lnTo>
                      <a:pt x="276" y="174"/>
                    </a:lnTo>
                    <a:lnTo>
                      <a:pt x="269" y="191"/>
                    </a:lnTo>
                    <a:lnTo>
                      <a:pt x="262" y="205"/>
                    </a:lnTo>
                    <a:lnTo>
                      <a:pt x="255" y="220"/>
                    </a:lnTo>
                    <a:lnTo>
                      <a:pt x="245" y="234"/>
                    </a:lnTo>
                    <a:lnTo>
                      <a:pt x="235" y="249"/>
                    </a:lnTo>
                    <a:lnTo>
                      <a:pt x="212" y="279"/>
                    </a:lnTo>
                    <a:lnTo>
                      <a:pt x="184" y="309"/>
                    </a:lnTo>
                    <a:lnTo>
                      <a:pt x="144" y="352"/>
                    </a:lnTo>
                    <a:lnTo>
                      <a:pt x="113" y="384"/>
                    </a:lnTo>
                    <a:lnTo>
                      <a:pt x="90" y="407"/>
                    </a:lnTo>
                    <a:lnTo>
                      <a:pt x="75" y="421"/>
                    </a:lnTo>
                    <a:lnTo>
                      <a:pt x="199" y="421"/>
                    </a:lnTo>
                    <a:lnTo>
                      <a:pt x="218" y="421"/>
                    </a:lnTo>
                    <a:lnTo>
                      <a:pt x="232" y="421"/>
                    </a:lnTo>
                    <a:lnTo>
                      <a:pt x="243" y="420"/>
                    </a:lnTo>
                    <a:lnTo>
                      <a:pt x="253" y="418"/>
                    </a:lnTo>
                    <a:lnTo>
                      <a:pt x="260" y="417"/>
                    </a:lnTo>
                    <a:lnTo>
                      <a:pt x="267" y="415"/>
                    </a:lnTo>
                    <a:lnTo>
                      <a:pt x="275" y="411"/>
                    </a:lnTo>
                    <a:lnTo>
                      <a:pt x="280" y="408"/>
                    </a:lnTo>
                    <a:lnTo>
                      <a:pt x="287" y="403"/>
                    </a:lnTo>
                    <a:lnTo>
                      <a:pt x="293" y="397"/>
                    </a:lnTo>
                    <a:lnTo>
                      <a:pt x="297" y="391"/>
                    </a:lnTo>
                    <a:lnTo>
                      <a:pt x="303" y="384"/>
                    </a:lnTo>
                    <a:lnTo>
                      <a:pt x="316" y="38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3" name="Freeform 53">
                <a:extLst>
                  <a:ext uri="{FF2B5EF4-FFF2-40B4-BE49-F238E27FC236}">
                    <a16:creationId xmlns:a16="http://schemas.microsoft.com/office/drawing/2014/main" id="{A2FBB67F-CAB7-4535-A83A-FA55AD984C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54463" y="4441999"/>
                <a:ext cx="49279" cy="123579"/>
              </a:xfrm>
              <a:custGeom>
                <a:avLst/>
                <a:gdLst>
                  <a:gd name="T0" fmla="*/ 0 w 188"/>
                  <a:gd name="T1" fmla="*/ 56 h 474"/>
                  <a:gd name="T2" fmla="*/ 116 w 188"/>
                  <a:gd name="T3" fmla="*/ 0 h 474"/>
                  <a:gd name="T4" fmla="*/ 127 w 188"/>
                  <a:gd name="T5" fmla="*/ 0 h 474"/>
                  <a:gd name="T6" fmla="*/ 127 w 188"/>
                  <a:gd name="T7" fmla="*/ 392 h 474"/>
                  <a:gd name="T8" fmla="*/ 127 w 188"/>
                  <a:gd name="T9" fmla="*/ 410 h 474"/>
                  <a:gd name="T10" fmla="*/ 129 w 188"/>
                  <a:gd name="T11" fmla="*/ 424 h 474"/>
                  <a:gd name="T12" fmla="*/ 130 w 188"/>
                  <a:gd name="T13" fmla="*/ 434 h 474"/>
                  <a:gd name="T14" fmla="*/ 131 w 188"/>
                  <a:gd name="T15" fmla="*/ 441 h 474"/>
                  <a:gd name="T16" fmla="*/ 133 w 188"/>
                  <a:gd name="T17" fmla="*/ 446 h 474"/>
                  <a:gd name="T18" fmla="*/ 136 w 188"/>
                  <a:gd name="T19" fmla="*/ 450 h 474"/>
                  <a:gd name="T20" fmla="*/ 140 w 188"/>
                  <a:gd name="T21" fmla="*/ 453 h 474"/>
                  <a:gd name="T22" fmla="*/ 144 w 188"/>
                  <a:gd name="T23" fmla="*/ 456 h 474"/>
                  <a:gd name="T24" fmla="*/ 151 w 188"/>
                  <a:gd name="T25" fmla="*/ 458 h 474"/>
                  <a:gd name="T26" fmla="*/ 161 w 188"/>
                  <a:gd name="T27" fmla="*/ 460 h 474"/>
                  <a:gd name="T28" fmla="*/ 173 w 188"/>
                  <a:gd name="T29" fmla="*/ 461 h 474"/>
                  <a:gd name="T30" fmla="*/ 188 w 188"/>
                  <a:gd name="T31" fmla="*/ 461 h 474"/>
                  <a:gd name="T32" fmla="*/ 188 w 188"/>
                  <a:gd name="T33" fmla="*/ 474 h 474"/>
                  <a:gd name="T34" fmla="*/ 8 w 188"/>
                  <a:gd name="T35" fmla="*/ 474 h 474"/>
                  <a:gd name="T36" fmla="*/ 8 w 188"/>
                  <a:gd name="T37" fmla="*/ 461 h 474"/>
                  <a:gd name="T38" fmla="*/ 24 w 188"/>
                  <a:gd name="T39" fmla="*/ 461 h 474"/>
                  <a:gd name="T40" fmla="*/ 36 w 188"/>
                  <a:gd name="T41" fmla="*/ 460 h 474"/>
                  <a:gd name="T42" fmla="*/ 45 w 188"/>
                  <a:gd name="T43" fmla="*/ 458 h 474"/>
                  <a:gd name="T44" fmla="*/ 52 w 188"/>
                  <a:gd name="T45" fmla="*/ 456 h 474"/>
                  <a:gd name="T46" fmla="*/ 56 w 188"/>
                  <a:gd name="T47" fmla="*/ 453 h 474"/>
                  <a:gd name="T48" fmla="*/ 61 w 188"/>
                  <a:gd name="T49" fmla="*/ 450 h 474"/>
                  <a:gd name="T50" fmla="*/ 63 w 188"/>
                  <a:gd name="T51" fmla="*/ 447 h 474"/>
                  <a:gd name="T52" fmla="*/ 65 w 188"/>
                  <a:gd name="T53" fmla="*/ 443 h 474"/>
                  <a:gd name="T54" fmla="*/ 68 w 188"/>
                  <a:gd name="T55" fmla="*/ 436 h 474"/>
                  <a:gd name="T56" fmla="*/ 69 w 188"/>
                  <a:gd name="T57" fmla="*/ 426 h 474"/>
                  <a:gd name="T58" fmla="*/ 69 w 188"/>
                  <a:gd name="T59" fmla="*/ 412 h 474"/>
                  <a:gd name="T60" fmla="*/ 69 w 188"/>
                  <a:gd name="T61" fmla="*/ 392 h 474"/>
                  <a:gd name="T62" fmla="*/ 69 w 188"/>
                  <a:gd name="T63" fmla="*/ 142 h 474"/>
                  <a:gd name="T64" fmla="*/ 69 w 188"/>
                  <a:gd name="T65" fmla="*/ 118 h 474"/>
                  <a:gd name="T66" fmla="*/ 69 w 188"/>
                  <a:gd name="T67" fmla="*/ 100 h 474"/>
                  <a:gd name="T68" fmla="*/ 68 w 188"/>
                  <a:gd name="T69" fmla="*/ 85 h 474"/>
                  <a:gd name="T70" fmla="*/ 66 w 188"/>
                  <a:gd name="T71" fmla="*/ 77 h 474"/>
                  <a:gd name="T72" fmla="*/ 65 w 188"/>
                  <a:gd name="T73" fmla="*/ 71 h 474"/>
                  <a:gd name="T74" fmla="*/ 62 w 188"/>
                  <a:gd name="T75" fmla="*/ 67 h 474"/>
                  <a:gd name="T76" fmla="*/ 59 w 188"/>
                  <a:gd name="T77" fmla="*/ 63 h 474"/>
                  <a:gd name="T78" fmla="*/ 56 w 188"/>
                  <a:gd name="T79" fmla="*/ 60 h 474"/>
                  <a:gd name="T80" fmla="*/ 49 w 188"/>
                  <a:gd name="T81" fmla="*/ 57 h 474"/>
                  <a:gd name="T82" fmla="*/ 41 w 188"/>
                  <a:gd name="T83" fmla="*/ 56 h 474"/>
                  <a:gd name="T84" fmla="*/ 34 w 188"/>
                  <a:gd name="T85" fmla="*/ 56 h 474"/>
                  <a:gd name="T86" fmla="*/ 25 w 188"/>
                  <a:gd name="T87" fmla="*/ 58 h 474"/>
                  <a:gd name="T88" fmla="*/ 15 w 188"/>
                  <a:gd name="T89" fmla="*/ 61 h 474"/>
                  <a:gd name="T90" fmla="*/ 5 w 188"/>
                  <a:gd name="T91" fmla="*/ 65 h 474"/>
                  <a:gd name="T92" fmla="*/ 0 w 188"/>
                  <a:gd name="T93" fmla="*/ 56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88" h="474">
                    <a:moveTo>
                      <a:pt x="0" y="56"/>
                    </a:moveTo>
                    <a:lnTo>
                      <a:pt x="116" y="0"/>
                    </a:lnTo>
                    <a:lnTo>
                      <a:pt x="127" y="0"/>
                    </a:lnTo>
                    <a:lnTo>
                      <a:pt x="127" y="392"/>
                    </a:lnTo>
                    <a:lnTo>
                      <a:pt x="127" y="410"/>
                    </a:lnTo>
                    <a:lnTo>
                      <a:pt x="129" y="424"/>
                    </a:lnTo>
                    <a:lnTo>
                      <a:pt x="130" y="434"/>
                    </a:lnTo>
                    <a:lnTo>
                      <a:pt x="131" y="441"/>
                    </a:lnTo>
                    <a:lnTo>
                      <a:pt x="133" y="446"/>
                    </a:lnTo>
                    <a:lnTo>
                      <a:pt x="136" y="450"/>
                    </a:lnTo>
                    <a:lnTo>
                      <a:pt x="140" y="453"/>
                    </a:lnTo>
                    <a:lnTo>
                      <a:pt x="144" y="456"/>
                    </a:lnTo>
                    <a:lnTo>
                      <a:pt x="151" y="458"/>
                    </a:lnTo>
                    <a:lnTo>
                      <a:pt x="161" y="460"/>
                    </a:lnTo>
                    <a:lnTo>
                      <a:pt x="173" y="461"/>
                    </a:lnTo>
                    <a:lnTo>
                      <a:pt x="188" y="461"/>
                    </a:lnTo>
                    <a:lnTo>
                      <a:pt x="188" y="474"/>
                    </a:lnTo>
                    <a:lnTo>
                      <a:pt x="8" y="474"/>
                    </a:lnTo>
                    <a:lnTo>
                      <a:pt x="8" y="461"/>
                    </a:lnTo>
                    <a:lnTo>
                      <a:pt x="24" y="461"/>
                    </a:lnTo>
                    <a:lnTo>
                      <a:pt x="36" y="460"/>
                    </a:lnTo>
                    <a:lnTo>
                      <a:pt x="45" y="458"/>
                    </a:lnTo>
                    <a:lnTo>
                      <a:pt x="52" y="456"/>
                    </a:lnTo>
                    <a:lnTo>
                      <a:pt x="56" y="453"/>
                    </a:lnTo>
                    <a:lnTo>
                      <a:pt x="61" y="450"/>
                    </a:lnTo>
                    <a:lnTo>
                      <a:pt x="63" y="447"/>
                    </a:lnTo>
                    <a:lnTo>
                      <a:pt x="65" y="443"/>
                    </a:lnTo>
                    <a:lnTo>
                      <a:pt x="68" y="436"/>
                    </a:lnTo>
                    <a:lnTo>
                      <a:pt x="69" y="426"/>
                    </a:lnTo>
                    <a:lnTo>
                      <a:pt x="69" y="412"/>
                    </a:lnTo>
                    <a:lnTo>
                      <a:pt x="69" y="392"/>
                    </a:lnTo>
                    <a:lnTo>
                      <a:pt x="69" y="142"/>
                    </a:lnTo>
                    <a:lnTo>
                      <a:pt x="69" y="118"/>
                    </a:lnTo>
                    <a:lnTo>
                      <a:pt x="69" y="100"/>
                    </a:lnTo>
                    <a:lnTo>
                      <a:pt x="68" y="85"/>
                    </a:lnTo>
                    <a:lnTo>
                      <a:pt x="66" y="77"/>
                    </a:lnTo>
                    <a:lnTo>
                      <a:pt x="65" y="71"/>
                    </a:lnTo>
                    <a:lnTo>
                      <a:pt x="62" y="67"/>
                    </a:lnTo>
                    <a:lnTo>
                      <a:pt x="59" y="63"/>
                    </a:lnTo>
                    <a:lnTo>
                      <a:pt x="56" y="60"/>
                    </a:lnTo>
                    <a:lnTo>
                      <a:pt x="49" y="57"/>
                    </a:lnTo>
                    <a:lnTo>
                      <a:pt x="41" y="56"/>
                    </a:lnTo>
                    <a:lnTo>
                      <a:pt x="34" y="56"/>
                    </a:lnTo>
                    <a:lnTo>
                      <a:pt x="25" y="58"/>
                    </a:lnTo>
                    <a:lnTo>
                      <a:pt x="15" y="61"/>
                    </a:lnTo>
                    <a:lnTo>
                      <a:pt x="5" y="65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4" name="Freeform 52">
                <a:extLst>
                  <a:ext uri="{FF2B5EF4-FFF2-40B4-BE49-F238E27FC236}">
                    <a16:creationId xmlns:a16="http://schemas.microsoft.com/office/drawing/2014/main" id="{A7EA9B4E-A310-4FDF-BA0F-2EEBB7ECAE9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737924" y="2930899"/>
                <a:ext cx="110290" cy="119668"/>
              </a:xfrm>
              <a:custGeom>
                <a:avLst/>
                <a:gdLst>
                  <a:gd name="T0" fmla="*/ 234 w 422"/>
                  <a:gd name="T1" fmla="*/ 59 h 460"/>
                  <a:gd name="T2" fmla="*/ 285 w 422"/>
                  <a:gd name="T3" fmla="*/ 17 h 460"/>
                  <a:gd name="T4" fmla="*/ 330 w 422"/>
                  <a:gd name="T5" fmla="*/ 2 h 460"/>
                  <a:gd name="T6" fmla="*/ 361 w 422"/>
                  <a:gd name="T7" fmla="*/ 2 h 460"/>
                  <a:gd name="T8" fmla="*/ 381 w 422"/>
                  <a:gd name="T9" fmla="*/ 9 h 460"/>
                  <a:gd name="T10" fmla="*/ 400 w 422"/>
                  <a:gd name="T11" fmla="*/ 25 h 460"/>
                  <a:gd name="T12" fmla="*/ 412 w 422"/>
                  <a:gd name="T13" fmla="*/ 44 h 460"/>
                  <a:gd name="T14" fmla="*/ 421 w 422"/>
                  <a:gd name="T15" fmla="*/ 69 h 460"/>
                  <a:gd name="T16" fmla="*/ 421 w 422"/>
                  <a:gd name="T17" fmla="*/ 105 h 460"/>
                  <a:gd name="T18" fmla="*/ 405 w 422"/>
                  <a:gd name="T19" fmla="*/ 164 h 460"/>
                  <a:gd name="T20" fmla="*/ 374 w 422"/>
                  <a:gd name="T21" fmla="*/ 220 h 460"/>
                  <a:gd name="T22" fmla="*/ 326 w 422"/>
                  <a:gd name="T23" fmla="*/ 274 h 460"/>
                  <a:gd name="T24" fmla="*/ 272 w 422"/>
                  <a:gd name="T25" fmla="*/ 307 h 460"/>
                  <a:gd name="T26" fmla="*/ 211 w 422"/>
                  <a:gd name="T27" fmla="*/ 318 h 460"/>
                  <a:gd name="T28" fmla="*/ 166 w 422"/>
                  <a:gd name="T29" fmla="*/ 310 h 460"/>
                  <a:gd name="T30" fmla="*/ 118 w 422"/>
                  <a:gd name="T31" fmla="*/ 411 h 460"/>
                  <a:gd name="T32" fmla="*/ 121 w 422"/>
                  <a:gd name="T33" fmla="*/ 436 h 460"/>
                  <a:gd name="T34" fmla="*/ 147 w 422"/>
                  <a:gd name="T35" fmla="*/ 447 h 460"/>
                  <a:gd name="T36" fmla="*/ 0 w 422"/>
                  <a:gd name="T37" fmla="*/ 460 h 460"/>
                  <a:gd name="T38" fmla="*/ 31 w 422"/>
                  <a:gd name="T39" fmla="*/ 445 h 460"/>
                  <a:gd name="T40" fmla="*/ 54 w 422"/>
                  <a:gd name="T41" fmla="*/ 429 h 460"/>
                  <a:gd name="T42" fmla="*/ 72 w 422"/>
                  <a:gd name="T43" fmla="*/ 384 h 460"/>
                  <a:gd name="T44" fmla="*/ 170 w 422"/>
                  <a:gd name="T45" fmla="*/ 49 h 460"/>
                  <a:gd name="T46" fmla="*/ 167 w 422"/>
                  <a:gd name="T47" fmla="*/ 36 h 460"/>
                  <a:gd name="T48" fmla="*/ 157 w 422"/>
                  <a:gd name="T49" fmla="*/ 30 h 460"/>
                  <a:gd name="T50" fmla="*/ 136 w 422"/>
                  <a:gd name="T51" fmla="*/ 29 h 460"/>
                  <a:gd name="T52" fmla="*/ 240 w 422"/>
                  <a:gd name="T53" fmla="*/ 0 h 460"/>
                  <a:gd name="T54" fmla="*/ 170 w 422"/>
                  <a:gd name="T55" fmla="*/ 286 h 460"/>
                  <a:gd name="T56" fmla="*/ 191 w 422"/>
                  <a:gd name="T57" fmla="*/ 296 h 460"/>
                  <a:gd name="T58" fmla="*/ 217 w 422"/>
                  <a:gd name="T59" fmla="*/ 300 h 460"/>
                  <a:gd name="T60" fmla="*/ 245 w 422"/>
                  <a:gd name="T61" fmla="*/ 294 h 460"/>
                  <a:gd name="T62" fmla="*/ 274 w 422"/>
                  <a:gd name="T63" fmla="*/ 277 h 460"/>
                  <a:gd name="T64" fmla="*/ 300 w 422"/>
                  <a:gd name="T65" fmla="*/ 250 h 460"/>
                  <a:gd name="T66" fmla="*/ 325 w 422"/>
                  <a:gd name="T67" fmla="*/ 215 h 460"/>
                  <a:gd name="T68" fmla="*/ 344 w 422"/>
                  <a:gd name="T69" fmla="*/ 172 h 460"/>
                  <a:gd name="T70" fmla="*/ 359 w 422"/>
                  <a:gd name="T71" fmla="*/ 121 h 460"/>
                  <a:gd name="T72" fmla="*/ 360 w 422"/>
                  <a:gd name="T73" fmla="*/ 74 h 460"/>
                  <a:gd name="T74" fmla="*/ 349 w 422"/>
                  <a:gd name="T75" fmla="*/ 44 h 460"/>
                  <a:gd name="T76" fmla="*/ 327 w 422"/>
                  <a:gd name="T77" fmla="*/ 30 h 460"/>
                  <a:gd name="T78" fmla="*/ 299 w 422"/>
                  <a:gd name="T79" fmla="*/ 33 h 460"/>
                  <a:gd name="T80" fmla="*/ 271 w 422"/>
                  <a:gd name="T81" fmla="*/ 47 h 460"/>
                  <a:gd name="T82" fmla="*/ 244 w 422"/>
                  <a:gd name="T83" fmla="*/ 73 h 460"/>
                  <a:gd name="T84" fmla="*/ 218 w 422"/>
                  <a:gd name="T85" fmla="*/ 107 h 460"/>
                  <a:gd name="T86" fmla="*/ 198 w 422"/>
                  <a:gd name="T87" fmla="*/ 144 h 460"/>
                  <a:gd name="T88" fmla="*/ 159 w 422"/>
                  <a:gd name="T89" fmla="*/ 274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2" h="460">
                    <a:moveTo>
                      <a:pt x="240" y="0"/>
                    </a:moveTo>
                    <a:lnTo>
                      <a:pt x="215" y="79"/>
                    </a:lnTo>
                    <a:lnTo>
                      <a:pt x="234" y="59"/>
                    </a:lnTo>
                    <a:lnTo>
                      <a:pt x="252" y="42"/>
                    </a:lnTo>
                    <a:lnTo>
                      <a:pt x="269" y="27"/>
                    </a:lnTo>
                    <a:lnTo>
                      <a:pt x="285" y="17"/>
                    </a:lnTo>
                    <a:lnTo>
                      <a:pt x="299" y="10"/>
                    </a:lnTo>
                    <a:lnTo>
                      <a:pt x="315" y="5"/>
                    </a:lnTo>
                    <a:lnTo>
                      <a:pt x="330" y="2"/>
                    </a:lnTo>
                    <a:lnTo>
                      <a:pt x="346" y="0"/>
                    </a:lnTo>
                    <a:lnTo>
                      <a:pt x="354" y="0"/>
                    </a:lnTo>
                    <a:lnTo>
                      <a:pt x="361" y="2"/>
                    </a:lnTo>
                    <a:lnTo>
                      <a:pt x="369" y="3"/>
                    </a:lnTo>
                    <a:lnTo>
                      <a:pt x="376" y="6"/>
                    </a:lnTo>
                    <a:lnTo>
                      <a:pt x="381" y="9"/>
                    </a:lnTo>
                    <a:lnTo>
                      <a:pt x="388" y="13"/>
                    </a:lnTo>
                    <a:lnTo>
                      <a:pt x="394" y="19"/>
                    </a:lnTo>
                    <a:lnTo>
                      <a:pt x="400" y="25"/>
                    </a:lnTo>
                    <a:lnTo>
                      <a:pt x="405" y="30"/>
                    </a:lnTo>
                    <a:lnTo>
                      <a:pt x="410" y="37"/>
                    </a:lnTo>
                    <a:lnTo>
                      <a:pt x="412" y="44"/>
                    </a:lnTo>
                    <a:lnTo>
                      <a:pt x="417" y="52"/>
                    </a:lnTo>
                    <a:lnTo>
                      <a:pt x="418" y="60"/>
                    </a:lnTo>
                    <a:lnTo>
                      <a:pt x="421" y="69"/>
                    </a:lnTo>
                    <a:lnTo>
                      <a:pt x="421" y="77"/>
                    </a:lnTo>
                    <a:lnTo>
                      <a:pt x="422" y="87"/>
                    </a:lnTo>
                    <a:lnTo>
                      <a:pt x="421" y="105"/>
                    </a:lnTo>
                    <a:lnTo>
                      <a:pt x="418" y="125"/>
                    </a:lnTo>
                    <a:lnTo>
                      <a:pt x="412" y="144"/>
                    </a:lnTo>
                    <a:lnTo>
                      <a:pt x="405" y="164"/>
                    </a:lnTo>
                    <a:lnTo>
                      <a:pt x="397" y="182"/>
                    </a:lnTo>
                    <a:lnTo>
                      <a:pt x="387" y="202"/>
                    </a:lnTo>
                    <a:lnTo>
                      <a:pt x="374" y="220"/>
                    </a:lnTo>
                    <a:lnTo>
                      <a:pt x="359" y="240"/>
                    </a:lnTo>
                    <a:lnTo>
                      <a:pt x="343" y="259"/>
                    </a:lnTo>
                    <a:lnTo>
                      <a:pt x="326" y="274"/>
                    </a:lnTo>
                    <a:lnTo>
                      <a:pt x="309" y="288"/>
                    </a:lnTo>
                    <a:lnTo>
                      <a:pt x="291" y="298"/>
                    </a:lnTo>
                    <a:lnTo>
                      <a:pt x="272" y="307"/>
                    </a:lnTo>
                    <a:lnTo>
                      <a:pt x="252" y="314"/>
                    </a:lnTo>
                    <a:lnTo>
                      <a:pt x="232" y="317"/>
                    </a:lnTo>
                    <a:lnTo>
                      <a:pt x="211" y="318"/>
                    </a:lnTo>
                    <a:lnTo>
                      <a:pt x="196" y="317"/>
                    </a:lnTo>
                    <a:lnTo>
                      <a:pt x="180" y="314"/>
                    </a:lnTo>
                    <a:lnTo>
                      <a:pt x="166" y="310"/>
                    </a:lnTo>
                    <a:lnTo>
                      <a:pt x="150" y="301"/>
                    </a:lnTo>
                    <a:lnTo>
                      <a:pt x="125" y="389"/>
                    </a:lnTo>
                    <a:lnTo>
                      <a:pt x="118" y="411"/>
                    </a:lnTo>
                    <a:lnTo>
                      <a:pt x="116" y="423"/>
                    </a:lnTo>
                    <a:lnTo>
                      <a:pt x="118" y="430"/>
                    </a:lnTo>
                    <a:lnTo>
                      <a:pt x="121" y="436"/>
                    </a:lnTo>
                    <a:lnTo>
                      <a:pt x="126" y="442"/>
                    </a:lnTo>
                    <a:lnTo>
                      <a:pt x="133" y="445"/>
                    </a:lnTo>
                    <a:lnTo>
                      <a:pt x="147" y="447"/>
                    </a:lnTo>
                    <a:lnTo>
                      <a:pt x="170" y="447"/>
                    </a:lnTo>
                    <a:lnTo>
                      <a:pt x="167" y="460"/>
                    </a:lnTo>
                    <a:lnTo>
                      <a:pt x="0" y="460"/>
                    </a:lnTo>
                    <a:lnTo>
                      <a:pt x="4" y="447"/>
                    </a:lnTo>
                    <a:lnTo>
                      <a:pt x="20" y="446"/>
                    </a:lnTo>
                    <a:lnTo>
                      <a:pt x="31" y="445"/>
                    </a:lnTo>
                    <a:lnTo>
                      <a:pt x="41" y="440"/>
                    </a:lnTo>
                    <a:lnTo>
                      <a:pt x="48" y="436"/>
                    </a:lnTo>
                    <a:lnTo>
                      <a:pt x="54" y="429"/>
                    </a:lnTo>
                    <a:lnTo>
                      <a:pt x="60" y="419"/>
                    </a:lnTo>
                    <a:lnTo>
                      <a:pt x="67" y="403"/>
                    </a:lnTo>
                    <a:lnTo>
                      <a:pt x="72" y="384"/>
                    </a:lnTo>
                    <a:lnTo>
                      <a:pt x="162" y="83"/>
                    </a:lnTo>
                    <a:lnTo>
                      <a:pt x="167" y="60"/>
                    </a:lnTo>
                    <a:lnTo>
                      <a:pt x="170" y="49"/>
                    </a:lnTo>
                    <a:lnTo>
                      <a:pt x="170" y="44"/>
                    </a:lnTo>
                    <a:lnTo>
                      <a:pt x="169" y="40"/>
                    </a:lnTo>
                    <a:lnTo>
                      <a:pt x="167" y="36"/>
                    </a:lnTo>
                    <a:lnTo>
                      <a:pt x="164" y="33"/>
                    </a:lnTo>
                    <a:lnTo>
                      <a:pt x="162" y="32"/>
                    </a:lnTo>
                    <a:lnTo>
                      <a:pt x="157" y="30"/>
                    </a:lnTo>
                    <a:lnTo>
                      <a:pt x="153" y="29"/>
                    </a:lnTo>
                    <a:lnTo>
                      <a:pt x="147" y="29"/>
                    </a:lnTo>
                    <a:lnTo>
                      <a:pt x="136" y="29"/>
                    </a:lnTo>
                    <a:lnTo>
                      <a:pt x="119" y="30"/>
                    </a:lnTo>
                    <a:lnTo>
                      <a:pt x="119" y="17"/>
                    </a:lnTo>
                    <a:lnTo>
                      <a:pt x="240" y="0"/>
                    </a:lnTo>
                    <a:close/>
                    <a:moveTo>
                      <a:pt x="159" y="274"/>
                    </a:moveTo>
                    <a:lnTo>
                      <a:pt x="164" y="280"/>
                    </a:lnTo>
                    <a:lnTo>
                      <a:pt x="170" y="286"/>
                    </a:lnTo>
                    <a:lnTo>
                      <a:pt x="177" y="290"/>
                    </a:lnTo>
                    <a:lnTo>
                      <a:pt x="184" y="293"/>
                    </a:lnTo>
                    <a:lnTo>
                      <a:pt x="191" y="296"/>
                    </a:lnTo>
                    <a:lnTo>
                      <a:pt x="200" y="298"/>
                    </a:lnTo>
                    <a:lnTo>
                      <a:pt x="208" y="300"/>
                    </a:lnTo>
                    <a:lnTo>
                      <a:pt x="217" y="300"/>
                    </a:lnTo>
                    <a:lnTo>
                      <a:pt x="227" y="298"/>
                    </a:lnTo>
                    <a:lnTo>
                      <a:pt x="235" y="297"/>
                    </a:lnTo>
                    <a:lnTo>
                      <a:pt x="245" y="294"/>
                    </a:lnTo>
                    <a:lnTo>
                      <a:pt x="254" y="290"/>
                    </a:lnTo>
                    <a:lnTo>
                      <a:pt x="264" y="284"/>
                    </a:lnTo>
                    <a:lnTo>
                      <a:pt x="274" y="277"/>
                    </a:lnTo>
                    <a:lnTo>
                      <a:pt x="282" y="269"/>
                    </a:lnTo>
                    <a:lnTo>
                      <a:pt x="292" y="260"/>
                    </a:lnTo>
                    <a:lnTo>
                      <a:pt x="300" y="250"/>
                    </a:lnTo>
                    <a:lnTo>
                      <a:pt x="309" y="239"/>
                    </a:lnTo>
                    <a:lnTo>
                      <a:pt x="316" y="227"/>
                    </a:lnTo>
                    <a:lnTo>
                      <a:pt x="325" y="215"/>
                    </a:lnTo>
                    <a:lnTo>
                      <a:pt x="332" y="202"/>
                    </a:lnTo>
                    <a:lnTo>
                      <a:pt x="337" y="188"/>
                    </a:lnTo>
                    <a:lnTo>
                      <a:pt x="344" y="172"/>
                    </a:lnTo>
                    <a:lnTo>
                      <a:pt x="350" y="155"/>
                    </a:lnTo>
                    <a:lnTo>
                      <a:pt x="354" y="138"/>
                    </a:lnTo>
                    <a:lnTo>
                      <a:pt x="359" y="121"/>
                    </a:lnTo>
                    <a:lnTo>
                      <a:pt x="361" y="104"/>
                    </a:lnTo>
                    <a:lnTo>
                      <a:pt x="361" y="87"/>
                    </a:lnTo>
                    <a:lnTo>
                      <a:pt x="360" y="74"/>
                    </a:lnTo>
                    <a:lnTo>
                      <a:pt x="359" y="63"/>
                    </a:lnTo>
                    <a:lnTo>
                      <a:pt x="354" y="53"/>
                    </a:lnTo>
                    <a:lnTo>
                      <a:pt x="349" y="44"/>
                    </a:lnTo>
                    <a:lnTo>
                      <a:pt x="342" y="39"/>
                    </a:lnTo>
                    <a:lnTo>
                      <a:pt x="335" y="33"/>
                    </a:lnTo>
                    <a:lnTo>
                      <a:pt x="327" y="30"/>
                    </a:lnTo>
                    <a:lnTo>
                      <a:pt x="319" y="30"/>
                    </a:lnTo>
                    <a:lnTo>
                      <a:pt x="309" y="30"/>
                    </a:lnTo>
                    <a:lnTo>
                      <a:pt x="299" y="33"/>
                    </a:lnTo>
                    <a:lnTo>
                      <a:pt x="291" y="36"/>
                    </a:lnTo>
                    <a:lnTo>
                      <a:pt x="281" y="40"/>
                    </a:lnTo>
                    <a:lnTo>
                      <a:pt x="271" y="47"/>
                    </a:lnTo>
                    <a:lnTo>
                      <a:pt x="262" y="54"/>
                    </a:lnTo>
                    <a:lnTo>
                      <a:pt x="252" y="63"/>
                    </a:lnTo>
                    <a:lnTo>
                      <a:pt x="244" y="73"/>
                    </a:lnTo>
                    <a:lnTo>
                      <a:pt x="234" y="83"/>
                    </a:lnTo>
                    <a:lnTo>
                      <a:pt x="225" y="94"/>
                    </a:lnTo>
                    <a:lnTo>
                      <a:pt x="218" y="107"/>
                    </a:lnTo>
                    <a:lnTo>
                      <a:pt x="211" y="118"/>
                    </a:lnTo>
                    <a:lnTo>
                      <a:pt x="204" y="131"/>
                    </a:lnTo>
                    <a:lnTo>
                      <a:pt x="198" y="144"/>
                    </a:lnTo>
                    <a:lnTo>
                      <a:pt x="193" y="158"/>
                    </a:lnTo>
                    <a:lnTo>
                      <a:pt x="189" y="172"/>
                    </a:lnTo>
                    <a:lnTo>
                      <a:pt x="159" y="27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5" name="Freeform 51">
                <a:extLst>
                  <a:ext uri="{FF2B5EF4-FFF2-40B4-BE49-F238E27FC236}">
                    <a16:creationId xmlns:a16="http://schemas.microsoft.com/office/drawing/2014/main" id="{3685CEFB-3AE7-44D2-8E26-EC270E98471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926432" y="2933246"/>
                <a:ext cx="99338" cy="35979"/>
              </a:xfrm>
              <a:custGeom>
                <a:avLst/>
                <a:gdLst>
                  <a:gd name="T0" fmla="*/ 0 w 381"/>
                  <a:gd name="T1" fmla="*/ 0 h 140"/>
                  <a:gd name="T2" fmla="*/ 381 w 381"/>
                  <a:gd name="T3" fmla="*/ 0 h 140"/>
                  <a:gd name="T4" fmla="*/ 381 w 381"/>
                  <a:gd name="T5" fmla="*/ 28 h 140"/>
                  <a:gd name="T6" fmla="*/ 0 w 381"/>
                  <a:gd name="T7" fmla="*/ 28 h 140"/>
                  <a:gd name="T8" fmla="*/ 0 w 381"/>
                  <a:gd name="T9" fmla="*/ 0 h 140"/>
                  <a:gd name="T10" fmla="*/ 0 w 381"/>
                  <a:gd name="T11" fmla="*/ 112 h 140"/>
                  <a:gd name="T12" fmla="*/ 381 w 381"/>
                  <a:gd name="T13" fmla="*/ 112 h 140"/>
                  <a:gd name="T14" fmla="*/ 381 w 381"/>
                  <a:gd name="T15" fmla="*/ 140 h 140"/>
                  <a:gd name="T16" fmla="*/ 0 w 381"/>
                  <a:gd name="T17" fmla="*/ 140 h 140"/>
                  <a:gd name="T18" fmla="*/ 0 w 381"/>
                  <a:gd name="T19" fmla="*/ 112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81" h="140">
                    <a:moveTo>
                      <a:pt x="0" y="0"/>
                    </a:moveTo>
                    <a:lnTo>
                      <a:pt x="381" y="0"/>
                    </a:lnTo>
                    <a:lnTo>
                      <a:pt x="381" y="28"/>
                    </a:lnTo>
                    <a:lnTo>
                      <a:pt x="0" y="28"/>
                    </a:lnTo>
                    <a:lnTo>
                      <a:pt x="0" y="0"/>
                    </a:lnTo>
                    <a:close/>
                    <a:moveTo>
                      <a:pt x="0" y="112"/>
                    </a:moveTo>
                    <a:lnTo>
                      <a:pt x="381" y="112"/>
                    </a:lnTo>
                    <a:lnTo>
                      <a:pt x="381" y="140"/>
                    </a:lnTo>
                    <a:lnTo>
                      <a:pt x="0" y="140"/>
                    </a:lnTo>
                    <a:lnTo>
                      <a:pt x="0" y="11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6" name="Freeform 50">
                <a:extLst>
                  <a:ext uri="{FF2B5EF4-FFF2-40B4-BE49-F238E27FC236}">
                    <a16:creationId xmlns:a16="http://schemas.microsoft.com/office/drawing/2014/main" id="{E5AC1BC6-4D84-4B15-A637-A3BC0E78E64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014039" y="2930899"/>
                <a:ext cx="110290" cy="119668"/>
              </a:xfrm>
              <a:custGeom>
                <a:avLst/>
                <a:gdLst>
                  <a:gd name="T0" fmla="*/ 234 w 421"/>
                  <a:gd name="T1" fmla="*/ 59 h 460"/>
                  <a:gd name="T2" fmla="*/ 283 w 421"/>
                  <a:gd name="T3" fmla="*/ 17 h 460"/>
                  <a:gd name="T4" fmla="*/ 330 w 421"/>
                  <a:gd name="T5" fmla="*/ 2 h 460"/>
                  <a:gd name="T6" fmla="*/ 360 w 421"/>
                  <a:gd name="T7" fmla="*/ 2 h 460"/>
                  <a:gd name="T8" fmla="*/ 381 w 421"/>
                  <a:gd name="T9" fmla="*/ 9 h 460"/>
                  <a:gd name="T10" fmla="*/ 398 w 421"/>
                  <a:gd name="T11" fmla="*/ 25 h 460"/>
                  <a:gd name="T12" fmla="*/ 412 w 421"/>
                  <a:gd name="T13" fmla="*/ 44 h 460"/>
                  <a:gd name="T14" fmla="*/ 419 w 421"/>
                  <a:gd name="T15" fmla="*/ 69 h 460"/>
                  <a:gd name="T16" fmla="*/ 419 w 421"/>
                  <a:gd name="T17" fmla="*/ 105 h 460"/>
                  <a:gd name="T18" fmla="*/ 405 w 421"/>
                  <a:gd name="T19" fmla="*/ 164 h 460"/>
                  <a:gd name="T20" fmla="*/ 373 w 421"/>
                  <a:gd name="T21" fmla="*/ 220 h 460"/>
                  <a:gd name="T22" fmla="*/ 324 w 421"/>
                  <a:gd name="T23" fmla="*/ 274 h 460"/>
                  <a:gd name="T24" fmla="*/ 271 w 421"/>
                  <a:gd name="T25" fmla="*/ 307 h 460"/>
                  <a:gd name="T26" fmla="*/ 211 w 421"/>
                  <a:gd name="T27" fmla="*/ 318 h 460"/>
                  <a:gd name="T28" fmla="*/ 166 w 421"/>
                  <a:gd name="T29" fmla="*/ 310 h 460"/>
                  <a:gd name="T30" fmla="*/ 118 w 421"/>
                  <a:gd name="T31" fmla="*/ 411 h 460"/>
                  <a:gd name="T32" fmla="*/ 119 w 421"/>
                  <a:gd name="T33" fmla="*/ 436 h 460"/>
                  <a:gd name="T34" fmla="*/ 146 w 421"/>
                  <a:gd name="T35" fmla="*/ 447 h 460"/>
                  <a:gd name="T36" fmla="*/ 0 w 421"/>
                  <a:gd name="T37" fmla="*/ 460 h 460"/>
                  <a:gd name="T38" fmla="*/ 31 w 421"/>
                  <a:gd name="T39" fmla="*/ 445 h 460"/>
                  <a:gd name="T40" fmla="*/ 54 w 421"/>
                  <a:gd name="T41" fmla="*/ 429 h 460"/>
                  <a:gd name="T42" fmla="*/ 72 w 421"/>
                  <a:gd name="T43" fmla="*/ 384 h 460"/>
                  <a:gd name="T44" fmla="*/ 169 w 421"/>
                  <a:gd name="T45" fmla="*/ 49 h 460"/>
                  <a:gd name="T46" fmla="*/ 166 w 421"/>
                  <a:gd name="T47" fmla="*/ 36 h 460"/>
                  <a:gd name="T48" fmla="*/ 157 w 421"/>
                  <a:gd name="T49" fmla="*/ 30 h 460"/>
                  <a:gd name="T50" fmla="*/ 135 w 421"/>
                  <a:gd name="T51" fmla="*/ 29 h 460"/>
                  <a:gd name="T52" fmla="*/ 239 w 421"/>
                  <a:gd name="T53" fmla="*/ 0 h 460"/>
                  <a:gd name="T54" fmla="*/ 169 w 421"/>
                  <a:gd name="T55" fmla="*/ 286 h 460"/>
                  <a:gd name="T56" fmla="*/ 190 w 421"/>
                  <a:gd name="T57" fmla="*/ 296 h 460"/>
                  <a:gd name="T58" fmla="*/ 217 w 421"/>
                  <a:gd name="T59" fmla="*/ 300 h 460"/>
                  <a:gd name="T60" fmla="*/ 244 w 421"/>
                  <a:gd name="T61" fmla="*/ 294 h 460"/>
                  <a:gd name="T62" fmla="*/ 272 w 421"/>
                  <a:gd name="T63" fmla="*/ 277 h 460"/>
                  <a:gd name="T64" fmla="*/ 299 w 421"/>
                  <a:gd name="T65" fmla="*/ 250 h 460"/>
                  <a:gd name="T66" fmla="*/ 323 w 421"/>
                  <a:gd name="T67" fmla="*/ 215 h 460"/>
                  <a:gd name="T68" fmla="*/ 343 w 421"/>
                  <a:gd name="T69" fmla="*/ 172 h 460"/>
                  <a:gd name="T70" fmla="*/ 357 w 421"/>
                  <a:gd name="T71" fmla="*/ 121 h 460"/>
                  <a:gd name="T72" fmla="*/ 360 w 421"/>
                  <a:gd name="T73" fmla="*/ 74 h 460"/>
                  <a:gd name="T74" fmla="*/ 347 w 421"/>
                  <a:gd name="T75" fmla="*/ 44 h 460"/>
                  <a:gd name="T76" fmla="*/ 326 w 421"/>
                  <a:gd name="T77" fmla="*/ 30 h 460"/>
                  <a:gd name="T78" fmla="*/ 299 w 421"/>
                  <a:gd name="T79" fmla="*/ 33 h 460"/>
                  <a:gd name="T80" fmla="*/ 271 w 421"/>
                  <a:gd name="T81" fmla="*/ 47 h 460"/>
                  <a:gd name="T82" fmla="*/ 242 w 421"/>
                  <a:gd name="T83" fmla="*/ 73 h 460"/>
                  <a:gd name="T84" fmla="*/ 217 w 421"/>
                  <a:gd name="T85" fmla="*/ 107 h 460"/>
                  <a:gd name="T86" fmla="*/ 198 w 421"/>
                  <a:gd name="T87" fmla="*/ 144 h 460"/>
                  <a:gd name="T88" fmla="*/ 157 w 421"/>
                  <a:gd name="T89" fmla="*/ 274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1" h="460">
                    <a:moveTo>
                      <a:pt x="239" y="0"/>
                    </a:moveTo>
                    <a:lnTo>
                      <a:pt x="215" y="79"/>
                    </a:lnTo>
                    <a:lnTo>
                      <a:pt x="234" y="59"/>
                    </a:lnTo>
                    <a:lnTo>
                      <a:pt x="251" y="42"/>
                    </a:lnTo>
                    <a:lnTo>
                      <a:pt x="268" y="27"/>
                    </a:lnTo>
                    <a:lnTo>
                      <a:pt x="283" y="17"/>
                    </a:lnTo>
                    <a:lnTo>
                      <a:pt x="299" y="10"/>
                    </a:lnTo>
                    <a:lnTo>
                      <a:pt x="315" y="5"/>
                    </a:lnTo>
                    <a:lnTo>
                      <a:pt x="330" y="2"/>
                    </a:lnTo>
                    <a:lnTo>
                      <a:pt x="346" y="0"/>
                    </a:lnTo>
                    <a:lnTo>
                      <a:pt x="353" y="0"/>
                    </a:lnTo>
                    <a:lnTo>
                      <a:pt x="360" y="2"/>
                    </a:lnTo>
                    <a:lnTo>
                      <a:pt x="367" y="3"/>
                    </a:lnTo>
                    <a:lnTo>
                      <a:pt x="374" y="6"/>
                    </a:lnTo>
                    <a:lnTo>
                      <a:pt x="381" y="9"/>
                    </a:lnTo>
                    <a:lnTo>
                      <a:pt x="387" y="13"/>
                    </a:lnTo>
                    <a:lnTo>
                      <a:pt x="392" y="19"/>
                    </a:lnTo>
                    <a:lnTo>
                      <a:pt x="398" y="25"/>
                    </a:lnTo>
                    <a:lnTo>
                      <a:pt x="404" y="30"/>
                    </a:lnTo>
                    <a:lnTo>
                      <a:pt x="408" y="37"/>
                    </a:lnTo>
                    <a:lnTo>
                      <a:pt x="412" y="44"/>
                    </a:lnTo>
                    <a:lnTo>
                      <a:pt x="415" y="52"/>
                    </a:lnTo>
                    <a:lnTo>
                      <a:pt x="418" y="60"/>
                    </a:lnTo>
                    <a:lnTo>
                      <a:pt x="419" y="69"/>
                    </a:lnTo>
                    <a:lnTo>
                      <a:pt x="421" y="77"/>
                    </a:lnTo>
                    <a:lnTo>
                      <a:pt x="421" y="87"/>
                    </a:lnTo>
                    <a:lnTo>
                      <a:pt x="419" y="105"/>
                    </a:lnTo>
                    <a:lnTo>
                      <a:pt x="417" y="125"/>
                    </a:lnTo>
                    <a:lnTo>
                      <a:pt x="412" y="144"/>
                    </a:lnTo>
                    <a:lnTo>
                      <a:pt x="405" y="164"/>
                    </a:lnTo>
                    <a:lnTo>
                      <a:pt x="397" y="182"/>
                    </a:lnTo>
                    <a:lnTo>
                      <a:pt x="385" y="202"/>
                    </a:lnTo>
                    <a:lnTo>
                      <a:pt x="373" y="220"/>
                    </a:lnTo>
                    <a:lnTo>
                      <a:pt x="358" y="240"/>
                    </a:lnTo>
                    <a:lnTo>
                      <a:pt x="341" y="259"/>
                    </a:lnTo>
                    <a:lnTo>
                      <a:pt x="324" y="274"/>
                    </a:lnTo>
                    <a:lnTo>
                      <a:pt x="307" y="288"/>
                    </a:lnTo>
                    <a:lnTo>
                      <a:pt x="289" y="298"/>
                    </a:lnTo>
                    <a:lnTo>
                      <a:pt x="271" y="307"/>
                    </a:lnTo>
                    <a:lnTo>
                      <a:pt x="251" y="314"/>
                    </a:lnTo>
                    <a:lnTo>
                      <a:pt x="231" y="317"/>
                    </a:lnTo>
                    <a:lnTo>
                      <a:pt x="211" y="318"/>
                    </a:lnTo>
                    <a:lnTo>
                      <a:pt x="194" y="317"/>
                    </a:lnTo>
                    <a:lnTo>
                      <a:pt x="180" y="314"/>
                    </a:lnTo>
                    <a:lnTo>
                      <a:pt x="166" y="310"/>
                    </a:lnTo>
                    <a:lnTo>
                      <a:pt x="149" y="301"/>
                    </a:lnTo>
                    <a:lnTo>
                      <a:pt x="123" y="389"/>
                    </a:lnTo>
                    <a:lnTo>
                      <a:pt x="118" y="411"/>
                    </a:lnTo>
                    <a:lnTo>
                      <a:pt x="116" y="423"/>
                    </a:lnTo>
                    <a:lnTo>
                      <a:pt x="116" y="430"/>
                    </a:lnTo>
                    <a:lnTo>
                      <a:pt x="119" y="436"/>
                    </a:lnTo>
                    <a:lnTo>
                      <a:pt x="125" y="442"/>
                    </a:lnTo>
                    <a:lnTo>
                      <a:pt x="133" y="445"/>
                    </a:lnTo>
                    <a:lnTo>
                      <a:pt x="146" y="447"/>
                    </a:lnTo>
                    <a:lnTo>
                      <a:pt x="169" y="447"/>
                    </a:lnTo>
                    <a:lnTo>
                      <a:pt x="166" y="460"/>
                    </a:lnTo>
                    <a:lnTo>
                      <a:pt x="0" y="460"/>
                    </a:lnTo>
                    <a:lnTo>
                      <a:pt x="3" y="447"/>
                    </a:lnTo>
                    <a:lnTo>
                      <a:pt x="18" y="446"/>
                    </a:lnTo>
                    <a:lnTo>
                      <a:pt x="31" y="445"/>
                    </a:lnTo>
                    <a:lnTo>
                      <a:pt x="41" y="440"/>
                    </a:lnTo>
                    <a:lnTo>
                      <a:pt x="48" y="436"/>
                    </a:lnTo>
                    <a:lnTo>
                      <a:pt x="54" y="429"/>
                    </a:lnTo>
                    <a:lnTo>
                      <a:pt x="59" y="419"/>
                    </a:lnTo>
                    <a:lnTo>
                      <a:pt x="65" y="403"/>
                    </a:lnTo>
                    <a:lnTo>
                      <a:pt x="72" y="384"/>
                    </a:lnTo>
                    <a:lnTo>
                      <a:pt x="162" y="83"/>
                    </a:lnTo>
                    <a:lnTo>
                      <a:pt x="167" y="60"/>
                    </a:lnTo>
                    <a:lnTo>
                      <a:pt x="169" y="49"/>
                    </a:lnTo>
                    <a:lnTo>
                      <a:pt x="169" y="44"/>
                    </a:lnTo>
                    <a:lnTo>
                      <a:pt x="167" y="40"/>
                    </a:lnTo>
                    <a:lnTo>
                      <a:pt x="166" y="36"/>
                    </a:lnTo>
                    <a:lnTo>
                      <a:pt x="164" y="33"/>
                    </a:lnTo>
                    <a:lnTo>
                      <a:pt x="160" y="32"/>
                    </a:lnTo>
                    <a:lnTo>
                      <a:pt x="157" y="30"/>
                    </a:lnTo>
                    <a:lnTo>
                      <a:pt x="152" y="29"/>
                    </a:lnTo>
                    <a:lnTo>
                      <a:pt x="147" y="29"/>
                    </a:lnTo>
                    <a:lnTo>
                      <a:pt x="135" y="29"/>
                    </a:lnTo>
                    <a:lnTo>
                      <a:pt x="119" y="30"/>
                    </a:lnTo>
                    <a:lnTo>
                      <a:pt x="119" y="17"/>
                    </a:lnTo>
                    <a:lnTo>
                      <a:pt x="239" y="0"/>
                    </a:lnTo>
                    <a:close/>
                    <a:moveTo>
                      <a:pt x="157" y="274"/>
                    </a:moveTo>
                    <a:lnTo>
                      <a:pt x="163" y="280"/>
                    </a:lnTo>
                    <a:lnTo>
                      <a:pt x="169" y="286"/>
                    </a:lnTo>
                    <a:lnTo>
                      <a:pt x="176" y="290"/>
                    </a:lnTo>
                    <a:lnTo>
                      <a:pt x="183" y="293"/>
                    </a:lnTo>
                    <a:lnTo>
                      <a:pt x="190" y="296"/>
                    </a:lnTo>
                    <a:lnTo>
                      <a:pt x="198" y="298"/>
                    </a:lnTo>
                    <a:lnTo>
                      <a:pt x="207" y="300"/>
                    </a:lnTo>
                    <a:lnTo>
                      <a:pt x="217" y="300"/>
                    </a:lnTo>
                    <a:lnTo>
                      <a:pt x="225" y="298"/>
                    </a:lnTo>
                    <a:lnTo>
                      <a:pt x="235" y="297"/>
                    </a:lnTo>
                    <a:lnTo>
                      <a:pt x="244" y="294"/>
                    </a:lnTo>
                    <a:lnTo>
                      <a:pt x="254" y="290"/>
                    </a:lnTo>
                    <a:lnTo>
                      <a:pt x="264" y="284"/>
                    </a:lnTo>
                    <a:lnTo>
                      <a:pt x="272" y="277"/>
                    </a:lnTo>
                    <a:lnTo>
                      <a:pt x="282" y="269"/>
                    </a:lnTo>
                    <a:lnTo>
                      <a:pt x="290" y="260"/>
                    </a:lnTo>
                    <a:lnTo>
                      <a:pt x="299" y="250"/>
                    </a:lnTo>
                    <a:lnTo>
                      <a:pt x="307" y="239"/>
                    </a:lnTo>
                    <a:lnTo>
                      <a:pt x="316" y="227"/>
                    </a:lnTo>
                    <a:lnTo>
                      <a:pt x="323" y="215"/>
                    </a:lnTo>
                    <a:lnTo>
                      <a:pt x="330" y="202"/>
                    </a:lnTo>
                    <a:lnTo>
                      <a:pt x="337" y="188"/>
                    </a:lnTo>
                    <a:lnTo>
                      <a:pt x="343" y="172"/>
                    </a:lnTo>
                    <a:lnTo>
                      <a:pt x="349" y="155"/>
                    </a:lnTo>
                    <a:lnTo>
                      <a:pt x="354" y="138"/>
                    </a:lnTo>
                    <a:lnTo>
                      <a:pt x="357" y="121"/>
                    </a:lnTo>
                    <a:lnTo>
                      <a:pt x="360" y="104"/>
                    </a:lnTo>
                    <a:lnTo>
                      <a:pt x="361" y="87"/>
                    </a:lnTo>
                    <a:lnTo>
                      <a:pt x="360" y="74"/>
                    </a:lnTo>
                    <a:lnTo>
                      <a:pt x="357" y="63"/>
                    </a:lnTo>
                    <a:lnTo>
                      <a:pt x="353" y="53"/>
                    </a:lnTo>
                    <a:lnTo>
                      <a:pt x="347" y="44"/>
                    </a:lnTo>
                    <a:lnTo>
                      <a:pt x="341" y="39"/>
                    </a:lnTo>
                    <a:lnTo>
                      <a:pt x="334" y="33"/>
                    </a:lnTo>
                    <a:lnTo>
                      <a:pt x="326" y="30"/>
                    </a:lnTo>
                    <a:lnTo>
                      <a:pt x="317" y="30"/>
                    </a:lnTo>
                    <a:lnTo>
                      <a:pt x="307" y="30"/>
                    </a:lnTo>
                    <a:lnTo>
                      <a:pt x="299" y="33"/>
                    </a:lnTo>
                    <a:lnTo>
                      <a:pt x="289" y="36"/>
                    </a:lnTo>
                    <a:lnTo>
                      <a:pt x="279" y="40"/>
                    </a:lnTo>
                    <a:lnTo>
                      <a:pt x="271" y="47"/>
                    </a:lnTo>
                    <a:lnTo>
                      <a:pt x="261" y="54"/>
                    </a:lnTo>
                    <a:lnTo>
                      <a:pt x="252" y="63"/>
                    </a:lnTo>
                    <a:lnTo>
                      <a:pt x="242" y="73"/>
                    </a:lnTo>
                    <a:lnTo>
                      <a:pt x="234" y="83"/>
                    </a:lnTo>
                    <a:lnTo>
                      <a:pt x="225" y="94"/>
                    </a:lnTo>
                    <a:lnTo>
                      <a:pt x="217" y="107"/>
                    </a:lnTo>
                    <a:lnTo>
                      <a:pt x="210" y="118"/>
                    </a:lnTo>
                    <a:lnTo>
                      <a:pt x="204" y="131"/>
                    </a:lnTo>
                    <a:lnTo>
                      <a:pt x="198" y="144"/>
                    </a:lnTo>
                    <a:lnTo>
                      <a:pt x="193" y="158"/>
                    </a:lnTo>
                    <a:lnTo>
                      <a:pt x="188" y="172"/>
                    </a:lnTo>
                    <a:lnTo>
                      <a:pt x="157" y="27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" name="Freeform 49">
                <a:extLst>
                  <a:ext uri="{FF2B5EF4-FFF2-40B4-BE49-F238E27FC236}">
                    <a16:creationId xmlns:a16="http://schemas.microsoft.com/office/drawing/2014/main" id="{9B3A48F0-6DDA-4A65-9635-41759CA590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59947" y="2982521"/>
                <a:ext cx="39110" cy="71957"/>
              </a:xfrm>
              <a:custGeom>
                <a:avLst/>
                <a:gdLst>
                  <a:gd name="T0" fmla="*/ 150 w 150"/>
                  <a:gd name="T1" fmla="*/ 0 h 276"/>
                  <a:gd name="T2" fmla="*/ 83 w 150"/>
                  <a:gd name="T3" fmla="*/ 224 h 276"/>
                  <a:gd name="T4" fmla="*/ 79 w 150"/>
                  <a:gd name="T5" fmla="*/ 239 h 276"/>
                  <a:gd name="T6" fmla="*/ 78 w 150"/>
                  <a:gd name="T7" fmla="*/ 252 h 276"/>
                  <a:gd name="T8" fmla="*/ 78 w 150"/>
                  <a:gd name="T9" fmla="*/ 255 h 276"/>
                  <a:gd name="T10" fmla="*/ 79 w 150"/>
                  <a:gd name="T11" fmla="*/ 258 h 276"/>
                  <a:gd name="T12" fmla="*/ 80 w 150"/>
                  <a:gd name="T13" fmla="*/ 261 h 276"/>
                  <a:gd name="T14" fmla="*/ 83 w 150"/>
                  <a:gd name="T15" fmla="*/ 264 h 276"/>
                  <a:gd name="T16" fmla="*/ 92 w 150"/>
                  <a:gd name="T17" fmla="*/ 266 h 276"/>
                  <a:gd name="T18" fmla="*/ 107 w 150"/>
                  <a:gd name="T19" fmla="*/ 268 h 276"/>
                  <a:gd name="T20" fmla="*/ 106 w 150"/>
                  <a:gd name="T21" fmla="*/ 276 h 276"/>
                  <a:gd name="T22" fmla="*/ 0 w 150"/>
                  <a:gd name="T23" fmla="*/ 276 h 276"/>
                  <a:gd name="T24" fmla="*/ 3 w 150"/>
                  <a:gd name="T25" fmla="*/ 268 h 276"/>
                  <a:gd name="T26" fmla="*/ 17 w 150"/>
                  <a:gd name="T27" fmla="*/ 268 h 276"/>
                  <a:gd name="T28" fmla="*/ 24 w 150"/>
                  <a:gd name="T29" fmla="*/ 266 h 276"/>
                  <a:gd name="T30" fmla="*/ 32 w 150"/>
                  <a:gd name="T31" fmla="*/ 262 h 276"/>
                  <a:gd name="T32" fmla="*/ 38 w 150"/>
                  <a:gd name="T33" fmla="*/ 256 h 276"/>
                  <a:gd name="T34" fmla="*/ 44 w 150"/>
                  <a:gd name="T35" fmla="*/ 244 h 276"/>
                  <a:gd name="T36" fmla="*/ 51 w 150"/>
                  <a:gd name="T37" fmla="*/ 224 h 276"/>
                  <a:gd name="T38" fmla="*/ 99 w 150"/>
                  <a:gd name="T39" fmla="*/ 62 h 276"/>
                  <a:gd name="T40" fmla="*/ 102 w 150"/>
                  <a:gd name="T41" fmla="*/ 51 h 276"/>
                  <a:gd name="T42" fmla="*/ 103 w 150"/>
                  <a:gd name="T43" fmla="*/ 45 h 276"/>
                  <a:gd name="T44" fmla="*/ 105 w 150"/>
                  <a:gd name="T45" fmla="*/ 42 h 276"/>
                  <a:gd name="T46" fmla="*/ 105 w 150"/>
                  <a:gd name="T47" fmla="*/ 38 h 276"/>
                  <a:gd name="T48" fmla="*/ 103 w 150"/>
                  <a:gd name="T49" fmla="*/ 31 h 276"/>
                  <a:gd name="T50" fmla="*/ 100 w 150"/>
                  <a:gd name="T51" fmla="*/ 27 h 276"/>
                  <a:gd name="T52" fmla="*/ 96 w 150"/>
                  <a:gd name="T53" fmla="*/ 24 h 276"/>
                  <a:gd name="T54" fmla="*/ 89 w 150"/>
                  <a:gd name="T55" fmla="*/ 22 h 276"/>
                  <a:gd name="T56" fmla="*/ 83 w 150"/>
                  <a:gd name="T57" fmla="*/ 24 h 276"/>
                  <a:gd name="T58" fmla="*/ 73 w 150"/>
                  <a:gd name="T59" fmla="*/ 25 h 276"/>
                  <a:gd name="T60" fmla="*/ 71 w 150"/>
                  <a:gd name="T61" fmla="*/ 18 h 276"/>
                  <a:gd name="T62" fmla="*/ 140 w 150"/>
                  <a:gd name="T63" fmla="*/ 0 h 276"/>
                  <a:gd name="T64" fmla="*/ 150 w 150"/>
                  <a:gd name="T65" fmla="*/ 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0" h="276">
                    <a:moveTo>
                      <a:pt x="150" y="0"/>
                    </a:moveTo>
                    <a:lnTo>
                      <a:pt x="83" y="224"/>
                    </a:lnTo>
                    <a:lnTo>
                      <a:pt x="79" y="239"/>
                    </a:lnTo>
                    <a:lnTo>
                      <a:pt x="78" y="252"/>
                    </a:lnTo>
                    <a:lnTo>
                      <a:pt x="78" y="255"/>
                    </a:lnTo>
                    <a:lnTo>
                      <a:pt x="79" y="258"/>
                    </a:lnTo>
                    <a:lnTo>
                      <a:pt x="80" y="261"/>
                    </a:lnTo>
                    <a:lnTo>
                      <a:pt x="83" y="264"/>
                    </a:lnTo>
                    <a:lnTo>
                      <a:pt x="92" y="266"/>
                    </a:lnTo>
                    <a:lnTo>
                      <a:pt x="107" y="268"/>
                    </a:lnTo>
                    <a:lnTo>
                      <a:pt x="106" y="276"/>
                    </a:lnTo>
                    <a:lnTo>
                      <a:pt x="0" y="276"/>
                    </a:lnTo>
                    <a:lnTo>
                      <a:pt x="3" y="268"/>
                    </a:lnTo>
                    <a:lnTo>
                      <a:pt x="17" y="268"/>
                    </a:lnTo>
                    <a:lnTo>
                      <a:pt x="24" y="266"/>
                    </a:lnTo>
                    <a:lnTo>
                      <a:pt x="32" y="262"/>
                    </a:lnTo>
                    <a:lnTo>
                      <a:pt x="38" y="256"/>
                    </a:lnTo>
                    <a:lnTo>
                      <a:pt x="44" y="244"/>
                    </a:lnTo>
                    <a:lnTo>
                      <a:pt x="51" y="224"/>
                    </a:lnTo>
                    <a:lnTo>
                      <a:pt x="99" y="62"/>
                    </a:lnTo>
                    <a:lnTo>
                      <a:pt x="102" y="51"/>
                    </a:lnTo>
                    <a:lnTo>
                      <a:pt x="103" y="45"/>
                    </a:lnTo>
                    <a:lnTo>
                      <a:pt x="105" y="42"/>
                    </a:lnTo>
                    <a:lnTo>
                      <a:pt x="105" y="38"/>
                    </a:lnTo>
                    <a:lnTo>
                      <a:pt x="103" y="31"/>
                    </a:lnTo>
                    <a:lnTo>
                      <a:pt x="100" y="27"/>
                    </a:lnTo>
                    <a:lnTo>
                      <a:pt x="96" y="24"/>
                    </a:lnTo>
                    <a:lnTo>
                      <a:pt x="89" y="22"/>
                    </a:lnTo>
                    <a:lnTo>
                      <a:pt x="83" y="24"/>
                    </a:lnTo>
                    <a:lnTo>
                      <a:pt x="73" y="25"/>
                    </a:lnTo>
                    <a:lnTo>
                      <a:pt x="71" y="18"/>
                    </a:lnTo>
                    <a:lnTo>
                      <a:pt x="140" y="0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8" name="Freeform 48">
                <a:extLst>
                  <a:ext uri="{FF2B5EF4-FFF2-40B4-BE49-F238E27FC236}">
                    <a16:creationId xmlns:a16="http://schemas.microsoft.com/office/drawing/2014/main" id="{FFA9F8B5-8151-483E-B0AC-0403C6C2E85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132932" y="2982521"/>
                <a:ext cx="50061" cy="73521"/>
              </a:xfrm>
              <a:custGeom>
                <a:avLst/>
                <a:gdLst>
                  <a:gd name="T0" fmla="*/ 143 w 190"/>
                  <a:gd name="T1" fmla="*/ 144 h 281"/>
                  <a:gd name="T2" fmla="*/ 160 w 190"/>
                  <a:gd name="T3" fmla="*/ 173 h 281"/>
                  <a:gd name="T4" fmla="*/ 165 w 190"/>
                  <a:gd name="T5" fmla="*/ 200 h 281"/>
                  <a:gd name="T6" fmla="*/ 162 w 190"/>
                  <a:gd name="T7" fmla="*/ 222 h 281"/>
                  <a:gd name="T8" fmla="*/ 150 w 190"/>
                  <a:gd name="T9" fmla="*/ 244 h 281"/>
                  <a:gd name="T10" fmla="*/ 133 w 190"/>
                  <a:gd name="T11" fmla="*/ 262 h 281"/>
                  <a:gd name="T12" fmla="*/ 111 w 190"/>
                  <a:gd name="T13" fmla="*/ 275 h 281"/>
                  <a:gd name="T14" fmla="*/ 85 w 190"/>
                  <a:gd name="T15" fmla="*/ 281 h 281"/>
                  <a:gd name="T16" fmla="*/ 46 w 190"/>
                  <a:gd name="T17" fmla="*/ 275 h 281"/>
                  <a:gd name="T18" fmla="*/ 27 w 190"/>
                  <a:gd name="T19" fmla="*/ 265 h 281"/>
                  <a:gd name="T20" fmla="*/ 6 w 190"/>
                  <a:gd name="T21" fmla="*/ 239 h 281"/>
                  <a:gd name="T22" fmla="*/ 2 w 190"/>
                  <a:gd name="T23" fmla="*/ 204 h 281"/>
                  <a:gd name="T24" fmla="*/ 19 w 190"/>
                  <a:gd name="T25" fmla="*/ 170 h 281"/>
                  <a:gd name="T26" fmla="*/ 61 w 190"/>
                  <a:gd name="T27" fmla="*/ 139 h 281"/>
                  <a:gd name="T28" fmla="*/ 58 w 190"/>
                  <a:gd name="T29" fmla="*/ 92 h 281"/>
                  <a:gd name="T30" fmla="*/ 51 w 190"/>
                  <a:gd name="T31" fmla="*/ 71 h 281"/>
                  <a:gd name="T32" fmla="*/ 57 w 190"/>
                  <a:gd name="T33" fmla="*/ 39 h 281"/>
                  <a:gd name="T34" fmla="*/ 82 w 190"/>
                  <a:gd name="T35" fmla="*/ 10 h 281"/>
                  <a:gd name="T36" fmla="*/ 124 w 190"/>
                  <a:gd name="T37" fmla="*/ 0 h 281"/>
                  <a:gd name="T38" fmla="*/ 162 w 190"/>
                  <a:gd name="T39" fmla="*/ 8 h 281"/>
                  <a:gd name="T40" fmla="*/ 186 w 190"/>
                  <a:gd name="T41" fmla="*/ 34 h 281"/>
                  <a:gd name="T42" fmla="*/ 190 w 190"/>
                  <a:gd name="T43" fmla="*/ 65 h 281"/>
                  <a:gd name="T44" fmla="*/ 176 w 190"/>
                  <a:gd name="T45" fmla="*/ 95 h 281"/>
                  <a:gd name="T46" fmla="*/ 142 w 190"/>
                  <a:gd name="T47" fmla="*/ 117 h 281"/>
                  <a:gd name="T48" fmla="*/ 129 w 190"/>
                  <a:gd name="T49" fmla="*/ 112 h 281"/>
                  <a:gd name="T50" fmla="*/ 153 w 190"/>
                  <a:gd name="T51" fmla="*/ 92 h 281"/>
                  <a:gd name="T52" fmla="*/ 165 w 190"/>
                  <a:gd name="T53" fmla="*/ 64 h 281"/>
                  <a:gd name="T54" fmla="*/ 163 w 190"/>
                  <a:gd name="T55" fmla="*/ 35 h 281"/>
                  <a:gd name="T56" fmla="*/ 148 w 190"/>
                  <a:gd name="T57" fmla="*/ 15 h 281"/>
                  <a:gd name="T58" fmla="*/ 122 w 190"/>
                  <a:gd name="T59" fmla="*/ 10 h 281"/>
                  <a:gd name="T60" fmla="*/ 99 w 190"/>
                  <a:gd name="T61" fmla="*/ 15 h 281"/>
                  <a:gd name="T62" fmla="*/ 85 w 190"/>
                  <a:gd name="T63" fmla="*/ 34 h 281"/>
                  <a:gd name="T64" fmla="*/ 82 w 190"/>
                  <a:gd name="T65" fmla="*/ 56 h 281"/>
                  <a:gd name="T66" fmla="*/ 88 w 190"/>
                  <a:gd name="T67" fmla="*/ 73 h 281"/>
                  <a:gd name="T68" fmla="*/ 108 w 190"/>
                  <a:gd name="T69" fmla="*/ 103 h 281"/>
                  <a:gd name="T70" fmla="*/ 75 w 190"/>
                  <a:gd name="T71" fmla="*/ 143 h 281"/>
                  <a:gd name="T72" fmla="*/ 44 w 190"/>
                  <a:gd name="T73" fmla="*/ 173 h 281"/>
                  <a:gd name="T74" fmla="*/ 30 w 190"/>
                  <a:gd name="T75" fmla="*/ 210 h 281"/>
                  <a:gd name="T76" fmla="*/ 31 w 190"/>
                  <a:gd name="T77" fmla="*/ 242 h 281"/>
                  <a:gd name="T78" fmla="*/ 50 w 190"/>
                  <a:gd name="T79" fmla="*/ 264 h 281"/>
                  <a:gd name="T80" fmla="*/ 78 w 190"/>
                  <a:gd name="T81" fmla="*/ 271 h 281"/>
                  <a:gd name="T82" fmla="*/ 109 w 190"/>
                  <a:gd name="T83" fmla="*/ 262 h 281"/>
                  <a:gd name="T84" fmla="*/ 131 w 190"/>
                  <a:gd name="T85" fmla="*/ 238 h 281"/>
                  <a:gd name="T86" fmla="*/ 133 w 190"/>
                  <a:gd name="T87" fmla="*/ 208 h 281"/>
                  <a:gd name="T88" fmla="*/ 125 w 190"/>
                  <a:gd name="T89" fmla="*/ 181 h 281"/>
                  <a:gd name="T90" fmla="*/ 102 w 190"/>
                  <a:gd name="T91" fmla="*/ 149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90" h="281">
                    <a:moveTo>
                      <a:pt x="126" y="125"/>
                    </a:moveTo>
                    <a:lnTo>
                      <a:pt x="136" y="134"/>
                    </a:lnTo>
                    <a:lnTo>
                      <a:pt x="143" y="144"/>
                    </a:lnTo>
                    <a:lnTo>
                      <a:pt x="150" y="154"/>
                    </a:lnTo>
                    <a:lnTo>
                      <a:pt x="156" y="163"/>
                    </a:lnTo>
                    <a:lnTo>
                      <a:pt x="160" y="173"/>
                    </a:lnTo>
                    <a:lnTo>
                      <a:pt x="163" y="181"/>
                    </a:lnTo>
                    <a:lnTo>
                      <a:pt x="165" y="190"/>
                    </a:lnTo>
                    <a:lnTo>
                      <a:pt x="165" y="200"/>
                    </a:lnTo>
                    <a:lnTo>
                      <a:pt x="165" y="207"/>
                    </a:lnTo>
                    <a:lnTo>
                      <a:pt x="163" y="215"/>
                    </a:lnTo>
                    <a:lnTo>
                      <a:pt x="162" y="222"/>
                    </a:lnTo>
                    <a:lnTo>
                      <a:pt x="159" y="230"/>
                    </a:lnTo>
                    <a:lnTo>
                      <a:pt x="155" y="237"/>
                    </a:lnTo>
                    <a:lnTo>
                      <a:pt x="150" y="244"/>
                    </a:lnTo>
                    <a:lnTo>
                      <a:pt x="145" y="249"/>
                    </a:lnTo>
                    <a:lnTo>
                      <a:pt x="139" y="256"/>
                    </a:lnTo>
                    <a:lnTo>
                      <a:pt x="133" y="262"/>
                    </a:lnTo>
                    <a:lnTo>
                      <a:pt x="126" y="266"/>
                    </a:lnTo>
                    <a:lnTo>
                      <a:pt x="118" y="271"/>
                    </a:lnTo>
                    <a:lnTo>
                      <a:pt x="111" y="275"/>
                    </a:lnTo>
                    <a:lnTo>
                      <a:pt x="102" y="278"/>
                    </a:lnTo>
                    <a:lnTo>
                      <a:pt x="94" y="279"/>
                    </a:lnTo>
                    <a:lnTo>
                      <a:pt x="85" y="281"/>
                    </a:lnTo>
                    <a:lnTo>
                      <a:pt x="77" y="281"/>
                    </a:lnTo>
                    <a:lnTo>
                      <a:pt x="60" y="279"/>
                    </a:lnTo>
                    <a:lnTo>
                      <a:pt x="46" y="275"/>
                    </a:lnTo>
                    <a:lnTo>
                      <a:pt x="40" y="274"/>
                    </a:lnTo>
                    <a:lnTo>
                      <a:pt x="33" y="269"/>
                    </a:lnTo>
                    <a:lnTo>
                      <a:pt x="27" y="265"/>
                    </a:lnTo>
                    <a:lnTo>
                      <a:pt x="21" y="261"/>
                    </a:lnTo>
                    <a:lnTo>
                      <a:pt x="13" y="251"/>
                    </a:lnTo>
                    <a:lnTo>
                      <a:pt x="6" y="239"/>
                    </a:lnTo>
                    <a:lnTo>
                      <a:pt x="2" y="227"/>
                    </a:lnTo>
                    <a:lnTo>
                      <a:pt x="0" y="214"/>
                    </a:lnTo>
                    <a:lnTo>
                      <a:pt x="2" y="204"/>
                    </a:lnTo>
                    <a:lnTo>
                      <a:pt x="4" y="193"/>
                    </a:lnTo>
                    <a:lnTo>
                      <a:pt x="10" y="181"/>
                    </a:lnTo>
                    <a:lnTo>
                      <a:pt x="19" y="170"/>
                    </a:lnTo>
                    <a:lnTo>
                      <a:pt x="29" y="160"/>
                    </a:lnTo>
                    <a:lnTo>
                      <a:pt x="43" y="149"/>
                    </a:lnTo>
                    <a:lnTo>
                      <a:pt x="61" y="139"/>
                    </a:lnTo>
                    <a:lnTo>
                      <a:pt x="82" y="129"/>
                    </a:lnTo>
                    <a:lnTo>
                      <a:pt x="67" y="109"/>
                    </a:lnTo>
                    <a:lnTo>
                      <a:pt x="58" y="92"/>
                    </a:lnTo>
                    <a:lnTo>
                      <a:pt x="55" y="85"/>
                    </a:lnTo>
                    <a:lnTo>
                      <a:pt x="53" y="78"/>
                    </a:lnTo>
                    <a:lnTo>
                      <a:pt x="51" y="71"/>
                    </a:lnTo>
                    <a:lnTo>
                      <a:pt x="51" y="64"/>
                    </a:lnTo>
                    <a:lnTo>
                      <a:pt x="53" y="51"/>
                    </a:lnTo>
                    <a:lnTo>
                      <a:pt x="57" y="39"/>
                    </a:lnTo>
                    <a:lnTo>
                      <a:pt x="63" y="28"/>
                    </a:lnTo>
                    <a:lnTo>
                      <a:pt x="72" y="18"/>
                    </a:lnTo>
                    <a:lnTo>
                      <a:pt x="82" y="10"/>
                    </a:lnTo>
                    <a:lnTo>
                      <a:pt x="95" y="4"/>
                    </a:lnTo>
                    <a:lnTo>
                      <a:pt x="109" y="1"/>
                    </a:lnTo>
                    <a:lnTo>
                      <a:pt x="124" y="0"/>
                    </a:lnTo>
                    <a:lnTo>
                      <a:pt x="138" y="0"/>
                    </a:lnTo>
                    <a:lnTo>
                      <a:pt x="150" y="4"/>
                    </a:lnTo>
                    <a:lnTo>
                      <a:pt x="162" y="8"/>
                    </a:lnTo>
                    <a:lnTo>
                      <a:pt x="172" y="15"/>
                    </a:lnTo>
                    <a:lnTo>
                      <a:pt x="180" y="24"/>
                    </a:lnTo>
                    <a:lnTo>
                      <a:pt x="186" y="34"/>
                    </a:lnTo>
                    <a:lnTo>
                      <a:pt x="189" y="44"/>
                    </a:lnTo>
                    <a:lnTo>
                      <a:pt x="190" y="55"/>
                    </a:lnTo>
                    <a:lnTo>
                      <a:pt x="190" y="65"/>
                    </a:lnTo>
                    <a:lnTo>
                      <a:pt x="187" y="75"/>
                    </a:lnTo>
                    <a:lnTo>
                      <a:pt x="182" y="85"/>
                    </a:lnTo>
                    <a:lnTo>
                      <a:pt x="176" y="95"/>
                    </a:lnTo>
                    <a:lnTo>
                      <a:pt x="167" y="103"/>
                    </a:lnTo>
                    <a:lnTo>
                      <a:pt x="156" y="110"/>
                    </a:lnTo>
                    <a:lnTo>
                      <a:pt x="142" y="117"/>
                    </a:lnTo>
                    <a:lnTo>
                      <a:pt x="126" y="125"/>
                    </a:lnTo>
                    <a:close/>
                    <a:moveTo>
                      <a:pt x="119" y="116"/>
                    </a:moveTo>
                    <a:lnTo>
                      <a:pt x="129" y="112"/>
                    </a:lnTo>
                    <a:lnTo>
                      <a:pt x="139" y="106"/>
                    </a:lnTo>
                    <a:lnTo>
                      <a:pt x="146" y="99"/>
                    </a:lnTo>
                    <a:lnTo>
                      <a:pt x="153" y="92"/>
                    </a:lnTo>
                    <a:lnTo>
                      <a:pt x="159" y="83"/>
                    </a:lnTo>
                    <a:lnTo>
                      <a:pt x="162" y="73"/>
                    </a:lnTo>
                    <a:lnTo>
                      <a:pt x="165" y="64"/>
                    </a:lnTo>
                    <a:lnTo>
                      <a:pt x="166" y="54"/>
                    </a:lnTo>
                    <a:lnTo>
                      <a:pt x="165" y="44"/>
                    </a:lnTo>
                    <a:lnTo>
                      <a:pt x="163" y="35"/>
                    </a:lnTo>
                    <a:lnTo>
                      <a:pt x="159" y="27"/>
                    </a:lnTo>
                    <a:lnTo>
                      <a:pt x="153" y="21"/>
                    </a:lnTo>
                    <a:lnTo>
                      <a:pt x="148" y="15"/>
                    </a:lnTo>
                    <a:lnTo>
                      <a:pt x="141" y="12"/>
                    </a:lnTo>
                    <a:lnTo>
                      <a:pt x="132" y="10"/>
                    </a:lnTo>
                    <a:lnTo>
                      <a:pt x="122" y="10"/>
                    </a:lnTo>
                    <a:lnTo>
                      <a:pt x="114" y="10"/>
                    </a:lnTo>
                    <a:lnTo>
                      <a:pt x="107" y="12"/>
                    </a:lnTo>
                    <a:lnTo>
                      <a:pt x="99" y="15"/>
                    </a:lnTo>
                    <a:lnTo>
                      <a:pt x="94" y="21"/>
                    </a:lnTo>
                    <a:lnTo>
                      <a:pt x="88" y="27"/>
                    </a:lnTo>
                    <a:lnTo>
                      <a:pt x="85" y="34"/>
                    </a:lnTo>
                    <a:lnTo>
                      <a:pt x="82" y="41"/>
                    </a:lnTo>
                    <a:lnTo>
                      <a:pt x="82" y="49"/>
                    </a:lnTo>
                    <a:lnTo>
                      <a:pt x="82" y="56"/>
                    </a:lnTo>
                    <a:lnTo>
                      <a:pt x="84" y="62"/>
                    </a:lnTo>
                    <a:lnTo>
                      <a:pt x="85" y="68"/>
                    </a:lnTo>
                    <a:lnTo>
                      <a:pt x="88" y="73"/>
                    </a:lnTo>
                    <a:lnTo>
                      <a:pt x="92" y="83"/>
                    </a:lnTo>
                    <a:lnTo>
                      <a:pt x="99" y="93"/>
                    </a:lnTo>
                    <a:lnTo>
                      <a:pt x="108" y="103"/>
                    </a:lnTo>
                    <a:lnTo>
                      <a:pt x="119" y="116"/>
                    </a:lnTo>
                    <a:close/>
                    <a:moveTo>
                      <a:pt x="91" y="136"/>
                    </a:moveTo>
                    <a:lnTo>
                      <a:pt x="75" y="143"/>
                    </a:lnTo>
                    <a:lnTo>
                      <a:pt x="64" y="151"/>
                    </a:lnTo>
                    <a:lnTo>
                      <a:pt x="53" y="161"/>
                    </a:lnTo>
                    <a:lnTo>
                      <a:pt x="44" y="173"/>
                    </a:lnTo>
                    <a:lnTo>
                      <a:pt x="37" y="184"/>
                    </a:lnTo>
                    <a:lnTo>
                      <a:pt x="33" y="197"/>
                    </a:lnTo>
                    <a:lnTo>
                      <a:pt x="30" y="210"/>
                    </a:lnTo>
                    <a:lnTo>
                      <a:pt x="29" y="222"/>
                    </a:lnTo>
                    <a:lnTo>
                      <a:pt x="29" y="234"/>
                    </a:lnTo>
                    <a:lnTo>
                      <a:pt x="31" y="242"/>
                    </a:lnTo>
                    <a:lnTo>
                      <a:pt x="36" y="251"/>
                    </a:lnTo>
                    <a:lnTo>
                      <a:pt x="43" y="258"/>
                    </a:lnTo>
                    <a:lnTo>
                      <a:pt x="50" y="264"/>
                    </a:lnTo>
                    <a:lnTo>
                      <a:pt x="58" y="268"/>
                    </a:lnTo>
                    <a:lnTo>
                      <a:pt x="68" y="271"/>
                    </a:lnTo>
                    <a:lnTo>
                      <a:pt x="78" y="271"/>
                    </a:lnTo>
                    <a:lnTo>
                      <a:pt x="89" y="271"/>
                    </a:lnTo>
                    <a:lnTo>
                      <a:pt x="101" y="266"/>
                    </a:lnTo>
                    <a:lnTo>
                      <a:pt x="109" y="262"/>
                    </a:lnTo>
                    <a:lnTo>
                      <a:pt x="118" y="255"/>
                    </a:lnTo>
                    <a:lnTo>
                      <a:pt x="125" y="247"/>
                    </a:lnTo>
                    <a:lnTo>
                      <a:pt x="131" y="238"/>
                    </a:lnTo>
                    <a:lnTo>
                      <a:pt x="133" y="228"/>
                    </a:lnTo>
                    <a:lnTo>
                      <a:pt x="135" y="217"/>
                    </a:lnTo>
                    <a:lnTo>
                      <a:pt x="133" y="208"/>
                    </a:lnTo>
                    <a:lnTo>
                      <a:pt x="132" y="200"/>
                    </a:lnTo>
                    <a:lnTo>
                      <a:pt x="129" y="191"/>
                    </a:lnTo>
                    <a:lnTo>
                      <a:pt x="125" y="181"/>
                    </a:lnTo>
                    <a:lnTo>
                      <a:pt x="119" y="171"/>
                    </a:lnTo>
                    <a:lnTo>
                      <a:pt x="112" y="161"/>
                    </a:lnTo>
                    <a:lnTo>
                      <a:pt x="102" y="149"/>
                    </a:lnTo>
                    <a:lnTo>
                      <a:pt x="91" y="13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9" name="Freeform 47">
                <a:extLst>
                  <a:ext uri="{FF2B5EF4-FFF2-40B4-BE49-F238E27FC236}">
                    <a16:creationId xmlns:a16="http://schemas.microsoft.com/office/drawing/2014/main" id="{AEF7D017-148A-45E1-98B0-01BFDE46E1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1525" y="6099360"/>
                <a:ext cx="71180" cy="125925"/>
              </a:xfrm>
              <a:custGeom>
                <a:avLst/>
                <a:gdLst>
                  <a:gd name="T0" fmla="*/ 30 w 272"/>
                  <a:gd name="T1" fmla="*/ 55 h 482"/>
                  <a:gd name="T2" fmla="*/ 66 w 272"/>
                  <a:gd name="T3" fmla="*/ 18 h 482"/>
                  <a:gd name="T4" fmla="*/ 93 w 272"/>
                  <a:gd name="T5" fmla="*/ 5 h 482"/>
                  <a:gd name="T6" fmla="*/ 124 w 272"/>
                  <a:gd name="T7" fmla="*/ 0 h 482"/>
                  <a:gd name="T8" fmla="*/ 163 w 272"/>
                  <a:gd name="T9" fmla="*/ 1 h 482"/>
                  <a:gd name="T10" fmla="*/ 198 w 272"/>
                  <a:gd name="T11" fmla="*/ 14 h 482"/>
                  <a:gd name="T12" fmla="*/ 224 w 272"/>
                  <a:gd name="T13" fmla="*/ 35 h 482"/>
                  <a:gd name="T14" fmla="*/ 245 w 272"/>
                  <a:gd name="T15" fmla="*/ 71 h 482"/>
                  <a:gd name="T16" fmla="*/ 248 w 272"/>
                  <a:gd name="T17" fmla="*/ 93 h 482"/>
                  <a:gd name="T18" fmla="*/ 238 w 272"/>
                  <a:gd name="T19" fmla="*/ 132 h 482"/>
                  <a:gd name="T20" fmla="*/ 211 w 272"/>
                  <a:gd name="T21" fmla="*/ 171 h 482"/>
                  <a:gd name="T22" fmla="*/ 202 w 272"/>
                  <a:gd name="T23" fmla="*/ 207 h 482"/>
                  <a:gd name="T24" fmla="*/ 236 w 272"/>
                  <a:gd name="T25" fmla="*/ 231 h 482"/>
                  <a:gd name="T26" fmla="*/ 253 w 272"/>
                  <a:gd name="T27" fmla="*/ 254 h 482"/>
                  <a:gd name="T28" fmla="*/ 266 w 272"/>
                  <a:gd name="T29" fmla="*/ 281 h 482"/>
                  <a:gd name="T30" fmla="*/ 270 w 272"/>
                  <a:gd name="T31" fmla="*/ 309 h 482"/>
                  <a:gd name="T32" fmla="*/ 269 w 272"/>
                  <a:gd name="T33" fmla="*/ 349 h 482"/>
                  <a:gd name="T34" fmla="*/ 256 w 272"/>
                  <a:gd name="T35" fmla="*/ 389 h 482"/>
                  <a:gd name="T36" fmla="*/ 232 w 272"/>
                  <a:gd name="T37" fmla="*/ 424 h 482"/>
                  <a:gd name="T38" fmla="*/ 187 w 272"/>
                  <a:gd name="T39" fmla="*/ 459 h 482"/>
                  <a:gd name="T40" fmla="*/ 129 w 272"/>
                  <a:gd name="T41" fmla="*/ 478 h 482"/>
                  <a:gd name="T42" fmla="*/ 61 w 272"/>
                  <a:gd name="T43" fmla="*/ 481 h 482"/>
                  <a:gd name="T44" fmla="*/ 17 w 272"/>
                  <a:gd name="T45" fmla="*/ 469 h 482"/>
                  <a:gd name="T46" fmla="*/ 0 w 272"/>
                  <a:gd name="T47" fmla="*/ 451 h 482"/>
                  <a:gd name="T48" fmla="*/ 1 w 272"/>
                  <a:gd name="T49" fmla="*/ 435 h 482"/>
                  <a:gd name="T50" fmla="*/ 13 w 272"/>
                  <a:gd name="T51" fmla="*/ 424 h 482"/>
                  <a:gd name="T52" fmla="*/ 28 w 272"/>
                  <a:gd name="T53" fmla="*/ 420 h 482"/>
                  <a:gd name="T54" fmla="*/ 55 w 272"/>
                  <a:gd name="T55" fmla="*/ 427 h 482"/>
                  <a:gd name="T56" fmla="*/ 102 w 272"/>
                  <a:gd name="T57" fmla="*/ 448 h 482"/>
                  <a:gd name="T58" fmla="*/ 139 w 272"/>
                  <a:gd name="T59" fmla="*/ 451 h 482"/>
                  <a:gd name="T60" fmla="*/ 164 w 272"/>
                  <a:gd name="T61" fmla="*/ 445 h 482"/>
                  <a:gd name="T62" fmla="*/ 185 w 272"/>
                  <a:gd name="T63" fmla="*/ 431 h 482"/>
                  <a:gd name="T64" fmla="*/ 204 w 272"/>
                  <a:gd name="T65" fmla="*/ 411 h 482"/>
                  <a:gd name="T66" fmla="*/ 215 w 272"/>
                  <a:gd name="T67" fmla="*/ 387 h 482"/>
                  <a:gd name="T68" fmla="*/ 219 w 272"/>
                  <a:gd name="T69" fmla="*/ 360 h 482"/>
                  <a:gd name="T70" fmla="*/ 212 w 272"/>
                  <a:gd name="T71" fmla="*/ 320 h 482"/>
                  <a:gd name="T72" fmla="*/ 197 w 272"/>
                  <a:gd name="T73" fmla="*/ 291 h 482"/>
                  <a:gd name="T74" fmla="*/ 178 w 272"/>
                  <a:gd name="T75" fmla="*/ 272 h 482"/>
                  <a:gd name="T76" fmla="*/ 144 w 272"/>
                  <a:gd name="T77" fmla="*/ 254 h 482"/>
                  <a:gd name="T78" fmla="*/ 105 w 272"/>
                  <a:gd name="T79" fmla="*/ 244 h 482"/>
                  <a:gd name="T80" fmla="*/ 79 w 272"/>
                  <a:gd name="T81" fmla="*/ 232 h 482"/>
                  <a:gd name="T82" fmla="*/ 122 w 272"/>
                  <a:gd name="T83" fmla="*/ 220 h 482"/>
                  <a:gd name="T84" fmla="*/ 160 w 272"/>
                  <a:gd name="T85" fmla="*/ 196 h 482"/>
                  <a:gd name="T86" fmla="*/ 183 w 272"/>
                  <a:gd name="T87" fmla="*/ 163 h 482"/>
                  <a:gd name="T88" fmla="*/ 190 w 272"/>
                  <a:gd name="T89" fmla="*/ 125 h 482"/>
                  <a:gd name="T90" fmla="*/ 185 w 272"/>
                  <a:gd name="T91" fmla="*/ 101 h 482"/>
                  <a:gd name="T92" fmla="*/ 177 w 272"/>
                  <a:gd name="T93" fmla="*/ 79 h 482"/>
                  <a:gd name="T94" fmla="*/ 160 w 272"/>
                  <a:gd name="T95" fmla="*/ 62 h 482"/>
                  <a:gd name="T96" fmla="*/ 142 w 272"/>
                  <a:gd name="T97" fmla="*/ 51 h 482"/>
                  <a:gd name="T98" fmla="*/ 117 w 272"/>
                  <a:gd name="T99" fmla="*/ 47 h 482"/>
                  <a:gd name="T100" fmla="*/ 83 w 272"/>
                  <a:gd name="T101" fmla="*/ 49 h 482"/>
                  <a:gd name="T102" fmla="*/ 48 w 272"/>
                  <a:gd name="T103" fmla="*/ 68 h 482"/>
                  <a:gd name="T104" fmla="*/ 18 w 272"/>
                  <a:gd name="T105" fmla="*/ 103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72" h="482">
                    <a:moveTo>
                      <a:pt x="7" y="98"/>
                    </a:moveTo>
                    <a:lnTo>
                      <a:pt x="18" y="75"/>
                    </a:lnTo>
                    <a:lnTo>
                      <a:pt x="30" y="55"/>
                    </a:lnTo>
                    <a:lnTo>
                      <a:pt x="44" y="40"/>
                    </a:lnTo>
                    <a:lnTo>
                      <a:pt x="58" y="25"/>
                    </a:lnTo>
                    <a:lnTo>
                      <a:pt x="66" y="18"/>
                    </a:lnTo>
                    <a:lnTo>
                      <a:pt x="75" y="14"/>
                    </a:lnTo>
                    <a:lnTo>
                      <a:pt x="83" y="10"/>
                    </a:lnTo>
                    <a:lnTo>
                      <a:pt x="93" y="5"/>
                    </a:lnTo>
                    <a:lnTo>
                      <a:pt x="103" y="3"/>
                    </a:lnTo>
                    <a:lnTo>
                      <a:pt x="115" y="1"/>
                    </a:lnTo>
                    <a:lnTo>
                      <a:pt x="124" y="0"/>
                    </a:lnTo>
                    <a:lnTo>
                      <a:pt x="136" y="0"/>
                    </a:lnTo>
                    <a:lnTo>
                      <a:pt x="150" y="0"/>
                    </a:lnTo>
                    <a:lnTo>
                      <a:pt x="163" y="1"/>
                    </a:lnTo>
                    <a:lnTo>
                      <a:pt x="176" y="4"/>
                    </a:lnTo>
                    <a:lnTo>
                      <a:pt x="187" y="8"/>
                    </a:lnTo>
                    <a:lnTo>
                      <a:pt x="198" y="14"/>
                    </a:lnTo>
                    <a:lnTo>
                      <a:pt x="207" y="20"/>
                    </a:lnTo>
                    <a:lnTo>
                      <a:pt x="217" y="27"/>
                    </a:lnTo>
                    <a:lnTo>
                      <a:pt x="224" y="35"/>
                    </a:lnTo>
                    <a:lnTo>
                      <a:pt x="235" y="49"/>
                    </a:lnTo>
                    <a:lnTo>
                      <a:pt x="242" y="64"/>
                    </a:lnTo>
                    <a:lnTo>
                      <a:pt x="245" y="71"/>
                    </a:lnTo>
                    <a:lnTo>
                      <a:pt x="246" y="78"/>
                    </a:lnTo>
                    <a:lnTo>
                      <a:pt x="248" y="86"/>
                    </a:lnTo>
                    <a:lnTo>
                      <a:pt x="248" y="93"/>
                    </a:lnTo>
                    <a:lnTo>
                      <a:pt x="246" y="106"/>
                    </a:lnTo>
                    <a:lnTo>
                      <a:pt x="244" y="119"/>
                    </a:lnTo>
                    <a:lnTo>
                      <a:pt x="238" y="132"/>
                    </a:lnTo>
                    <a:lnTo>
                      <a:pt x="231" y="145"/>
                    </a:lnTo>
                    <a:lnTo>
                      <a:pt x="222" y="159"/>
                    </a:lnTo>
                    <a:lnTo>
                      <a:pt x="211" y="171"/>
                    </a:lnTo>
                    <a:lnTo>
                      <a:pt x="197" y="184"/>
                    </a:lnTo>
                    <a:lnTo>
                      <a:pt x="183" y="198"/>
                    </a:lnTo>
                    <a:lnTo>
                      <a:pt x="202" y="207"/>
                    </a:lnTo>
                    <a:lnTo>
                      <a:pt x="221" y="218"/>
                    </a:lnTo>
                    <a:lnTo>
                      <a:pt x="229" y="225"/>
                    </a:lnTo>
                    <a:lnTo>
                      <a:pt x="236" y="231"/>
                    </a:lnTo>
                    <a:lnTo>
                      <a:pt x="242" y="238"/>
                    </a:lnTo>
                    <a:lnTo>
                      <a:pt x="249" y="247"/>
                    </a:lnTo>
                    <a:lnTo>
                      <a:pt x="253" y="254"/>
                    </a:lnTo>
                    <a:lnTo>
                      <a:pt x="259" y="262"/>
                    </a:lnTo>
                    <a:lnTo>
                      <a:pt x="262" y="271"/>
                    </a:lnTo>
                    <a:lnTo>
                      <a:pt x="266" y="281"/>
                    </a:lnTo>
                    <a:lnTo>
                      <a:pt x="268" y="289"/>
                    </a:lnTo>
                    <a:lnTo>
                      <a:pt x="270" y="299"/>
                    </a:lnTo>
                    <a:lnTo>
                      <a:pt x="270" y="309"/>
                    </a:lnTo>
                    <a:lnTo>
                      <a:pt x="272" y="319"/>
                    </a:lnTo>
                    <a:lnTo>
                      <a:pt x="270" y="335"/>
                    </a:lnTo>
                    <a:lnTo>
                      <a:pt x="269" y="349"/>
                    </a:lnTo>
                    <a:lnTo>
                      <a:pt x="266" y="363"/>
                    </a:lnTo>
                    <a:lnTo>
                      <a:pt x="262" y="376"/>
                    </a:lnTo>
                    <a:lnTo>
                      <a:pt x="256" y="389"/>
                    </a:lnTo>
                    <a:lnTo>
                      <a:pt x="249" y="401"/>
                    </a:lnTo>
                    <a:lnTo>
                      <a:pt x="241" y="413"/>
                    </a:lnTo>
                    <a:lnTo>
                      <a:pt x="232" y="424"/>
                    </a:lnTo>
                    <a:lnTo>
                      <a:pt x="218" y="438"/>
                    </a:lnTo>
                    <a:lnTo>
                      <a:pt x="204" y="450"/>
                    </a:lnTo>
                    <a:lnTo>
                      <a:pt x="187" y="459"/>
                    </a:lnTo>
                    <a:lnTo>
                      <a:pt x="168" y="467"/>
                    </a:lnTo>
                    <a:lnTo>
                      <a:pt x="150" y="474"/>
                    </a:lnTo>
                    <a:lnTo>
                      <a:pt x="129" y="478"/>
                    </a:lnTo>
                    <a:lnTo>
                      <a:pt x="106" y="481"/>
                    </a:lnTo>
                    <a:lnTo>
                      <a:pt x="82" y="482"/>
                    </a:lnTo>
                    <a:lnTo>
                      <a:pt x="61" y="481"/>
                    </a:lnTo>
                    <a:lnTo>
                      <a:pt x="42" y="479"/>
                    </a:lnTo>
                    <a:lnTo>
                      <a:pt x="28" y="475"/>
                    </a:lnTo>
                    <a:lnTo>
                      <a:pt x="17" y="469"/>
                    </a:lnTo>
                    <a:lnTo>
                      <a:pt x="10" y="464"/>
                    </a:lnTo>
                    <a:lnTo>
                      <a:pt x="4" y="458"/>
                    </a:lnTo>
                    <a:lnTo>
                      <a:pt x="0" y="451"/>
                    </a:lnTo>
                    <a:lnTo>
                      <a:pt x="0" y="445"/>
                    </a:lnTo>
                    <a:lnTo>
                      <a:pt x="0" y="440"/>
                    </a:lnTo>
                    <a:lnTo>
                      <a:pt x="1" y="435"/>
                    </a:lnTo>
                    <a:lnTo>
                      <a:pt x="4" y="431"/>
                    </a:lnTo>
                    <a:lnTo>
                      <a:pt x="8" y="427"/>
                    </a:lnTo>
                    <a:lnTo>
                      <a:pt x="13" y="424"/>
                    </a:lnTo>
                    <a:lnTo>
                      <a:pt x="17" y="421"/>
                    </a:lnTo>
                    <a:lnTo>
                      <a:pt x="22" y="420"/>
                    </a:lnTo>
                    <a:lnTo>
                      <a:pt x="28" y="420"/>
                    </a:lnTo>
                    <a:lnTo>
                      <a:pt x="37" y="421"/>
                    </a:lnTo>
                    <a:lnTo>
                      <a:pt x="45" y="423"/>
                    </a:lnTo>
                    <a:lnTo>
                      <a:pt x="55" y="427"/>
                    </a:lnTo>
                    <a:lnTo>
                      <a:pt x="72" y="435"/>
                    </a:lnTo>
                    <a:lnTo>
                      <a:pt x="90" y="444"/>
                    </a:lnTo>
                    <a:lnTo>
                      <a:pt x="102" y="448"/>
                    </a:lnTo>
                    <a:lnTo>
                      <a:pt x="116" y="451"/>
                    </a:lnTo>
                    <a:lnTo>
                      <a:pt x="130" y="452"/>
                    </a:lnTo>
                    <a:lnTo>
                      <a:pt x="139" y="451"/>
                    </a:lnTo>
                    <a:lnTo>
                      <a:pt x="147" y="450"/>
                    </a:lnTo>
                    <a:lnTo>
                      <a:pt x="156" y="448"/>
                    </a:lnTo>
                    <a:lnTo>
                      <a:pt x="164" y="445"/>
                    </a:lnTo>
                    <a:lnTo>
                      <a:pt x="171" y="441"/>
                    </a:lnTo>
                    <a:lnTo>
                      <a:pt x="178" y="437"/>
                    </a:lnTo>
                    <a:lnTo>
                      <a:pt x="185" y="431"/>
                    </a:lnTo>
                    <a:lnTo>
                      <a:pt x="193" y="425"/>
                    </a:lnTo>
                    <a:lnTo>
                      <a:pt x="198" y="418"/>
                    </a:lnTo>
                    <a:lnTo>
                      <a:pt x="204" y="411"/>
                    </a:lnTo>
                    <a:lnTo>
                      <a:pt x="208" y="403"/>
                    </a:lnTo>
                    <a:lnTo>
                      <a:pt x="212" y="396"/>
                    </a:lnTo>
                    <a:lnTo>
                      <a:pt x="215" y="387"/>
                    </a:lnTo>
                    <a:lnTo>
                      <a:pt x="218" y="379"/>
                    </a:lnTo>
                    <a:lnTo>
                      <a:pt x="218" y="370"/>
                    </a:lnTo>
                    <a:lnTo>
                      <a:pt x="219" y="360"/>
                    </a:lnTo>
                    <a:lnTo>
                      <a:pt x="218" y="347"/>
                    </a:lnTo>
                    <a:lnTo>
                      <a:pt x="217" y="335"/>
                    </a:lnTo>
                    <a:lnTo>
                      <a:pt x="212" y="320"/>
                    </a:lnTo>
                    <a:lnTo>
                      <a:pt x="207" y="308"/>
                    </a:lnTo>
                    <a:lnTo>
                      <a:pt x="202" y="299"/>
                    </a:lnTo>
                    <a:lnTo>
                      <a:pt x="197" y="291"/>
                    </a:lnTo>
                    <a:lnTo>
                      <a:pt x="193" y="285"/>
                    </a:lnTo>
                    <a:lnTo>
                      <a:pt x="187" y="279"/>
                    </a:lnTo>
                    <a:lnTo>
                      <a:pt x="178" y="272"/>
                    </a:lnTo>
                    <a:lnTo>
                      <a:pt x="168" y="265"/>
                    </a:lnTo>
                    <a:lnTo>
                      <a:pt x="157" y="259"/>
                    </a:lnTo>
                    <a:lnTo>
                      <a:pt x="144" y="254"/>
                    </a:lnTo>
                    <a:lnTo>
                      <a:pt x="132" y="249"/>
                    </a:lnTo>
                    <a:lnTo>
                      <a:pt x="119" y="245"/>
                    </a:lnTo>
                    <a:lnTo>
                      <a:pt x="105" y="244"/>
                    </a:lnTo>
                    <a:lnTo>
                      <a:pt x="90" y="242"/>
                    </a:lnTo>
                    <a:lnTo>
                      <a:pt x="79" y="242"/>
                    </a:lnTo>
                    <a:lnTo>
                      <a:pt x="79" y="232"/>
                    </a:lnTo>
                    <a:lnTo>
                      <a:pt x="93" y="230"/>
                    </a:lnTo>
                    <a:lnTo>
                      <a:pt x="107" y="225"/>
                    </a:lnTo>
                    <a:lnTo>
                      <a:pt x="122" y="220"/>
                    </a:lnTo>
                    <a:lnTo>
                      <a:pt x="136" y="213"/>
                    </a:lnTo>
                    <a:lnTo>
                      <a:pt x="149" y="204"/>
                    </a:lnTo>
                    <a:lnTo>
                      <a:pt x="160" y="196"/>
                    </a:lnTo>
                    <a:lnTo>
                      <a:pt x="168" y="186"/>
                    </a:lnTo>
                    <a:lnTo>
                      <a:pt x="177" y="174"/>
                    </a:lnTo>
                    <a:lnTo>
                      <a:pt x="183" y="163"/>
                    </a:lnTo>
                    <a:lnTo>
                      <a:pt x="185" y="150"/>
                    </a:lnTo>
                    <a:lnTo>
                      <a:pt x="188" y="137"/>
                    </a:lnTo>
                    <a:lnTo>
                      <a:pt x="190" y="125"/>
                    </a:lnTo>
                    <a:lnTo>
                      <a:pt x="188" y="116"/>
                    </a:lnTo>
                    <a:lnTo>
                      <a:pt x="188" y="108"/>
                    </a:lnTo>
                    <a:lnTo>
                      <a:pt x="185" y="101"/>
                    </a:lnTo>
                    <a:lnTo>
                      <a:pt x="184" y="93"/>
                    </a:lnTo>
                    <a:lnTo>
                      <a:pt x="180" y="86"/>
                    </a:lnTo>
                    <a:lnTo>
                      <a:pt x="177" y="79"/>
                    </a:lnTo>
                    <a:lnTo>
                      <a:pt x="171" y="74"/>
                    </a:lnTo>
                    <a:lnTo>
                      <a:pt x="167" y="68"/>
                    </a:lnTo>
                    <a:lnTo>
                      <a:pt x="160" y="62"/>
                    </a:lnTo>
                    <a:lnTo>
                      <a:pt x="154" y="58"/>
                    </a:lnTo>
                    <a:lnTo>
                      <a:pt x="147" y="55"/>
                    </a:lnTo>
                    <a:lnTo>
                      <a:pt x="142" y="51"/>
                    </a:lnTo>
                    <a:lnTo>
                      <a:pt x="133" y="49"/>
                    </a:lnTo>
                    <a:lnTo>
                      <a:pt x="126" y="47"/>
                    </a:lnTo>
                    <a:lnTo>
                      <a:pt x="117" y="47"/>
                    </a:lnTo>
                    <a:lnTo>
                      <a:pt x="110" y="47"/>
                    </a:lnTo>
                    <a:lnTo>
                      <a:pt x="96" y="47"/>
                    </a:lnTo>
                    <a:lnTo>
                      <a:pt x="83" y="49"/>
                    </a:lnTo>
                    <a:lnTo>
                      <a:pt x="71" y="54"/>
                    </a:lnTo>
                    <a:lnTo>
                      <a:pt x="59" y="61"/>
                    </a:lnTo>
                    <a:lnTo>
                      <a:pt x="48" y="68"/>
                    </a:lnTo>
                    <a:lnTo>
                      <a:pt x="38" y="78"/>
                    </a:lnTo>
                    <a:lnTo>
                      <a:pt x="28" y="89"/>
                    </a:lnTo>
                    <a:lnTo>
                      <a:pt x="18" y="103"/>
                    </a:lnTo>
                    <a:lnTo>
                      <a:pt x="7" y="9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0" name="Freeform 46">
                <a:extLst>
                  <a:ext uri="{FF2B5EF4-FFF2-40B4-BE49-F238E27FC236}">
                    <a16:creationId xmlns:a16="http://schemas.microsoft.com/office/drawing/2014/main" id="{E04313AC-5A5E-4882-B6CA-BF87406D6F1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437134" y="6099360"/>
                <a:ext cx="85260" cy="123579"/>
              </a:xfrm>
              <a:custGeom>
                <a:avLst/>
                <a:gdLst>
                  <a:gd name="T0" fmla="*/ 326 w 326"/>
                  <a:gd name="T1" fmla="*/ 302 h 474"/>
                  <a:gd name="T2" fmla="*/ 326 w 326"/>
                  <a:gd name="T3" fmla="*/ 350 h 474"/>
                  <a:gd name="T4" fmla="*/ 261 w 326"/>
                  <a:gd name="T5" fmla="*/ 350 h 474"/>
                  <a:gd name="T6" fmla="*/ 261 w 326"/>
                  <a:gd name="T7" fmla="*/ 474 h 474"/>
                  <a:gd name="T8" fmla="*/ 203 w 326"/>
                  <a:gd name="T9" fmla="*/ 474 h 474"/>
                  <a:gd name="T10" fmla="*/ 203 w 326"/>
                  <a:gd name="T11" fmla="*/ 350 h 474"/>
                  <a:gd name="T12" fmla="*/ 0 w 326"/>
                  <a:gd name="T13" fmla="*/ 350 h 474"/>
                  <a:gd name="T14" fmla="*/ 0 w 326"/>
                  <a:gd name="T15" fmla="*/ 306 h 474"/>
                  <a:gd name="T16" fmla="*/ 223 w 326"/>
                  <a:gd name="T17" fmla="*/ 0 h 474"/>
                  <a:gd name="T18" fmla="*/ 261 w 326"/>
                  <a:gd name="T19" fmla="*/ 0 h 474"/>
                  <a:gd name="T20" fmla="*/ 261 w 326"/>
                  <a:gd name="T21" fmla="*/ 302 h 474"/>
                  <a:gd name="T22" fmla="*/ 326 w 326"/>
                  <a:gd name="T23" fmla="*/ 302 h 474"/>
                  <a:gd name="T24" fmla="*/ 203 w 326"/>
                  <a:gd name="T25" fmla="*/ 302 h 474"/>
                  <a:gd name="T26" fmla="*/ 203 w 326"/>
                  <a:gd name="T27" fmla="*/ 72 h 474"/>
                  <a:gd name="T28" fmla="*/ 36 w 326"/>
                  <a:gd name="T29" fmla="*/ 302 h 474"/>
                  <a:gd name="T30" fmla="*/ 203 w 326"/>
                  <a:gd name="T31" fmla="*/ 302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26" h="474">
                    <a:moveTo>
                      <a:pt x="326" y="302"/>
                    </a:moveTo>
                    <a:lnTo>
                      <a:pt x="326" y="350"/>
                    </a:lnTo>
                    <a:lnTo>
                      <a:pt x="261" y="350"/>
                    </a:lnTo>
                    <a:lnTo>
                      <a:pt x="261" y="474"/>
                    </a:lnTo>
                    <a:lnTo>
                      <a:pt x="203" y="474"/>
                    </a:lnTo>
                    <a:lnTo>
                      <a:pt x="203" y="350"/>
                    </a:lnTo>
                    <a:lnTo>
                      <a:pt x="0" y="350"/>
                    </a:lnTo>
                    <a:lnTo>
                      <a:pt x="0" y="306"/>
                    </a:lnTo>
                    <a:lnTo>
                      <a:pt x="223" y="0"/>
                    </a:lnTo>
                    <a:lnTo>
                      <a:pt x="261" y="0"/>
                    </a:lnTo>
                    <a:lnTo>
                      <a:pt x="261" y="302"/>
                    </a:lnTo>
                    <a:lnTo>
                      <a:pt x="326" y="302"/>
                    </a:lnTo>
                    <a:close/>
                    <a:moveTo>
                      <a:pt x="203" y="302"/>
                    </a:moveTo>
                    <a:lnTo>
                      <a:pt x="203" y="72"/>
                    </a:lnTo>
                    <a:lnTo>
                      <a:pt x="36" y="302"/>
                    </a:lnTo>
                    <a:lnTo>
                      <a:pt x="203" y="30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1" name="Freeform 45">
                <a:extLst>
                  <a:ext uri="{FF2B5EF4-FFF2-40B4-BE49-F238E27FC236}">
                    <a16:creationId xmlns:a16="http://schemas.microsoft.com/office/drawing/2014/main" id="{4ABE6FB4-E25F-40BB-B789-2D705331A39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301032" y="6129864"/>
                <a:ext cx="110290" cy="77432"/>
              </a:xfrm>
              <a:custGeom>
                <a:avLst/>
                <a:gdLst>
                  <a:gd name="T0" fmla="*/ 422 w 422"/>
                  <a:gd name="T1" fmla="*/ 250 h 297"/>
                  <a:gd name="T2" fmla="*/ 422 w 422"/>
                  <a:gd name="T3" fmla="*/ 297 h 297"/>
                  <a:gd name="T4" fmla="*/ 0 w 422"/>
                  <a:gd name="T5" fmla="*/ 297 h 297"/>
                  <a:gd name="T6" fmla="*/ 0 w 422"/>
                  <a:gd name="T7" fmla="*/ 250 h 297"/>
                  <a:gd name="T8" fmla="*/ 422 w 422"/>
                  <a:gd name="T9" fmla="*/ 250 h 297"/>
                  <a:gd name="T10" fmla="*/ 422 w 422"/>
                  <a:gd name="T11" fmla="*/ 125 h 297"/>
                  <a:gd name="T12" fmla="*/ 422 w 422"/>
                  <a:gd name="T13" fmla="*/ 172 h 297"/>
                  <a:gd name="T14" fmla="*/ 0 w 422"/>
                  <a:gd name="T15" fmla="*/ 172 h 297"/>
                  <a:gd name="T16" fmla="*/ 0 w 422"/>
                  <a:gd name="T17" fmla="*/ 125 h 297"/>
                  <a:gd name="T18" fmla="*/ 422 w 422"/>
                  <a:gd name="T19" fmla="*/ 125 h 297"/>
                  <a:gd name="T20" fmla="*/ 422 w 422"/>
                  <a:gd name="T21" fmla="*/ 0 h 297"/>
                  <a:gd name="T22" fmla="*/ 422 w 422"/>
                  <a:gd name="T23" fmla="*/ 47 h 297"/>
                  <a:gd name="T24" fmla="*/ 0 w 422"/>
                  <a:gd name="T25" fmla="*/ 47 h 297"/>
                  <a:gd name="T26" fmla="*/ 0 w 422"/>
                  <a:gd name="T27" fmla="*/ 0 h 297"/>
                  <a:gd name="T28" fmla="*/ 422 w 422"/>
                  <a:gd name="T29" fmla="*/ 0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22" h="297">
                    <a:moveTo>
                      <a:pt x="422" y="250"/>
                    </a:moveTo>
                    <a:lnTo>
                      <a:pt x="422" y="297"/>
                    </a:lnTo>
                    <a:lnTo>
                      <a:pt x="0" y="297"/>
                    </a:lnTo>
                    <a:lnTo>
                      <a:pt x="0" y="250"/>
                    </a:lnTo>
                    <a:lnTo>
                      <a:pt x="422" y="250"/>
                    </a:lnTo>
                    <a:close/>
                    <a:moveTo>
                      <a:pt x="422" y="125"/>
                    </a:moveTo>
                    <a:lnTo>
                      <a:pt x="422" y="172"/>
                    </a:lnTo>
                    <a:lnTo>
                      <a:pt x="0" y="172"/>
                    </a:lnTo>
                    <a:lnTo>
                      <a:pt x="0" y="125"/>
                    </a:lnTo>
                    <a:lnTo>
                      <a:pt x="422" y="125"/>
                    </a:lnTo>
                    <a:close/>
                    <a:moveTo>
                      <a:pt x="422" y="0"/>
                    </a:moveTo>
                    <a:lnTo>
                      <a:pt x="422" y="47"/>
                    </a:lnTo>
                    <a:lnTo>
                      <a:pt x="0" y="47"/>
                    </a:lnTo>
                    <a:lnTo>
                      <a:pt x="0" y="0"/>
                    </a:lnTo>
                    <a:lnTo>
                      <a:pt x="422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" name="Freeform 44">
                <a:extLst>
                  <a:ext uri="{FF2B5EF4-FFF2-40B4-BE49-F238E27FC236}">
                    <a16:creationId xmlns:a16="http://schemas.microsoft.com/office/drawing/2014/main" id="{13666DE8-3230-43C3-B337-5056C44F2D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26184" y="5693428"/>
                <a:ext cx="72744" cy="122796"/>
              </a:xfrm>
              <a:custGeom>
                <a:avLst/>
                <a:gdLst>
                  <a:gd name="T0" fmla="*/ 251 w 278"/>
                  <a:gd name="T1" fmla="*/ 58 h 472"/>
                  <a:gd name="T2" fmla="*/ 75 w 278"/>
                  <a:gd name="T3" fmla="*/ 121 h 472"/>
                  <a:gd name="T4" fmla="*/ 120 w 278"/>
                  <a:gd name="T5" fmla="*/ 130 h 472"/>
                  <a:gd name="T6" fmla="*/ 159 w 278"/>
                  <a:gd name="T7" fmla="*/ 145 h 472"/>
                  <a:gd name="T8" fmla="*/ 194 w 278"/>
                  <a:gd name="T9" fmla="*/ 163 h 472"/>
                  <a:gd name="T10" fmla="*/ 224 w 278"/>
                  <a:gd name="T11" fmla="*/ 189 h 472"/>
                  <a:gd name="T12" fmla="*/ 244 w 278"/>
                  <a:gd name="T13" fmla="*/ 213 h 472"/>
                  <a:gd name="T14" fmla="*/ 259 w 278"/>
                  <a:gd name="T15" fmla="*/ 238 h 472"/>
                  <a:gd name="T16" fmla="*/ 268 w 278"/>
                  <a:gd name="T17" fmla="*/ 267 h 472"/>
                  <a:gd name="T18" fmla="*/ 271 w 278"/>
                  <a:gd name="T19" fmla="*/ 298 h 472"/>
                  <a:gd name="T20" fmla="*/ 266 w 278"/>
                  <a:gd name="T21" fmla="*/ 333 h 472"/>
                  <a:gd name="T22" fmla="*/ 255 w 278"/>
                  <a:gd name="T23" fmla="*/ 366 h 472"/>
                  <a:gd name="T24" fmla="*/ 238 w 278"/>
                  <a:gd name="T25" fmla="*/ 394 h 472"/>
                  <a:gd name="T26" fmla="*/ 217 w 278"/>
                  <a:gd name="T27" fmla="*/ 419 h 472"/>
                  <a:gd name="T28" fmla="*/ 191 w 278"/>
                  <a:gd name="T29" fmla="*/ 438 h 472"/>
                  <a:gd name="T30" fmla="*/ 164 w 278"/>
                  <a:gd name="T31" fmla="*/ 454 h 472"/>
                  <a:gd name="T32" fmla="*/ 123 w 278"/>
                  <a:gd name="T33" fmla="*/ 468 h 472"/>
                  <a:gd name="T34" fmla="*/ 82 w 278"/>
                  <a:gd name="T35" fmla="*/ 472 h 472"/>
                  <a:gd name="T36" fmla="*/ 44 w 278"/>
                  <a:gd name="T37" fmla="*/ 470 h 472"/>
                  <a:gd name="T38" fmla="*/ 18 w 278"/>
                  <a:gd name="T39" fmla="*/ 458 h 472"/>
                  <a:gd name="T40" fmla="*/ 4 w 278"/>
                  <a:gd name="T41" fmla="*/ 444 h 472"/>
                  <a:gd name="T42" fmla="*/ 0 w 278"/>
                  <a:gd name="T43" fmla="*/ 427 h 472"/>
                  <a:gd name="T44" fmla="*/ 1 w 278"/>
                  <a:gd name="T45" fmla="*/ 419 h 472"/>
                  <a:gd name="T46" fmla="*/ 7 w 278"/>
                  <a:gd name="T47" fmla="*/ 410 h 472"/>
                  <a:gd name="T48" fmla="*/ 17 w 278"/>
                  <a:gd name="T49" fmla="*/ 404 h 472"/>
                  <a:gd name="T50" fmla="*/ 28 w 278"/>
                  <a:gd name="T51" fmla="*/ 403 h 472"/>
                  <a:gd name="T52" fmla="*/ 44 w 278"/>
                  <a:gd name="T53" fmla="*/ 406 h 472"/>
                  <a:gd name="T54" fmla="*/ 68 w 278"/>
                  <a:gd name="T55" fmla="*/ 420 h 472"/>
                  <a:gd name="T56" fmla="*/ 93 w 278"/>
                  <a:gd name="T57" fmla="*/ 433 h 472"/>
                  <a:gd name="T58" fmla="*/ 120 w 278"/>
                  <a:gd name="T59" fmla="*/ 437 h 472"/>
                  <a:gd name="T60" fmla="*/ 142 w 278"/>
                  <a:gd name="T61" fmla="*/ 436 h 472"/>
                  <a:gd name="T62" fmla="*/ 160 w 278"/>
                  <a:gd name="T63" fmla="*/ 430 h 472"/>
                  <a:gd name="T64" fmla="*/ 177 w 278"/>
                  <a:gd name="T65" fmla="*/ 420 h 472"/>
                  <a:gd name="T66" fmla="*/ 194 w 278"/>
                  <a:gd name="T67" fmla="*/ 407 h 472"/>
                  <a:gd name="T68" fmla="*/ 207 w 278"/>
                  <a:gd name="T69" fmla="*/ 392 h 472"/>
                  <a:gd name="T70" fmla="*/ 217 w 278"/>
                  <a:gd name="T71" fmla="*/ 373 h 472"/>
                  <a:gd name="T72" fmla="*/ 222 w 278"/>
                  <a:gd name="T73" fmla="*/ 355 h 472"/>
                  <a:gd name="T74" fmla="*/ 225 w 278"/>
                  <a:gd name="T75" fmla="*/ 333 h 472"/>
                  <a:gd name="T76" fmla="*/ 222 w 278"/>
                  <a:gd name="T77" fmla="*/ 314 h 472"/>
                  <a:gd name="T78" fmla="*/ 218 w 278"/>
                  <a:gd name="T79" fmla="*/ 292 h 472"/>
                  <a:gd name="T80" fmla="*/ 210 w 278"/>
                  <a:gd name="T81" fmla="*/ 274 h 472"/>
                  <a:gd name="T82" fmla="*/ 197 w 278"/>
                  <a:gd name="T83" fmla="*/ 255 h 472"/>
                  <a:gd name="T84" fmla="*/ 181 w 278"/>
                  <a:gd name="T85" fmla="*/ 238 h 472"/>
                  <a:gd name="T86" fmla="*/ 164 w 278"/>
                  <a:gd name="T87" fmla="*/ 223 h 472"/>
                  <a:gd name="T88" fmla="*/ 143 w 278"/>
                  <a:gd name="T89" fmla="*/ 210 h 472"/>
                  <a:gd name="T90" fmla="*/ 120 w 278"/>
                  <a:gd name="T91" fmla="*/ 199 h 472"/>
                  <a:gd name="T92" fmla="*/ 75 w 278"/>
                  <a:gd name="T93" fmla="*/ 186 h 472"/>
                  <a:gd name="T94" fmla="*/ 16 w 278"/>
                  <a:gd name="T95" fmla="*/ 180 h 472"/>
                  <a:gd name="T96" fmla="*/ 278 w 278"/>
                  <a:gd name="T97" fmla="*/ 0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8" h="472">
                    <a:moveTo>
                      <a:pt x="278" y="0"/>
                    </a:moveTo>
                    <a:lnTo>
                      <a:pt x="251" y="58"/>
                    </a:lnTo>
                    <a:lnTo>
                      <a:pt x="108" y="58"/>
                    </a:lnTo>
                    <a:lnTo>
                      <a:pt x="75" y="121"/>
                    </a:lnTo>
                    <a:lnTo>
                      <a:pt x="98" y="125"/>
                    </a:lnTo>
                    <a:lnTo>
                      <a:pt x="120" y="130"/>
                    </a:lnTo>
                    <a:lnTo>
                      <a:pt x="140" y="136"/>
                    </a:lnTo>
                    <a:lnTo>
                      <a:pt x="159" y="145"/>
                    </a:lnTo>
                    <a:lnTo>
                      <a:pt x="177" y="153"/>
                    </a:lnTo>
                    <a:lnTo>
                      <a:pt x="194" y="163"/>
                    </a:lnTo>
                    <a:lnTo>
                      <a:pt x="210" y="176"/>
                    </a:lnTo>
                    <a:lnTo>
                      <a:pt x="224" y="189"/>
                    </a:lnTo>
                    <a:lnTo>
                      <a:pt x="235" y="200"/>
                    </a:lnTo>
                    <a:lnTo>
                      <a:pt x="244" y="213"/>
                    </a:lnTo>
                    <a:lnTo>
                      <a:pt x="252" y="226"/>
                    </a:lnTo>
                    <a:lnTo>
                      <a:pt x="259" y="238"/>
                    </a:lnTo>
                    <a:lnTo>
                      <a:pt x="264" y="253"/>
                    </a:lnTo>
                    <a:lnTo>
                      <a:pt x="268" y="267"/>
                    </a:lnTo>
                    <a:lnTo>
                      <a:pt x="269" y="282"/>
                    </a:lnTo>
                    <a:lnTo>
                      <a:pt x="271" y="298"/>
                    </a:lnTo>
                    <a:lnTo>
                      <a:pt x="269" y="316"/>
                    </a:lnTo>
                    <a:lnTo>
                      <a:pt x="266" y="333"/>
                    </a:lnTo>
                    <a:lnTo>
                      <a:pt x="262" y="350"/>
                    </a:lnTo>
                    <a:lnTo>
                      <a:pt x="255" y="366"/>
                    </a:lnTo>
                    <a:lnTo>
                      <a:pt x="247" y="380"/>
                    </a:lnTo>
                    <a:lnTo>
                      <a:pt x="238" y="394"/>
                    </a:lnTo>
                    <a:lnTo>
                      <a:pt x="228" y="407"/>
                    </a:lnTo>
                    <a:lnTo>
                      <a:pt x="217" y="419"/>
                    </a:lnTo>
                    <a:lnTo>
                      <a:pt x="204" y="430"/>
                    </a:lnTo>
                    <a:lnTo>
                      <a:pt x="191" y="438"/>
                    </a:lnTo>
                    <a:lnTo>
                      <a:pt x="179" y="447"/>
                    </a:lnTo>
                    <a:lnTo>
                      <a:pt x="164" y="454"/>
                    </a:lnTo>
                    <a:lnTo>
                      <a:pt x="145" y="462"/>
                    </a:lnTo>
                    <a:lnTo>
                      <a:pt x="123" y="468"/>
                    </a:lnTo>
                    <a:lnTo>
                      <a:pt x="103" y="472"/>
                    </a:lnTo>
                    <a:lnTo>
                      <a:pt x="82" y="472"/>
                    </a:lnTo>
                    <a:lnTo>
                      <a:pt x="61" y="472"/>
                    </a:lnTo>
                    <a:lnTo>
                      <a:pt x="44" y="470"/>
                    </a:lnTo>
                    <a:lnTo>
                      <a:pt x="30" y="465"/>
                    </a:lnTo>
                    <a:lnTo>
                      <a:pt x="18" y="458"/>
                    </a:lnTo>
                    <a:lnTo>
                      <a:pt x="10" y="451"/>
                    </a:lnTo>
                    <a:lnTo>
                      <a:pt x="4" y="444"/>
                    </a:lnTo>
                    <a:lnTo>
                      <a:pt x="0" y="436"/>
                    </a:lnTo>
                    <a:lnTo>
                      <a:pt x="0" y="427"/>
                    </a:lnTo>
                    <a:lnTo>
                      <a:pt x="0" y="423"/>
                    </a:lnTo>
                    <a:lnTo>
                      <a:pt x="1" y="419"/>
                    </a:lnTo>
                    <a:lnTo>
                      <a:pt x="4" y="414"/>
                    </a:lnTo>
                    <a:lnTo>
                      <a:pt x="7" y="410"/>
                    </a:lnTo>
                    <a:lnTo>
                      <a:pt x="11" y="407"/>
                    </a:lnTo>
                    <a:lnTo>
                      <a:pt x="17" y="404"/>
                    </a:lnTo>
                    <a:lnTo>
                      <a:pt x="23" y="403"/>
                    </a:lnTo>
                    <a:lnTo>
                      <a:pt x="28" y="403"/>
                    </a:lnTo>
                    <a:lnTo>
                      <a:pt x="37" y="404"/>
                    </a:lnTo>
                    <a:lnTo>
                      <a:pt x="44" y="406"/>
                    </a:lnTo>
                    <a:lnTo>
                      <a:pt x="54" y="410"/>
                    </a:lnTo>
                    <a:lnTo>
                      <a:pt x="68" y="420"/>
                    </a:lnTo>
                    <a:lnTo>
                      <a:pt x="81" y="427"/>
                    </a:lnTo>
                    <a:lnTo>
                      <a:pt x="93" y="433"/>
                    </a:lnTo>
                    <a:lnTo>
                      <a:pt x="108" y="437"/>
                    </a:lnTo>
                    <a:lnTo>
                      <a:pt x="120" y="437"/>
                    </a:lnTo>
                    <a:lnTo>
                      <a:pt x="132" y="437"/>
                    </a:lnTo>
                    <a:lnTo>
                      <a:pt x="142" y="436"/>
                    </a:lnTo>
                    <a:lnTo>
                      <a:pt x="150" y="433"/>
                    </a:lnTo>
                    <a:lnTo>
                      <a:pt x="160" y="430"/>
                    </a:lnTo>
                    <a:lnTo>
                      <a:pt x="169" y="426"/>
                    </a:lnTo>
                    <a:lnTo>
                      <a:pt x="177" y="420"/>
                    </a:lnTo>
                    <a:lnTo>
                      <a:pt x="186" y="414"/>
                    </a:lnTo>
                    <a:lnTo>
                      <a:pt x="194" y="407"/>
                    </a:lnTo>
                    <a:lnTo>
                      <a:pt x="201" y="400"/>
                    </a:lnTo>
                    <a:lnTo>
                      <a:pt x="207" y="392"/>
                    </a:lnTo>
                    <a:lnTo>
                      <a:pt x="213" y="383"/>
                    </a:lnTo>
                    <a:lnTo>
                      <a:pt x="217" y="373"/>
                    </a:lnTo>
                    <a:lnTo>
                      <a:pt x="220" y="365"/>
                    </a:lnTo>
                    <a:lnTo>
                      <a:pt x="222" y="355"/>
                    </a:lnTo>
                    <a:lnTo>
                      <a:pt x="224" y="345"/>
                    </a:lnTo>
                    <a:lnTo>
                      <a:pt x="225" y="333"/>
                    </a:lnTo>
                    <a:lnTo>
                      <a:pt x="224" y="323"/>
                    </a:lnTo>
                    <a:lnTo>
                      <a:pt x="222" y="314"/>
                    </a:lnTo>
                    <a:lnTo>
                      <a:pt x="221" y="302"/>
                    </a:lnTo>
                    <a:lnTo>
                      <a:pt x="218" y="292"/>
                    </a:lnTo>
                    <a:lnTo>
                      <a:pt x="214" y="284"/>
                    </a:lnTo>
                    <a:lnTo>
                      <a:pt x="210" y="274"/>
                    </a:lnTo>
                    <a:lnTo>
                      <a:pt x="204" y="264"/>
                    </a:lnTo>
                    <a:lnTo>
                      <a:pt x="197" y="255"/>
                    </a:lnTo>
                    <a:lnTo>
                      <a:pt x="190" y="245"/>
                    </a:lnTo>
                    <a:lnTo>
                      <a:pt x="181" y="238"/>
                    </a:lnTo>
                    <a:lnTo>
                      <a:pt x="173" y="230"/>
                    </a:lnTo>
                    <a:lnTo>
                      <a:pt x="164" y="223"/>
                    </a:lnTo>
                    <a:lnTo>
                      <a:pt x="154" y="216"/>
                    </a:lnTo>
                    <a:lnTo>
                      <a:pt x="143" y="210"/>
                    </a:lnTo>
                    <a:lnTo>
                      <a:pt x="132" y="204"/>
                    </a:lnTo>
                    <a:lnTo>
                      <a:pt x="120" y="199"/>
                    </a:lnTo>
                    <a:lnTo>
                      <a:pt x="99" y="191"/>
                    </a:lnTo>
                    <a:lnTo>
                      <a:pt x="75" y="186"/>
                    </a:lnTo>
                    <a:lnTo>
                      <a:pt x="47" y="183"/>
                    </a:lnTo>
                    <a:lnTo>
                      <a:pt x="16" y="180"/>
                    </a:lnTo>
                    <a:lnTo>
                      <a:pt x="108" y="0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" name="Freeform 43">
                <a:extLst>
                  <a:ext uri="{FF2B5EF4-FFF2-40B4-BE49-F238E27FC236}">
                    <a16:creationId xmlns:a16="http://schemas.microsoft.com/office/drawing/2014/main" id="{2702EEB2-BF64-4265-B749-6E783B7531B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797370" y="5014046"/>
                <a:ext cx="79001" cy="125925"/>
              </a:xfrm>
              <a:custGeom>
                <a:avLst/>
                <a:gdLst>
                  <a:gd name="T0" fmla="*/ 270 w 303"/>
                  <a:gd name="T1" fmla="*/ 16 h 483"/>
                  <a:gd name="T2" fmla="*/ 217 w 303"/>
                  <a:gd name="T3" fmla="*/ 31 h 483"/>
                  <a:gd name="T4" fmla="*/ 173 w 303"/>
                  <a:gd name="T5" fmla="*/ 60 h 483"/>
                  <a:gd name="T6" fmla="*/ 133 w 303"/>
                  <a:gd name="T7" fmla="*/ 101 h 483"/>
                  <a:gd name="T8" fmla="*/ 102 w 303"/>
                  <a:gd name="T9" fmla="*/ 152 h 483"/>
                  <a:gd name="T10" fmla="*/ 79 w 303"/>
                  <a:gd name="T11" fmla="*/ 215 h 483"/>
                  <a:gd name="T12" fmla="*/ 117 w 303"/>
                  <a:gd name="T13" fmla="*/ 195 h 483"/>
                  <a:gd name="T14" fmla="*/ 156 w 303"/>
                  <a:gd name="T15" fmla="*/ 183 h 483"/>
                  <a:gd name="T16" fmla="*/ 194 w 303"/>
                  <a:gd name="T17" fmla="*/ 182 h 483"/>
                  <a:gd name="T18" fmla="*/ 228 w 303"/>
                  <a:gd name="T19" fmla="*/ 190 h 483"/>
                  <a:gd name="T20" fmla="*/ 258 w 303"/>
                  <a:gd name="T21" fmla="*/ 210 h 483"/>
                  <a:gd name="T22" fmla="*/ 282 w 303"/>
                  <a:gd name="T23" fmla="*/ 240 h 483"/>
                  <a:gd name="T24" fmla="*/ 297 w 303"/>
                  <a:gd name="T25" fmla="*/ 276 h 483"/>
                  <a:gd name="T26" fmla="*/ 303 w 303"/>
                  <a:gd name="T27" fmla="*/ 318 h 483"/>
                  <a:gd name="T28" fmla="*/ 297 w 303"/>
                  <a:gd name="T29" fmla="*/ 361 h 483"/>
                  <a:gd name="T30" fmla="*/ 282 w 303"/>
                  <a:gd name="T31" fmla="*/ 400 h 483"/>
                  <a:gd name="T32" fmla="*/ 255 w 303"/>
                  <a:gd name="T33" fmla="*/ 439 h 483"/>
                  <a:gd name="T34" fmla="*/ 215 w 303"/>
                  <a:gd name="T35" fmla="*/ 468 h 483"/>
                  <a:gd name="T36" fmla="*/ 168 w 303"/>
                  <a:gd name="T37" fmla="*/ 481 h 483"/>
                  <a:gd name="T38" fmla="*/ 127 w 303"/>
                  <a:gd name="T39" fmla="*/ 481 h 483"/>
                  <a:gd name="T40" fmla="*/ 95 w 303"/>
                  <a:gd name="T41" fmla="*/ 470 h 483"/>
                  <a:gd name="T42" fmla="*/ 68 w 303"/>
                  <a:gd name="T43" fmla="*/ 451 h 483"/>
                  <a:gd name="T44" fmla="*/ 27 w 303"/>
                  <a:gd name="T45" fmla="*/ 400 h 483"/>
                  <a:gd name="T46" fmla="*/ 4 w 303"/>
                  <a:gd name="T47" fmla="*/ 339 h 483"/>
                  <a:gd name="T48" fmla="*/ 1 w 303"/>
                  <a:gd name="T49" fmla="*/ 277 h 483"/>
                  <a:gd name="T50" fmla="*/ 7 w 303"/>
                  <a:gd name="T51" fmla="*/ 232 h 483"/>
                  <a:gd name="T52" fmla="*/ 20 w 303"/>
                  <a:gd name="T53" fmla="*/ 188 h 483"/>
                  <a:gd name="T54" fmla="*/ 41 w 303"/>
                  <a:gd name="T55" fmla="*/ 146 h 483"/>
                  <a:gd name="T56" fmla="*/ 66 w 303"/>
                  <a:gd name="T57" fmla="*/ 108 h 483"/>
                  <a:gd name="T58" fmla="*/ 100 w 303"/>
                  <a:gd name="T59" fmla="*/ 74 h 483"/>
                  <a:gd name="T60" fmla="*/ 159 w 303"/>
                  <a:gd name="T61" fmla="*/ 30 h 483"/>
                  <a:gd name="T62" fmla="*/ 191 w 303"/>
                  <a:gd name="T63" fmla="*/ 16 h 483"/>
                  <a:gd name="T64" fmla="*/ 253 w 303"/>
                  <a:gd name="T65" fmla="*/ 2 h 483"/>
                  <a:gd name="T66" fmla="*/ 73 w 303"/>
                  <a:gd name="T67" fmla="*/ 240 h 483"/>
                  <a:gd name="T68" fmla="*/ 68 w 303"/>
                  <a:gd name="T69" fmla="*/ 300 h 483"/>
                  <a:gd name="T70" fmla="*/ 71 w 303"/>
                  <a:gd name="T71" fmla="*/ 349 h 483"/>
                  <a:gd name="T72" fmla="*/ 86 w 303"/>
                  <a:gd name="T73" fmla="*/ 405 h 483"/>
                  <a:gd name="T74" fmla="*/ 117 w 303"/>
                  <a:gd name="T75" fmla="*/ 447 h 483"/>
                  <a:gd name="T76" fmla="*/ 149 w 303"/>
                  <a:gd name="T77" fmla="*/ 463 h 483"/>
                  <a:gd name="T78" fmla="*/ 176 w 303"/>
                  <a:gd name="T79" fmla="*/ 461 h 483"/>
                  <a:gd name="T80" fmla="*/ 197 w 303"/>
                  <a:gd name="T81" fmla="*/ 453 h 483"/>
                  <a:gd name="T82" fmla="*/ 215 w 303"/>
                  <a:gd name="T83" fmla="*/ 436 h 483"/>
                  <a:gd name="T84" fmla="*/ 231 w 303"/>
                  <a:gd name="T85" fmla="*/ 410 h 483"/>
                  <a:gd name="T86" fmla="*/ 238 w 303"/>
                  <a:gd name="T87" fmla="*/ 379 h 483"/>
                  <a:gd name="T88" fmla="*/ 239 w 303"/>
                  <a:gd name="T89" fmla="*/ 341 h 483"/>
                  <a:gd name="T90" fmla="*/ 234 w 303"/>
                  <a:gd name="T91" fmla="*/ 301 h 483"/>
                  <a:gd name="T92" fmla="*/ 221 w 303"/>
                  <a:gd name="T93" fmla="*/ 264 h 483"/>
                  <a:gd name="T94" fmla="*/ 202 w 303"/>
                  <a:gd name="T95" fmla="*/ 234 h 483"/>
                  <a:gd name="T96" fmla="*/ 178 w 303"/>
                  <a:gd name="T97" fmla="*/ 217 h 483"/>
                  <a:gd name="T98" fmla="*/ 147 w 303"/>
                  <a:gd name="T99" fmla="*/ 210 h 483"/>
                  <a:gd name="T100" fmla="*/ 110 w 303"/>
                  <a:gd name="T101" fmla="*/ 220 h 483"/>
                  <a:gd name="T102" fmla="*/ 73 w 303"/>
                  <a:gd name="T103" fmla="*/ 240 h 4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03" h="483">
                    <a:moveTo>
                      <a:pt x="293" y="0"/>
                    </a:moveTo>
                    <a:lnTo>
                      <a:pt x="293" y="13"/>
                    </a:lnTo>
                    <a:lnTo>
                      <a:pt x="270" y="16"/>
                    </a:lnTo>
                    <a:lnTo>
                      <a:pt x="251" y="20"/>
                    </a:lnTo>
                    <a:lnTo>
                      <a:pt x="232" y="24"/>
                    </a:lnTo>
                    <a:lnTo>
                      <a:pt x="217" y="31"/>
                    </a:lnTo>
                    <a:lnTo>
                      <a:pt x="202" y="39"/>
                    </a:lnTo>
                    <a:lnTo>
                      <a:pt x="188" y="49"/>
                    </a:lnTo>
                    <a:lnTo>
                      <a:pt x="173" y="60"/>
                    </a:lnTo>
                    <a:lnTo>
                      <a:pt x="159" y="73"/>
                    </a:lnTo>
                    <a:lnTo>
                      <a:pt x="146" y="87"/>
                    </a:lnTo>
                    <a:lnTo>
                      <a:pt x="133" y="101"/>
                    </a:lnTo>
                    <a:lnTo>
                      <a:pt x="122" y="118"/>
                    </a:lnTo>
                    <a:lnTo>
                      <a:pt x="112" y="134"/>
                    </a:lnTo>
                    <a:lnTo>
                      <a:pt x="102" y="152"/>
                    </a:lnTo>
                    <a:lnTo>
                      <a:pt x="93" y="172"/>
                    </a:lnTo>
                    <a:lnTo>
                      <a:pt x="86" y="192"/>
                    </a:lnTo>
                    <a:lnTo>
                      <a:pt x="79" y="215"/>
                    </a:lnTo>
                    <a:lnTo>
                      <a:pt x="92" y="207"/>
                    </a:lnTo>
                    <a:lnTo>
                      <a:pt x="105" y="200"/>
                    </a:lnTo>
                    <a:lnTo>
                      <a:pt x="117" y="195"/>
                    </a:lnTo>
                    <a:lnTo>
                      <a:pt x="130" y="189"/>
                    </a:lnTo>
                    <a:lnTo>
                      <a:pt x="143" y="186"/>
                    </a:lnTo>
                    <a:lnTo>
                      <a:pt x="156" y="183"/>
                    </a:lnTo>
                    <a:lnTo>
                      <a:pt x="168" y="182"/>
                    </a:lnTo>
                    <a:lnTo>
                      <a:pt x="181" y="180"/>
                    </a:lnTo>
                    <a:lnTo>
                      <a:pt x="194" y="182"/>
                    </a:lnTo>
                    <a:lnTo>
                      <a:pt x="205" y="183"/>
                    </a:lnTo>
                    <a:lnTo>
                      <a:pt x="217" y="186"/>
                    </a:lnTo>
                    <a:lnTo>
                      <a:pt x="228" y="190"/>
                    </a:lnTo>
                    <a:lnTo>
                      <a:pt x="238" y="196"/>
                    </a:lnTo>
                    <a:lnTo>
                      <a:pt x="248" y="203"/>
                    </a:lnTo>
                    <a:lnTo>
                      <a:pt x="258" y="210"/>
                    </a:lnTo>
                    <a:lnTo>
                      <a:pt x="266" y="220"/>
                    </a:lnTo>
                    <a:lnTo>
                      <a:pt x="275" y="230"/>
                    </a:lnTo>
                    <a:lnTo>
                      <a:pt x="282" y="240"/>
                    </a:lnTo>
                    <a:lnTo>
                      <a:pt x="289" y="251"/>
                    </a:lnTo>
                    <a:lnTo>
                      <a:pt x="293" y="263"/>
                    </a:lnTo>
                    <a:lnTo>
                      <a:pt x="297" y="276"/>
                    </a:lnTo>
                    <a:lnTo>
                      <a:pt x="300" y="290"/>
                    </a:lnTo>
                    <a:lnTo>
                      <a:pt x="302" y="304"/>
                    </a:lnTo>
                    <a:lnTo>
                      <a:pt x="303" y="318"/>
                    </a:lnTo>
                    <a:lnTo>
                      <a:pt x="302" y="332"/>
                    </a:lnTo>
                    <a:lnTo>
                      <a:pt x="300" y="346"/>
                    </a:lnTo>
                    <a:lnTo>
                      <a:pt x="297" y="361"/>
                    </a:lnTo>
                    <a:lnTo>
                      <a:pt x="293" y="373"/>
                    </a:lnTo>
                    <a:lnTo>
                      <a:pt x="289" y="388"/>
                    </a:lnTo>
                    <a:lnTo>
                      <a:pt x="282" y="400"/>
                    </a:lnTo>
                    <a:lnTo>
                      <a:pt x="275" y="412"/>
                    </a:lnTo>
                    <a:lnTo>
                      <a:pt x="266" y="425"/>
                    </a:lnTo>
                    <a:lnTo>
                      <a:pt x="255" y="439"/>
                    </a:lnTo>
                    <a:lnTo>
                      <a:pt x="242" y="450"/>
                    </a:lnTo>
                    <a:lnTo>
                      <a:pt x="229" y="460"/>
                    </a:lnTo>
                    <a:lnTo>
                      <a:pt x="215" y="468"/>
                    </a:lnTo>
                    <a:lnTo>
                      <a:pt x="201" y="474"/>
                    </a:lnTo>
                    <a:lnTo>
                      <a:pt x="185" y="478"/>
                    </a:lnTo>
                    <a:lnTo>
                      <a:pt x="168" y="481"/>
                    </a:lnTo>
                    <a:lnTo>
                      <a:pt x="150" y="483"/>
                    </a:lnTo>
                    <a:lnTo>
                      <a:pt x="139" y="483"/>
                    </a:lnTo>
                    <a:lnTo>
                      <a:pt x="127" y="481"/>
                    </a:lnTo>
                    <a:lnTo>
                      <a:pt x="116" y="478"/>
                    </a:lnTo>
                    <a:lnTo>
                      <a:pt x="105" y="474"/>
                    </a:lnTo>
                    <a:lnTo>
                      <a:pt x="95" y="470"/>
                    </a:lnTo>
                    <a:lnTo>
                      <a:pt x="85" y="464"/>
                    </a:lnTo>
                    <a:lnTo>
                      <a:pt x="76" y="459"/>
                    </a:lnTo>
                    <a:lnTo>
                      <a:pt x="68" y="451"/>
                    </a:lnTo>
                    <a:lnTo>
                      <a:pt x="52" y="436"/>
                    </a:lnTo>
                    <a:lnTo>
                      <a:pt x="38" y="419"/>
                    </a:lnTo>
                    <a:lnTo>
                      <a:pt x="27" y="400"/>
                    </a:lnTo>
                    <a:lnTo>
                      <a:pt x="17" y="381"/>
                    </a:lnTo>
                    <a:lnTo>
                      <a:pt x="10" y="361"/>
                    </a:lnTo>
                    <a:lnTo>
                      <a:pt x="4" y="339"/>
                    </a:lnTo>
                    <a:lnTo>
                      <a:pt x="1" y="317"/>
                    </a:lnTo>
                    <a:lnTo>
                      <a:pt x="0" y="293"/>
                    </a:lnTo>
                    <a:lnTo>
                      <a:pt x="1" y="277"/>
                    </a:lnTo>
                    <a:lnTo>
                      <a:pt x="3" y="261"/>
                    </a:lnTo>
                    <a:lnTo>
                      <a:pt x="4" y="246"/>
                    </a:lnTo>
                    <a:lnTo>
                      <a:pt x="7" y="232"/>
                    </a:lnTo>
                    <a:lnTo>
                      <a:pt x="11" y="217"/>
                    </a:lnTo>
                    <a:lnTo>
                      <a:pt x="15" y="202"/>
                    </a:lnTo>
                    <a:lnTo>
                      <a:pt x="20" y="188"/>
                    </a:lnTo>
                    <a:lnTo>
                      <a:pt x="27" y="173"/>
                    </a:lnTo>
                    <a:lnTo>
                      <a:pt x="32" y="159"/>
                    </a:lnTo>
                    <a:lnTo>
                      <a:pt x="41" y="146"/>
                    </a:lnTo>
                    <a:lnTo>
                      <a:pt x="48" y="134"/>
                    </a:lnTo>
                    <a:lnTo>
                      <a:pt x="58" y="121"/>
                    </a:lnTo>
                    <a:lnTo>
                      <a:pt x="66" y="108"/>
                    </a:lnTo>
                    <a:lnTo>
                      <a:pt x="78" y="97"/>
                    </a:lnTo>
                    <a:lnTo>
                      <a:pt x="88" y="85"/>
                    </a:lnTo>
                    <a:lnTo>
                      <a:pt x="100" y="74"/>
                    </a:lnTo>
                    <a:lnTo>
                      <a:pt x="123" y="54"/>
                    </a:lnTo>
                    <a:lnTo>
                      <a:pt x="147" y="37"/>
                    </a:lnTo>
                    <a:lnTo>
                      <a:pt x="159" y="30"/>
                    </a:lnTo>
                    <a:lnTo>
                      <a:pt x="168" y="24"/>
                    </a:lnTo>
                    <a:lnTo>
                      <a:pt x="180" y="20"/>
                    </a:lnTo>
                    <a:lnTo>
                      <a:pt x="191" y="16"/>
                    </a:lnTo>
                    <a:lnTo>
                      <a:pt x="212" y="9"/>
                    </a:lnTo>
                    <a:lnTo>
                      <a:pt x="234" y="5"/>
                    </a:lnTo>
                    <a:lnTo>
                      <a:pt x="253" y="2"/>
                    </a:lnTo>
                    <a:lnTo>
                      <a:pt x="273" y="0"/>
                    </a:lnTo>
                    <a:lnTo>
                      <a:pt x="293" y="0"/>
                    </a:lnTo>
                    <a:close/>
                    <a:moveTo>
                      <a:pt x="73" y="240"/>
                    </a:moveTo>
                    <a:lnTo>
                      <a:pt x="71" y="263"/>
                    </a:lnTo>
                    <a:lnTo>
                      <a:pt x="69" y="283"/>
                    </a:lnTo>
                    <a:lnTo>
                      <a:pt x="68" y="300"/>
                    </a:lnTo>
                    <a:lnTo>
                      <a:pt x="68" y="315"/>
                    </a:lnTo>
                    <a:lnTo>
                      <a:pt x="68" y="332"/>
                    </a:lnTo>
                    <a:lnTo>
                      <a:pt x="71" y="349"/>
                    </a:lnTo>
                    <a:lnTo>
                      <a:pt x="75" y="368"/>
                    </a:lnTo>
                    <a:lnTo>
                      <a:pt x="81" y="386"/>
                    </a:lnTo>
                    <a:lnTo>
                      <a:pt x="86" y="405"/>
                    </a:lnTo>
                    <a:lnTo>
                      <a:pt x="96" y="420"/>
                    </a:lnTo>
                    <a:lnTo>
                      <a:pt x="106" y="434"/>
                    </a:lnTo>
                    <a:lnTo>
                      <a:pt x="117" y="447"/>
                    </a:lnTo>
                    <a:lnTo>
                      <a:pt x="127" y="454"/>
                    </a:lnTo>
                    <a:lnTo>
                      <a:pt x="137" y="460"/>
                    </a:lnTo>
                    <a:lnTo>
                      <a:pt x="149" y="463"/>
                    </a:lnTo>
                    <a:lnTo>
                      <a:pt x="161" y="463"/>
                    </a:lnTo>
                    <a:lnTo>
                      <a:pt x="168" y="463"/>
                    </a:lnTo>
                    <a:lnTo>
                      <a:pt x="176" y="461"/>
                    </a:lnTo>
                    <a:lnTo>
                      <a:pt x="183" y="460"/>
                    </a:lnTo>
                    <a:lnTo>
                      <a:pt x="190" y="456"/>
                    </a:lnTo>
                    <a:lnTo>
                      <a:pt x="197" y="453"/>
                    </a:lnTo>
                    <a:lnTo>
                      <a:pt x="204" y="447"/>
                    </a:lnTo>
                    <a:lnTo>
                      <a:pt x="210" y="442"/>
                    </a:lnTo>
                    <a:lnTo>
                      <a:pt x="215" y="436"/>
                    </a:lnTo>
                    <a:lnTo>
                      <a:pt x="221" y="427"/>
                    </a:lnTo>
                    <a:lnTo>
                      <a:pt x="227" y="420"/>
                    </a:lnTo>
                    <a:lnTo>
                      <a:pt x="231" y="410"/>
                    </a:lnTo>
                    <a:lnTo>
                      <a:pt x="234" y="402"/>
                    </a:lnTo>
                    <a:lnTo>
                      <a:pt x="236" y="390"/>
                    </a:lnTo>
                    <a:lnTo>
                      <a:pt x="238" y="379"/>
                    </a:lnTo>
                    <a:lnTo>
                      <a:pt x="239" y="368"/>
                    </a:lnTo>
                    <a:lnTo>
                      <a:pt x="239" y="355"/>
                    </a:lnTo>
                    <a:lnTo>
                      <a:pt x="239" y="341"/>
                    </a:lnTo>
                    <a:lnTo>
                      <a:pt x="238" y="327"/>
                    </a:lnTo>
                    <a:lnTo>
                      <a:pt x="236" y="314"/>
                    </a:lnTo>
                    <a:lnTo>
                      <a:pt x="234" y="301"/>
                    </a:lnTo>
                    <a:lnTo>
                      <a:pt x="231" y="288"/>
                    </a:lnTo>
                    <a:lnTo>
                      <a:pt x="227" y="276"/>
                    </a:lnTo>
                    <a:lnTo>
                      <a:pt x="221" y="264"/>
                    </a:lnTo>
                    <a:lnTo>
                      <a:pt x="217" y="254"/>
                    </a:lnTo>
                    <a:lnTo>
                      <a:pt x="210" y="244"/>
                    </a:lnTo>
                    <a:lnTo>
                      <a:pt x="202" y="234"/>
                    </a:lnTo>
                    <a:lnTo>
                      <a:pt x="195" y="227"/>
                    </a:lnTo>
                    <a:lnTo>
                      <a:pt x="187" y="222"/>
                    </a:lnTo>
                    <a:lnTo>
                      <a:pt x="178" y="217"/>
                    </a:lnTo>
                    <a:lnTo>
                      <a:pt x="168" y="213"/>
                    </a:lnTo>
                    <a:lnTo>
                      <a:pt x="159" y="212"/>
                    </a:lnTo>
                    <a:lnTo>
                      <a:pt x="147" y="210"/>
                    </a:lnTo>
                    <a:lnTo>
                      <a:pt x="134" y="212"/>
                    </a:lnTo>
                    <a:lnTo>
                      <a:pt x="119" y="216"/>
                    </a:lnTo>
                    <a:lnTo>
                      <a:pt x="110" y="220"/>
                    </a:lnTo>
                    <a:lnTo>
                      <a:pt x="100" y="224"/>
                    </a:lnTo>
                    <a:lnTo>
                      <a:pt x="88" y="232"/>
                    </a:lnTo>
                    <a:lnTo>
                      <a:pt x="73" y="24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4" name="Freeform 42">
                <a:extLst>
                  <a:ext uri="{FF2B5EF4-FFF2-40B4-BE49-F238E27FC236}">
                    <a16:creationId xmlns:a16="http://schemas.microsoft.com/office/drawing/2014/main" id="{676D43F8-1FAA-4F27-820B-E370AD5E6F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95806" y="4460771"/>
                <a:ext cx="79001" cy="123579"/>
              </a:xfrm>
              <a:custGeom>
                <a:avLst/>
                <a:gdLst>
                  <a:gd name="T0" fmla="*/ 46 w 301"/>
                  <a:gd name="T1" fmla="*/ 0 h 473"/>
                  <a:gd name="T2" fmla="*/ 301 w 301"/>
                  <a:gd name="T3" fmla="*/ 0 h 473"/>
                  <a:gd name="T4" fmla="*/ 301 w 301"/>
                  <a:gd name="T5" fmla="*/ 12 h 473"/>
                  <a:gd name="T6" fmla="*/ 143 w 301"/>
                  <a:gd name="T7" fmla="*/ 473 h 473"/>
                  <a:gd name="T8" fmla="*/ 103 w 301"/>
                  <a:gd name="T9" fmla="*/ 473 h 473"/>
                  <a:gd name="T10" fmla="*/ 246 w 301"/>
                  <a:gd name="T11" fmla="*/ 55 h 473"/>
                  <a:gd name="T12" fmla="*/ 114 w 301"/>
                  <a:gd name="T13" fmla="*/ 55 h 473"/>
                  <a:gd name="T14" fmla="*/ 96 w 301"/>
                  <a:gd name="T15" fmla="*/ 56 h 473"/>
                  <a:gd name="T16" fmla="*/ 80 w 301"/>
                  <a:gd name="T17" fmla="*/ 58 h 473"/>
                  <a:gd name="T18" fmla="*/ 68 w 301"/>
                  <a:gd name="T19" fmla="*/ 61 h 473"/>
                  <a:gd name="T20" fmla="*/ 58 w 301"/>
                  <a:gd name="T21" fmla="*/ 65 h 473"/>
                  <a:gd name="T22" fmla="*/ 43 w 301"/>
                  <a:gd name="T23" fmla="*/ 73 h 473"/>
                  <a:gd name="T24" fmla="*/ 31 w 301"/>
                  <a:gd name="T25" fmla="*/ 85 h 473"/>
                  <a:gd name="T26" fmla="*/ 19 w 301"/>
                  <a:gd name="T27" fmla="*/ 97 h 473"/>
                  <a:gd name="T28" fmla="*/ 9 w 301"/>
                  <a:gd name="T29" fmla="*/ 113 h 473"/>
                  <a:gd name="T30" fmla="*/ 0 w 301"/>
                  <a:gd name="T31" fmla="*/ 109 h 473"/>
                  <a:gd name="T32" fmla="*/ 46 w 301"/>
                  <a:gd name="T33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01" h="473">
                    <a:moveTo>
                      <a:pt x="46" y="0"/>
                    </a:moveTo>
                    <a:lnTo>
                      <a:pt x="301" y="0"/>
                    </a:lnTo>
                    <a:lnTo>
                      <a:pt x="301" y="12"/>
                    </a:lnTo>
                    <a:lnTo>
                      <a:pt x="143" y="473"/>
                    </a:lnTo>
                    <a:lnTo>
                      <a:pt x="103" y="473"/>
                    </a:lnTo>
                    <a:lnTo>
                      <a:pt x="246" y="55"/>
                    </a:lnTo>
                    <a:lnTo>
                      <a:pt x="114" y="55"/>
                    </a:lnTo>
                    <a:lnTo>
                      <a:pt x="96" y="56"/>
                    </a:lnTo>
                    <a:lnTo>
                      <a:pt x="80" y="58"/>
                    </a:lnTo>
                    <a:lnTo>
                      <a:pt x="68" y="61"/>
                    </a:lnTo>
                    <a:lnTo>
                      <a:pt x="58" y="65"/>
                    </a:lnTo>
                    <a:lnTo>
                      <a:pt x="43" y="73"/>
                    </a:lnTo>
                    <a:lnTo>
                      <a:pt x="31" y="85"/>
                    </a:lnTo>
                    <a:lnTo>
                      <a:pt x="19" y="97"/>
                    </a:lnTo>
                    <a:lnTo>
                      <a:pt x="9" y="113"/>
                    </a:lnTo>
                    <a:lnTo>
                      <a:pt x="0" y="109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5" name="Freeform 41">
                <a:extLst>
                  <a:ext uri="{FF2B5EF4-FFF2-40B4-BE49-F238E27FC236}">
                    <a16:creationId xmlns:a16="http://schemas.microsoft.com/office/drawing/2014/main" id="{B656805E-23D0-45A4-A210-81984F58808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793459" y="3224203"/>
                <a:ext cx="71962" cy="125925"/>
              </a:xfrm>
              <a:custGeom>
                <a:avLst/>
                <a:gdLst>
                  <a:gd name="T0" fmla="*/ 33 w 276"/>
                  <a:gd name="T1" fmla="*/ 182 h 483"/>
                  <a:gd name="T2" fmla="*/ 7 w 276"/>
                  <a:gd name="T3" fmla="*/ 125 h 483"/>
                  <a:gd name="T4" fmla="*/ 10 w 276"/>
                  <a:gd name="T5" fmla="*/ 78 h 483"/>
                  <a:gd name="T6" fmla="*/ 33 w 276"/>
                  <a:gd name="T7" fmla="*/ 41 h 483"/>
                  <a:gd name="T8" fmla="*/ 72 w 276"/>
                  <a:gd name="T9" fmla="*/ 13 h 483"/>
                  <a:gd name="T10" fmla="*/ 122 w 276"/>
                  <a:gd name="T11" fmla="*/ 0 h 483"/>
                  <a:gd name="T12" fmla="*/ 177 w 276"/>
                  <a:gd name="T13" fmla="*/ 4 h 483"/>
                  <a:gd name="T14" fmla="*/ 221 w 276"/>
                  <a:gd name="T15" fmla="*/ 23 h 483"/>
                  <a:gd name="T16" fmla="*/ 252 w 276"/>
                  <a:gd name="T17" fmla="*/ 54 h 483"/>
                  <a:gd name="T18" fmla="*/ 265 w 276"/>
                  <a:gd name="T19" fmla="*/ 90 h 483"/>
                  <a:gd name="T20" fmla="*/ 255 w 276"/>
                  <a:gd name="T21" fmla="*/ 139 h 483"/>
                  <a:gd name="T22" fmla="*/ 194 w 276"/>
                  <a:gd name="T23" fmla="*/ 199 h 483"/>
                  <a:gd name="T24" fmla="*/ 237 w 276"/>
                  <a:gd name="T25" fmla="*/ 275 h 483"/>
                  <a:gd name="T26" fmla="*/ 265 w 276"/>
                  <a:gd name="T27" fmla="*/ 317 h 483"/>
                  <a:gd name="T28" fmla="*/ 275 w 276"/>
                  <a:gd name="T29" fmla="*/ 353 h 483"/>
                  <a:gd name="T30" fmla="*/ 271 w 276"/>
                  <a:gd name="T31" fmla="*/ 399 h 483"/>
                  <a:gd name="T32" fmla="*/ 247 w 276"/>
                  <a:gd name="T33" fmla="*/ 439 h 483"/>
                  <a:gd name="T34" fmla="*/ 206 w 276"/>
                  <a:gd name="T35" fmla="*/ 468 h 483"/>
                  <a:gd name="T36" fmla="*/ 152 w 276"/>
                  <a:gd name="T37" fmla="*/ 481 h 483"/>
                  <a:gd name="T38" fmla="*/ 89 w 276"/>
                  <a:gd name="T39" fmla="*/ 475 h 483"/>
                  <a:gd name="T40" fmla="*/ 41 w 276"/>
                  <a:gd name="T41" fmla="*/ 450 h 483"/>
                  <a:gd name="T42" fmla="*/ 11 w 276"/>
                  <a:gd name="T43" fmla="*/ 414 h 483"/>
                  <a:gd name="T44" fmla="*/ 0 w 276"/>
                  <a:gd name="T45" fmla="*/ 378 h 483"/>
                  <a:gd name="T46" fmla="*/ 13 w 276"/>
                  <a:gd name="T47" fmla="*/ 322 h 483"/>
                  <a:gd name="T48" fmla="*/ 71 w 276"/>
                  <a:gd name="T49" fmla="*/ 258 h 483"/>
                  <a:gd name="T50" fmla="*/ 186 w 276"/>
                  <a:gd name="T51" fmla="*/ 170 h 483"/>
                  <a:gd name="T52" fmla="*/ 213 w 276"/>
                  <a:gd name="T53" fmla="*/ 122 h 483"/>
                  <a:gd name="T54" fmla="*/ 214 w 276"/>
                  <a:gd name="T55" fmla="*/ 80 h 483"/>
                  <a:gd name="T56" fmla="*/ 204 w 276"/>
                  <a:gd name="T57" fmla="*/ 51 h 483"/>
                  <a:gd name="T58" fmla="*/ 183 w 276"/>
                  <a:gd name="T59" fmla="*/ 31 h 483"/>
                  <a:gd name="T60" fmla="*/ 138 w 276"/>
                  <a:gd name="T61" fmla="*/ 20 h 483"/>
                  <a:gd name="T62" fmla="*/ 91 w 276"/>
                  <a:gd name="T63" fmla="*/ 31 h 483"/>
                  <a:gd name="T64" fmla="*/ 62 w 276"/>
                  <a:gd name="T65" fmla="*/ 61 h 483"/>
                  <a:gd name="T66" fmla="*/ 57 w 276"/>
                  <a:gd name="T67" fmla="*/ 87 h 483"/>
                  <a:gd name="T68" fmla="*/ 67 w 276"/>
                  <a:gd name="T69" fmla="*/ 122 h 483"/>
                  <a:gd name="T70" fmla="*/ 92 w 276"/>
                  <a:gd name="T71" fmla="*/ 156 h 483"/>
                  <a:gd name="T72" fmla="*/ 86 w 276"/>
                  <a:gd name="T73" fmla="*/ 278 h 483"/>
                  <a:gd name="T74" fmla="*/ 58 w 276"/>
                  <a:gd name="T75" fmla="*/ 335 h 483"/>
                  <a:gd name="T76" fmla="*/ 55 w 276"/>
                  <a:gd name="T77" fmla="*/ 387 h 483"/>
                  <a:gd name="T78" fmla="*/ 68 w 276"/>
                  <a:gd name="T79" fmla="*/ 423 h 483"/>
                  <a:gd name="T80" fmla="*/ 92 w 276"/>
                  <a:gd name="T81" fmla="*/ 448 h 483"/>
                  <a:gd name="T82" fmla="*/ 123 w 276"/>
                  <a:gd name="T83" fmla="*/ 461 h 483"/>
                  <a:gd name="T84" fmla="*/ 177 w 276"/>
                  <a:gd name="T85" fmla="*/ 458 h 483"/>
                  <a:gd name="T86" fmla="*/ 203 w 276"/>
                  <a:gd name="T87" fmla="*/ 443 h 483"/>
                  <a:gd name="T88" fmla="*/ 221 w 276"/>
                  <a:gd name="T89" fmla="*/ 420 h 483"/>
                  <a:gd name="T90" fmla="*/ 227 w 276"/>
                  <a:gd name="T91" fmla="*/ 392 h 483"/>
                  <a:gd name="T92" fmla="*/ 213 w 276"/>
                  <a:gd name="T93" fmla="*/ 348 h 483"/>
                  <a:gd name="T94" fmla="*/ 112 w 276"/>
                  <a:gd name="T95" fmla="*/ 253 h 4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76" h="483">
                    <a:moveTo>
                      <a:pt x="95" y="240"/>
                    </a:moveTo>
                    <a:lnTo>
                      <a:pt x="69" y="219"/>
                    </a:lnTo>
                    <a:lnTo>
                      <a:pt x="48" y="199"/>
                    </a:lnTo>
                    <a:lnTo>
                      <a:pt x="33" y="182"/>
                    </a:lnTo>
                    <a:lnTo>
                      <a:pt x="21" y="168"/>
                    </a:lnTo>
                    <a:lnTo>
                      <a:pt x="14" y="153"/>
                    </a:lnTo>
                    <a:lnTo>
                      <a:pt x="10" y="139"/>
                    </a:lnTo>
                    <a:lnTo>
                      <a:pt x="7" y="125"/>
                    </a:lnTo>
                    <a:lnTo>
                      <a:pt x="6" y="111"/>
                    </a:lnTo>
                    <a:lnTo>
                      <a:pt x="6" y="99"/>
                    </a:lnTo>
                    <a:lnTo>
                      <a:pt x="7" y="88"/>
                    </a:lnTo>
                    <a:lnTo>
                      <a:pt x="10" y="78"/>
                    </a:lnTo>
                    <a:lnTo>
                      <a:pt x="14" y="68"/>
                    </a:lnTo>
                    <a:lnTo>
                      <a:pt x="20" y="58"/>
                    </a:lnTo>
                    <a:lnTo>
                      <a:pt x="26" y="50"/>
                    </a:lnTo>
                    <a:lnTo>
                      <a:pt x="33" y="41"/>
                    </a:lnTo>
                    <a:lnTo>
                      <a:pt x="41" y="33"/>
                    </a:lnTo>
                    <a:lnTo>
                      <a:pt x="51" y="24"/>
                    </a:lnTo>
                    <a:lnTo>
                      <a:pt x="61" y="19"/>
                    </a:lnTo>
                    <a:lnTo>
                      <a:pt x="72" y="13"/>
                    </a:lnTo>
                    <a:lnTo>
                      <a:pt x="84" y="7"/>
                    </a:lnTo>
                    <a:lnTo>
                      <a:pt x="95" y="4"/>
                    </a:lnTo>
                    <a:lnTo>
                      <a:pt x="109" y="2"/>
                    </a:lnTo>
                    <a:lnTo>
                      <a:pt x="122" y="0"/>
                    </a:lnTo>
                    <a:lnTo>
                      <a:pt x="138" y="0"/>
                    </a:lnTo>
                    <a:lnTo>
                      <a:pt x="152" y="0"/>
                    </a:lnTo>
                    <a:lnTo>
                      <a:pt x="164" y="2"/>
                    </a:lnTo>
                    <a:lnTo>
                      <a:pt x="177" y="4"/>
                    </a:lnTo>
                    <a:lnTo>
                      <a:pt x="189" y="7"/>
                    </a:lnTo>
                    <a:lnTo>
                      <a:pt x="200" y="11"/>
                    </a:lnTo>
                    <a:lnTo>
                      <a:pt x="211" y="17"/>
                    </a:lnTo>
                    <a:lnTo>
                      <a:pt x="221" y="23"/>
                    </a:lnTo>
                    <a:lnTo>
                      <a:pt x="230" y="30"/>
                    </a:lnTo>
                    <a:lnTo>
                      <a:pt x="238" y="38"/>
                    </a:lnTo>
                    <a:lnTo>
                      <a:pt x="245" y="46"/>
                    </a:lnTo>
                    <a:lnTo>
                      <a:pt x="252" y="54"/>
                    </a:lnTo>
                    <a:lnTo>
                      <a:pt x="257" y="63"/>
                    </a:lnTo>
                    <a:lnTo>
                      <a:pt x="261" y="71"/>
                    </a:lnTo>
                    <a:lnTo>
                      <a:pt x="264" y="81"/>
                    </a:lnTo>
                    <a:lnTo>
                      <a:pt x="265" y="90"/>
                    </a:lnTo>
                    <a:lnTo>
                      <a:pt x="265" y="99"/>
                    </a:lnTo>
                    <a:lnTo>
                      <a:pt x="264" y="112"/>
                    </a:lnTo>
                    <a:lnTo>
                      <a:pt x="261" y="126"/>
                    </a:lnTo>
                    <a:lnTo>
                      <a:pt x="255" y="139"/>
                    </a:lnTo>
                    <a:lnTo>
                      <a:pt x="247" y="153"/>
                    </a:lnTo>
                    <a:lnTo>
                      <a:pt x="234" y="168"/>
                    </a:lnTo>
                    <a:lnTo>
                      <a:pt x="217" y="182"/>
                    </a:lnTo>
                    <a:lnTo>
                      <a:pt x="194" y="199"/>
                    </a:lnTo>
                    <a:lnTo>
                      <a:pt x="167" y="216"/>
                    </a:lnTo>
                    <a:lnTo>
                      <a:pt x="196" y="239"/>
                    </a:lnTo>
                    <a:lnTo>
                      <a:pt x="218" y="258"/>
                    </a:lnTo>
                    <a:lnTo>
                      <a:pt x="237" y="275"/>
                    </a:lnTo>
                    <a:lnTo>
                      <a:pt x="249" y="290"/>
                    </a:lnTo>
                    <a:lnTo>
                      <a:pt x="255" y="298"/>
                    </a:lnTo>
                    <a:lnTo>
                      <a:pt x="261" y="308"/>
                    </a:lnTo>
                    <a:lnTo>
                      <a:pt x="265" y="317"/>
                    </a:lnTo>
                    <a:lnTo>
                      <a:pt x="269" y="325"/>
                    </a:lnTo>
                    <a:lnTo>
                      <a:pt x="272" y="335"/>
                    </a:lnTo>
                    <a:lnTo>
                      <a:pt x="275" y="345"/>
                    </a:lnTo>
                    <a:lnTo>
                      <a:pt x="275" y="353"/>
                    </a:lnTo>
                    <a:lnTo>
                      <a:pt x="276" y="363"/>
                    </a:lnTo>
                    <a:lnTo>
                      <a:pt x="275" y="376"/>
                    </a:lnTo>
                    <a:lnTo>
                      <a:pt x="274" y="387"/>
                    </a:lnTo>
                    <a:lnTo>
                      <a:pt x="271" y="399"/>
                    </a:lnTo>
                    <a:lnTo>
                      <a:pt x="266" y="409"/>
                    </a:lnTo>
                    <a:lnTo>
                      <a:pt x="261" y="419"/>
                    </a:lnTo>
                    <a:lnTo>
                      <a:pt x="254" y="429"/>
                    </a:lnTo>
                    <a:lnTo>
                      <a:pt x="247" y="439"/>
                    </a:lnTo>
                    <a:lnTo>
                      <a:pt x="238" y="447"/>
                    </a:lnTo>
                    <a:lnTo>
                      <a:pt x="228" y="456"/>
                    </a:lnTo>
                    <a:lnTo>
                      <a:pt x="217" y="463"/>
                    </a:lnTo>
                    <a:lnTo>
                      <a:pt x="206" y="468"/>
                    </a:lnTo>
                    <a:lnTo>
                      <a:pt x="193" y="473"/>
                    </a:lnTo>
                    <a:lnTo>
                      <a:pt x="180" y="477"/>
                    </a:lnTo>
                    <a:lnTo>
                      <a:pt x="166" y="480"/>
                    </a:lnTo>
                    <a:lnTo>
                      <a:pt x="152" y="481"/>
                    </a:lnTo>
                    <a:lnTo>
                      <a:pt x="136" y="483"/>
                    </a:lnTo>
                    <a:lnTo>
                      <a:pt x="121" y="481"/>
                    </a:lnTo>
                    <a:lnTo>
                      <a:pt x="105" y="480"/>
                    </a:lnTo>
                    <a:lnTo>
                      <a:pt x="89" y="475"/>
                    </a:lnTo>
                    <a:lnTo>
                      <a:pt x="77" y="471"/>
                    </a:lnTo>
                    <a:lnTo>
                      <a:pt x="64" y="466"/>
                    </a:lnTo>
                    <a:lnTo>
                      <a:pt x="51" y="458"/>
                    </a:lnTo>
                    <a:lnTo>
                      <a:pt x="41" y="450"/>
                    </a:lnTo>
                    <a:lnTo>
                      <a:pt x="31" y="440"/>
                    </a:lnTo>
                    <a:lnTo>
                      <a:pt x="23" y="431"/>
                    </a:lnTo>
                    <a:lnTo>
                      <a:pt x="17" y="423"/>
                    </a:lnTo>
                    <a:lnTo>
                      <a:pt x="11" y="414"/>
                    </a:lnTo>
                    <a:lnTo>
                      <a:pt x="7" y="406"/>
                    </a:lnTo>
                    <a:lnTo>
                      <a:pt x="4" y="396"/>
                    </a:lnTo>
                    <a:lnTo>
                      <a:pt x="1" y="387"/>
                    </a:lnTo>
                    <a:lnTo>
                      <a:pt x="0" y="378"/>
                    </a:lnTo>
                    <a:lnTo>
                      <a:pt x="0" y="368"/>
                    </a:lnTo>
                    <a:lnTo>
                      <a:pt x="1" y="352"/>
                    </a:lnTo>
                    <a:lnTo>
                      <a:pt x="6" y="338"/>
                    </a:lnTo>
                    <a:lnTo>
                      <a:pt x="13" y="322"/>
                    </a:lnTo>
                    <a:lnTo>
                      <a:pt x="21" y="307"/>
                    </a:lnTo>
                    <a:lnTo>
                      <a:pt x="34" y="291"/>
                    </a:lnTo>
                    <a:lnTo>
                      <a:pt x="51" y="275"/>
                    </a:lnTo>
                    <a:lnTo>
                      <a:pt x="71" y="258"/>
                    </a:lnTo>
                    <a:lnTo>
                      <a:pt x="95" y="240"/>
                    </a:lnTo>
                    <a:close/>
                    <a:moveTo>
                      <a:pt x="150" y="203"/>
                    </a:moveTo>
                    <a:lnTo>
                      <a:pt x="170" y="186"/>
                    </a:lnTo>
                    <a:lnTo>
                      <a:pt x="186" y="170"/>
                    </a:lnTo>
                    <a:lnTo>
                      <a:pt x="197" y="156"/>
                    </a:lnTo>
                    <a:lnTo>
                      <a:pt x="204" y="145"/>
                    </a:lnTo>
                    <a:lnTo>
                      <a:pt x="208" y="134"/>
                    </a:lnTo>
                    <a:lnTo>
                      <a:pt x="213" y="122"/>
                    </a:lnTo>
                    <a:lnTo>
                      <a:pt x="214" y="109"/>
                    </a:lnTo>
                    <a:lnTo>
                      <a:pt x="215" y="97"/>
                    </a:lnTo>
                    <a:lnTo>
                      <a:pt x="215" y="88"/>
                    </a:lnTo>
                    <a:lnTo>
                      <a:pt x="214" y="80"/>
                    </a:lnTo>
                    <a:lnTo>
                      <a:pt x="213" y="71"/>
                    </a:lnTo>
                    <a:lnTo>
                      <a:pt x="210" y="64"/>
                    </a:lnTo>
                    <a:lnTo>
                      <a:pt x="207" y="57"/>
                    </a:lnTo>
                    <a:lnTo>
                      <a:pt x="204" y="51"/>
                    </a:lnTo>
                    <a:lnTo>
                      <a:pt x="200" y="46"/>
                    </a:lnTo>
                    <a:lnTo>
                      <a:pt x="194" y="40"/>
                    </a:lnTo>
                    <a:lnTo>
                      <a:pt x="189" y="36"/>
                    </a:lnTo>
                    <a:lnTo>
                      <a:pt x="183" y="31"/>
                    </a:lnTo>
                    <a:lnTo>
                      <a:pt x="177" y="27"/>
                    </a:lnTo>
                    <a:lnTo>
                      <a:pt x="170" y="24"/>
                    </a:lnTo>
                    <a:lnTo>
                      <a:pt x="155" y="21"/>
                    </a:lnTo>
                    <a:lnTo>
                      <a:pt x="138" y="20"/>
                    </a:lnTo>
                    <a:lnTo>
                      <a:pt x="121" y="21"/>
                    </a:lnTo>
                    <a:lnTo>
                      <a:pt x="105" y="24"/>
                    </a:lnTo>
                    <a:lnTo>
                      <a:pt x="98" y="27"/>
                    </a:lnTo>
                    <a:lnTo>
                      <a:pt x="91" y="31"/>
                    </a:lnTo>
                    <a:lnTo>
                      <a:pt x="85" y="36"/>
                    </a:lnTo>
                    <a:lnTo>
                      <a:pt x="79" y="40"/>
                    </a:lnTo>
                    <a:lnTo>
                      <a:pt x="69" y="50"/>
                    </a:lnTo>
                    <a:lnTo>
                      <a:pt x="62" y="61"/>
                    </a:lnTo>
                    <a:lnTo>
                      <a:pt x="60" y="68"/>
                    </a:lnTo>
                    <a:lnTo>
                      <a:pt x="58" y="74"/>
                    </a:lnTo>
                    <a:lnTo>
                      <a:pt x="57" y="81"/>
                    </a:lnTo>
                    <a:lnTo>
                      <a:pt x="57" y="87"/>
                    </a:lnTo>
                    <a:lnTo>
                      <a:pt x="57" y="95"/>
                    </a:lnTo>
                    <a:lnTo>
                      <a:pt x="60" y="105"/>
                    </a:lnTo>
                    <a:lnTo>
                      <a:pt x="62" y="114"/>
                    </a:lnTo>
                    <a:lnTo>
                      <a:pt x="67" y="122"/>
                    </a:lnTo>
                    <a:lnTo>
                      <a:pt x="71" y="132"/>
                    </a:lnTo>
                    <a:lnTo>
                      <a:pt x="78" y="141"/>
                    </a:lnTo>
                    <a:lnTo>
                      <a:pt x="85" y="148"/>
                    </a:lnTo>
                    <a:lnTo>
                      <a:pt x="92" y="156"/>
                    </a:lnTo>
                    <a:lnTo>
                      <a:pt x="150" y="203"/>
                    </a:lnTo>
                    <a:close/>
                    <a:moveTo>
                      <a:pt x="112" y="253"/>
                    </a:moveTo>
                    <a:lnTo>
                      <a:pt x="98" y="265"/>
                    </a:lnTo>
                    <a:lnTo>
                      <a:pt x="86" y="278"/>
                    </a:lnTo>
                    <a:lnTo>
                      <a:pt x="77" y="291"/>
                    </a:lnTo>
                    <a:lnTo>
                      <a:pt x="68" y="305"/>
                    </a:lnTo>
                    <a:lnTo>
                      <a:pt x="62" y="319"/>
                    </a:lnTo>
                    <a:lnTo>
                      <a:pt x="58" y="335"/>
                    </a:lnTo>
                    <a:lnTo>
                      <a:pt x="55" y="351"/>
                    </a:lnTo>
                    <a:lnTo>
                      <a:pt x="54" y="366"/>
                    </a:lnTo>
                    <a:lnTo>
                      <a:pt x="54" y="378"/>
                    </a:lnTo>
                    <a:lnTo>
                      <a:pt x="55" y="387"/>
                    </a:lnTo>
                    <a:lnTo>
                      <a:pt x="58" y="397"/>
                    </a:lnTo>
                    <a:lnTo>
                      <a:pt x="61" y="406"/>
                    </a:lnTo>
                    <a:lnTo>
                      <a:pt x="64" y="414"/>
                    </a:lnTo>
                    <a:lnTo>
                      <a:pt x="68" y="423"/>
                    </a:lnTo>
                    <a:lnTo>
                      <a:pt x="74" y="430"/>
                    </a:lnTo>
                    <a:lnTo>
                      <a:pt x="79" y="437"/>
                    </a:lnTo>
                    <a:lnTo>
                      <a:pt x="85" y="443"/>
                    </a:lnTo>
                    <a:lnTo>
                      <a:pt x="92" y="448"/>
                    </a:lnTo>
                    <a:lnTo>
                      <a:pt x="99" y="453"/>
                    </a:lnTo>
                    <a:lnTo>
                      <a:pt x="108" y="457"/>
                    </a:lnTo>
                    <a:lnTo>
                      <a:pt x="115" y="460"/>
                    </a:lnTo>
                    <a:lnTo>
                      <a:pt x="123" y="461"/>
                    </a:lnTo>
                    <a:lnTo>
                      <a:pt x="133" y="463"/>
                    </a:lnTo>
                    <a:lnTo>
                      <a:pt x="142" y="464"/>
                    </a:lnTo>
                    <a:lnTo>
                      <a:pt x="160" y="463"/>
                    </a:lnTo>
                    <a:lnTo>
                      <a:pt x="177" y="458"/>
                    </a:lnTo>
                    <a:lnTo>
                      <a:pt x="184" y="456"/>
                    </a:lnTo>
                    <a:lnTo>
                      <a:pt x="191" y="451"/>
                    </a:lnTo>
                    <a:lnTo>
                      <a:pt x="197" y="447"/>
                    </a:lnTo>
                    <a:lnTo>
                      <a:pt x="203" y="443"/>
                    </a:lnTo>
                    <a:lnTo>
                      <a:pt x="208" y="437"/>
                    </a:lnTo>
                    <a:lnTo>
                      <a:pt x="214" y="431"/>
                    </a:lnTo>
                    <a:lnTo>
                      <a:pt x="217" y="426"/>
                    </a:lnTo>
                    <a:lnTo>
                      <a:pt x="221" y="420"/>
                    </a:lnTo>
                    <a:lnTo>
                      <a:pt x="223" y="413"/>
                    </a:lnTo>
                    <a:lnTo>
                      <a:pt x="225" y="406"/>
                    </a:lnTo>
                    <a:lnTo>
                      <a:pt x="225" y="399"/>
                    </a:lnTo>
                    <a:lnTo>
                      <a:pt x="227" y="392"/>
                    </a:lnTo>
                    <a:lnTo>
                      <a:pt x="225" y="380"/>
                    </a:lnTo>
                    <a:lnTo>
                      <a:pt x="223" y="369"/>
                    </a:lnTo>
                    <a:lnTo>
                      <a:pt x="218" y="358"/>
                    </a:lnTo>
                    <a:lnTo>
                      <a:pt x="213" y="348"/>
                    </a:lnTo>
                    <a:lnTo>
                      <a:pt x="197" y="328"/>
                    </a:lnTo>
                    <a:lnTo>
                      <a:pt x="174" y="305"/>
                    </a:lnTo>
                    <a:lnTo>
                      <a:pt x="146" y="281"/>
                    </a:lnTo>
                    <a:lnTo>
                      <a:pt x="112" y="25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8" name="Freeform 38">
                <a:extLst>
                  <a:ext uri="{FF2B5EF4-FFF2-40B4-BE49-F238E27FC236}">
                    <a16:creationId xmlns:a16="http://schemas.microsoft.com/office/drawing/2014/main" id="{BEF60720-B48C-4297-B0BF-460AD33E6D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60721" y="5392303"/>
                <a:ext cx="55536" cy="53968"/>
              </a:xfrm>
              <a:custGeom>
                <a:avLst/>
                <a:gdLst>
                  <a:gd name="T0" fmla="*/ 117 w 212"/>
                  <a:gd name="T1" fmla="*/ 206 h 206"/>
                  <a:gd name="T2" fmla="*/ 137 w 212"/>
                  <a:gd name="T3" fmla="*/ 202 h 206"/>
                  <a:gd name="T4" fmla="*/ 157 w 212"/>
                  <a:gd name="T5" fmla="*/ 193 h 206"/>
                  <a:gd name="T6" fmla="*/ 174 w 212"/>
                  <a:gd name="T7" fmla="*/ 182 h 206"/>
                  <a:gd name="T8" fmla="*/ 188 w 212"/>
                  <a:gd name="T9" fmla="*/ 169 h 206"/>
                  <a:gd name="T10" fmla="*/ 200 w 212"/>
                  <a:gd name="T11" fmla="*/ 152 h 206"/>
                  <a:gd name="T12" fmla="*/ 207 w 212"/>
                  <a:gd name="T13" fmla="*/ 134 h 206"/>
                  <a:gd name="T14" fmla="*/ 211 w 212"/>
                  <a:gd name="T15" fmla="*/ 114 h 206"/>
                  <a:gd name="T16" fmla="*/ 211 w 212"/>
                  <a:gd name="T17" fmla="*/ 93 h 206"/>
                  <a:gd name="T18" fmla="*/ 207 w 212"/>
                  <a:gd name="T19" fmla="*/ 73 h 206"/>
                  <a:gd name="T20" fmla="*/ 200 w 212"/>
                  <a:gd name="T21" fmla="*/ 54 h 206"/>
                  <a:gd name="T22" fmla="*/ 188 w 212"/>
                  <a:gd name="T23" fmla="*/ 37 h 206"/>
                  <a:gd name="T24" fmla="*/ 174 w 212"/>
                  <a:gd name="T25" fmla="*/ 25 h 206"/>
                  <a:gd name="T26" fmla="*/ 157 w 212"/>
                  <a:gd name="T27" fmla="*/ 13 h 206"/>
                  <a:gd name="T28" fmla="*/ 137 w 212"/>
                  <a:gd name="T29" fmla="*/ 5 h 206"/>
                  <a:gd name="T30" fmla="*/ 117 w 212"/>
                  <a:gd name="T31" fmla="*/ 0 h 206"/>
                  <a:gd name="T32" fmla="*/ 95 w 212"/>
                  <a:gd name="T33" fmla="*/ 0 h 206"/>
                  <a:gd name="T34" fmla="*/ 75 w 212"/>
                  <a:gd name="T35" fmla="*/ 5 h 206"/>
                  <a:gd name="T36" fmla="*/ 56 w 212"/>
                  <a:gd name="T37" fmla="*/ 13 h 206"/>
                  <a:gd name="T38" fmla="*/ 39 w 212"/>
                  <a:gd name="T39" fmla="*/ 25 h 206"/>
                  <a:gd name="T40" fmla="*/ 25 w 212"/>
                  <a:gd name="T41" fmla="*/ 37 h 206"/>
                  <a:gd name="T42" fmla="*/ 12 w 212"/>
                  <a:gd name="T43" fmla="*/ 54 h 206"/>
                  <a:gd name="T44" fmla="*/ 5 w 212"/>
                  <a:gd name="T45" fmla="*/ 73 h 206"/>
                  <a:gd name="T46" fmla="*/ 1 w 212"/>
                  <a:gd name="T47" fmla="*/ 93 h 206"/>
                  <a:gd name="T48" fmla="*/ 1 w 212"/>
                  <a:gd name="T49" fmla="*/ 114 h 206"/>
                  <a:gd name="T50" fmla="*/ 5 w 212"/>
                  <a:gd name="T51" fmla="*/ 134 h 206"/>
                  <a:gd name="T52" fmla="*/ 12 w 212"/>
                  <a:gd name="T53" fmla="*/ 152 h 206"/>
                  <a:gd name="T54" fmla="*/ 25 w 212"/>
                  <a:gd name="T55" fmla="*/ 169 h 206"/>
                  <a:gd name="T56" fmla="*/ 39 w 212"/>
                  <a:gd name="T57" fmla="*/ 182 h 206"/>
                  <a:gd name="T58" fmla="*/ 56 w 212"/>
                  <a:gd name="T59" fmla="*/ 193 h 206"/>
                  <a:gd name="T60" fmla="*/ 75 w 212"/>
                  <a:gd name="T61" fmla="*/ 202 h 206"/>
                  <a:gd name="T62" fmla="*/ 95 w 212"/>
                  <a:gd name="T6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2" h="206">
                    <a:moveTo>
                      <a:pt x="106" y="206"/>
                    </a:moveTo>
                    <a:lnTo>
                      <a:pt x="117" y="206"/>
                    </a:lnTo>
                    <a:lnTo>
                      <a:pt x="127" y="203"/>
                    </a:lnTo>
                    <a:lnTo>
                      <a:pt x="137" y="202"/>
                    </a:lnTo>
                    <a:lnTo>
                      <a:pt x="147" y="198"/>
                    </a:lnTo>
                    <a:lnTo>
                      <a:pt x="157" y="193"/>
                    </a:lnTo>
                    <a:lnTo>
                      <a:pt x="166" y="189"/>
                    </a:lnTo>
                    <a:lnTo>
                      <a:pt x="174" y="182"/>
                    </a:lnTo>
                    <a:lnTo>
                      <a:pt x="181" y="176"/>
                    </a:lnTo>
                    <a:lnTo>
                      <a:pt x="188" y="169"/>
                    </a:lnTo>
                    <a:lnTo>
                      <a:pt x="194" y="161"/>
                    </a:lnTo>
                    <a:lnTo>
                      <a:pt x="200" y="152"/>
                    </a:lnTo>
                    <a:lnTo>
                      <a:pt x="204" y="144"/>
                    </a:lnTo>
                    <a:lnTo>
                      <a:pt x="207" y="134"/>
                    </a:lnTo>
                    <a:lnTo>
                      <a:pt x="209" y="124"/>
                    </a:lnTo>
                    <a:lnTo>
                      <a:pt x="211" y="114"/>
                    </a:lnTo>
                    <a:lnTo>
                      <a:pt x="212" y="104"/>
                    </a:lnTo>
                    <a:lnTo>
                      <a:pt x="211" y="93"/>
                    </a:lnTo>
                    <a:lnTo>
                      <a:pt x="209" y="83"/>
                    </a:lnTo>
                    <a:lnTo>
                      <a:pt x="207" y="73"/>
                    </a:lnTo>
                    <a:lnTo>
                      <a:pt x="204" y="63"/>
                    </a:lnTo>
                    <a:lnTo>
                      <a:pt x="200" y="54"/>
                    </a:lnTo>
                    <a:lnTo>
                      <a:pt x="194" y="46"/>
                    </a:lnTo>
                    <a:lnTo>
                      <a:pt x="188" y="37"/>
                    </a:lnTo>
                    <a:lnTo>
                      <a:pt x="181" y="30"/>
                    </a:lnTo>
                    <a:lnTo>
                      <a:pt x="174" y="25"/>
                    </a:lnTo>
                    <a:lnTo>
                      <a:pt x="166" y="18"/>
                    </a:lnTo>
                    <a:lnTo>
                      <a:pt x="157" y="13"/>
                    </a:lnTo>
                    <a:lnTo>
                      <a:pt x="147" y="9"/>
                    </a:lnTo>
                    <a:lnTo>
                      <a:pt x="137" y="5"/>
                    </a:lnTo>
                    <a:lnTo>
                      <a:pt x="127" y="3"/>
                    </a:lnTo>
                    <a:lnTo>
                      <a:pt x="117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3"/>
                    </a:lnTo>
                    <a:lnTo>
                      <a:pt x="75" y="5"/>
                    </a:lnTo>
                    <a:lnTo>
                      <a:pt x="65" y="9"/>
                    </a:lnTo>
                    <a:lnTo>
                      <a:pt x="56" y="13"/>
                    </a:lnTo>
                    <a:lnTo>
                      <a:pt x="47" y="18"/>
                    </a:lnTo>
                    <a:lnTo>
                      <a:pt x="39" y="25"/>
                    </a:lnTo>
                    <a:lnTo>
                      <a:pt x="31" y="30"/>
                    </a:lnTo>
                    <a:lnTo>
                      <a:pt x="25" y="37"/>
                    </a:lnTo>
                    <a:lnTo>
                      <a:pt x="18" y="46"/>
                    </a:lnTo>
                    <a:lnTo>
                      <a:pt x="12" y="54"/>
                    </a:lnTo>
                    <a:lnTo>
                      <a:pt x="8" y="63"/>
                    </a:lnTo>
                    <a:lnTo>
                      <a:pt x="5" y="73"/>
                    </a:lnTo>
                    <a:lnTo>
                      <a:pt x="3" y="83"/>
                    </a:lnTo>
                    <a:lnTo>
                      <a:pt x="1" y="93"/>
                    </a:lnTo>
                    <a:lnTo>
                      <a:pt x="0" y="104"/>
                    </a:lnTo>
                    <a:lnTo>
                      <a:pt x="1" y="114"/>
                    </a:lnTo>
                    <a:lnTo>
                      <a:pt x="3" y="124"/>
                    </a:lnTo>
                    <a:lnTo>
                      <a:pt x="5" y="134"/>
                    </a:lnTo>
                    <a:lnTo>
                      <a:pt x="8" y="144"/>
                    </a:lnTo>
                    <a:lnTo>
                      <a:pt x="12" y="152"/>
                    </a:lnTo>
                    <a:lnTo>
                      <a:pt x="18" y="161"/>
                    </a:lnTo>
                    <a:lnTo>
                      <a:pt x="25" y="169"/>
                    </a:lnTo>
                    <a:lnTo>
                      <a:pt x="31" y="176"/>
                    </a:lnTo>
                    <a:lnTo>
                      <a:pt x="39" y="182"/>
                    </a:lnTo>
                    <a:lnTo>
                      <a:pt x="47" y="189"/>
                    </a:lnTo>
                    <a:lnTo>
                      <a:pt x="56" y="193"/>
                    </a:lnTo>
                    <a:lnTo>
                      <a:pt x="65" y="198"/>
                    </a:lnTo>
                    <a:lnTo>
                      <a:pt x="75" y="202"/>
                    </a:lnTo>
                    <a:lnTo>
                      <a:pt x="85" y="203"/>
                    </a:lnTo>
                    <a:lnTo>
                      <a:pt x="95" y="206"/>
                    </a:lnTo>
                    <a:lnTo>
                      <a:pt x="106" y="20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9" name="Freeform 37">
                <a:extLst>
                  <a:ext uri="{FF2B5EF4-FFF2-40B4-BE49-F238E27FC236}">
                    <a16:creationId xmlns:a16="http://schemas.microsoft.com/office/drawing/2014/main" id="{F13D6B64-3D39-437F-8DB2-9C5FE5AC5B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60721" y="5392303"/>
                <a:ext cx="55536" cy="53968"/>
              </a:xfrm>
              <a:custGeom>
                <a:avLst/>
                <a:gdLst>
                  <a:gd name="T0" fmla="*/ 117 w 212"/>
                  <a:gd name="T1" fmla="*/ 206 h 206"/>
                  <a:gd name="T2" fmla="*/ 137 w 212"/>
                  <a:gd name="T3" fmla="*/ 202 h 206"/>
                  <a:gd name="T4" fmla="*/ 157 w 212"/>
                  <a:gd name="T5" fmla="*/ 193 h 206"/>
                  <a:gd name="T6" fmla="*/ 174 w 212"/>
                  <a:gd name="T7" fmla="*/ 182 h 206"/>
                  <a:gd name="T8" fmla="*/ 188 w 212"/>
                  <a:gd name="T9" fmla="*/ 169 h 206"/>
                  <a:gd name="T10" fmla="*/ 200 w 212"/>
                  <a:gd name="T11" fmla="*/ 152 h 206"/>
                  <a:gd name="T12" fmla="*/ 207 w 212"/>
                  <a:gd name="T13" fmla="*/ 134 h 206"/>
                  <a:gd name="T14" fmla="*/ 211 w 212"/>
                  <a:gd name="T15" fmla="*/ 114 h 206"/>
                  <a:gd name="T16" fmla="*/ 211 w 212"/>
                  <a:gd name="T17" fmla="*/ 93 h 206"/>
                  <a:gd name="T18" fmla="*/ 207 w 212"/>
                  <a:gd name="T19" fmla="*/ 73 h 206"/>
                  <a:gd name="T20" fmla="*/ 200 w 212"/>
                  <a:gd name="T21" fmla="*/ 54 h 206"/>
                  <a:gd name="T22" fmla="*/ 188 w 212"/>
                  <a:gd name="T23" fmla="*/ 37 h 206"/>
                  <a:gd name="T24" fmla="*/ 174 w 212"/>
                  <a:gd name="T25" fmla="*/ 25 h 206"/>
                  <a:gd name="T26" fmla="*/ 157 w 212"/>
                  <a:gd name="T27" fmla="*/ 13 h 206"/>
                  <a:gd name="T28" fmla="*/ 137 w 212"/>
                  <a:gd name="T29" fmla="*/ 5 h 206"/>
                  <a:gd name="T30" fmla="*/ 117 w 212"/>
                  <a:gd name="T31" fmla="*/ 0 h 206"/>
                  <a:gd name="T32" fmla="*/ 95 w 212"/>
                  <a:gd name="T33" fmla="*/ 0 h 206"/>
                  <a:gd name="T34" fmla="*/ 75 w 212"/>
                  <a:gd name="T35" fmla="*/ 5 h 206"/>
                  <a:gd name="T36" fmla="*/ 56 w 212"/>
                  <a:gd name="T37" fmla="*/ 13 h 206"/>
                  <a:gd name="T38" fmla="*/ 39 w 212"/>
                  <a:gd name="T39" fmla="*/ 25 h 206"/>
                  <a:gd name="T40" fmla="*/ 25 w 212"/>
                  <a:gd name="T41" fmla="*/ 37 h 206"/>
                  <a:gd name="T42" fmla="*/ 12 w 212"/>
                  <a:gd name="T43" fmla="*/ 54 h 206"/>
                  <a:gd name="T44" fmla="*/ 5 w 212"/>
                  <a:gd name="T45" fmla="*/ 73 h 206"/>
                  <a:gd name="T46" fmla="*/ 1 w 212"/>
                  <a:gd name="T47" fmla="*/ 93 h 206"/>
                  <a:gd name="T48" fmla="*/ 1 w 212"/>
                  <a:gd name="T49" fmla="*/ 114 h 206"/>
                  <a:gd name="T50" fmla="*/ 5 w 212"/>
                  <a:gd name="T51" fmla="*/ 134 h 206"/>
                  <a:gd name="T52" fmla="*/ 12 w 212"/>
                  <a:gd name="T53" fmla="*/ 152 h 206"/>
                  <a:gd name="T54" fmla="*/ 25 w 212"/>
                  <a:gd name="T55" fmla="*/ 169 h 206"/>
                  <a:gd name="T56" fmla="*/ 39 w 212"/>
                  <a:gd name="T57" fmla="*/ 182 h 206"/>
                  <a:gd name="T58" fmla="*/ 56 w 212"/>
                  <a:gd name="T59" fmla="*/ 193 h 206"/>
                  <a:gd name="T60" fmla="*/ 75 w 212"/>
                  <a:gd name="T61" fmla="*/ 202 h 206"/>
                  <a:gd name="T62" fmla="*/ 95 w 212"/>
                  <a:gd name="T6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2" h="206">
                    <a:moveTo>
                      <a:pt x="106" y="206"/>
                    </a:moveTo>
                    <a:lnTo>
                      <a:pt x="117" y="206"/>
                    </a:lnTo>
                    <a:lnTo>
                      <a:pt x="127" y="203"/>
                    </a:lnTo>
                    <a:lnTo>
                      <a:pt x="137" y="202"/>
                    </a:lnTo>
                    <a:lnTo>
                      <a:pt x="147" y="198"/>
                    </a:lnTo>
                    <a:lnTo>
                      <a:pt x="157" y="193"/>
                    </a:lnTo>
                    <a:lnTo>
                      <a:pt x="166" y="189"/>
                    </a:lnTo>
                    <a:lnTo>
                      <a:pt x="174" y="182"/>
                    </a:lnTo>
                    <a:lnTo>
                      <a:pt x="181" y="176"/>
                    </a:lnTo>
                    <a:lnTo>
                      <a:pt x="188" y="169"/>
                    </a:lnTo>
                    <a:lnTo>
                      <a:pt x="194" y="161"/>
                    </a:lnTo>
                    <a:lnTo>
                      <a:pt x="200" y="152"/>
                    </a:lnTo>
                    <a:lnTo>
                      <a:pt x="204" y="144"/>
                    </a:lnTo>
                    <a:lnTo>
                      <a:pt x="207" y="134"/>
                    </a:lnTo>
                    <a:lnTo>
                      <a:pt x="209" y="124"/>
                    </a:lnTo>
                    <a:lnTo>
                      <a:pt x="211" y="114"/>
                    </a:lnTo>
                    <a:lnTo>
                      <a:pt x="212" y="104"/>
                    </a:lnTo>
                    <a:lnTo>
                      <a:pt x="211" y="93"/>
                    </a:lnTo>
                    <a:lnTo>
                      <a:pt x="209" y="83"/>
                    </a:lnTo>
                    <a:lnTo>
                      <a:pt x="207" y="73"/>
                    </a:lnTo>
                    <a:lnTo>
                      <a:pt x="204" y="63"/>
                    </a:lnTo>
                    <a:lnTo>
                      <a:pt x="200" y="54"/>
                    </a:lnTo>
                    <a:lnTo>
                      <a:pt x="194" y="46"/>
                    </a:lnTo>
                    <a:lnTo>
                      <a:pt x="188" y="37"/>
                    </a:lnTo>
                    <a:lnTo>
                      <a:pt x="181" y="30"/>
                    </a:lnTo>
                    <a:lnTo>
                      <a:pt x="174" y="25"/>
                    </a:lnTo>
                    <a:lnTo>
                      <a:pt x="166" y="18"/>
                    </a:lnTo>
                    <a:lnTo>
                      <a:pt x="157" y="13"/>
                    </a:lnTo>
                    <a:lnTo>
                      <a:pt x="147" y="9"/>
                    </a:lnTo>
                    <a:lnTo>
                      <a:pt x="137" y="5"/>
                    </a:lnTo>
                    <a:lnTo>
                      <a:pt x="127" y="3"/>
                    </a:lnTo>
                    <a:lnTo>
                      <a:pt x="117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3"/>
                    </a:lnTo>
                    <a:lnTo>
                      <a:pt x="75" y="5"/>
                    </a:lnTo>
                    <a:lnTo>
                      <a:pt x="65" y="9"/>
                    </a:lnTo>
                    <a:lnTo>
                      <a:pt x="56" y="13"/>
                    </a:lnTo>
                    <a:lnTo>
                      <a:pt x="47" y="18"/>
                    </a:lnTo>
                    <a:lnTo>
                      <a:pt x="39" y="25"/>
                    </a:lnTo>
                    <a:lnTo>
                      <a:pt x="31" y="30"/>
                    </a:lnTo>
                    <a:lnTo>
                      <a:pt x="25" y="37"/>
                    </a:lnTo>
                    <a:lnTo>
                      <a:pt x="18" y="46"/>
                    </a:lnTo>
                    <a:lnTo>
                      <a:pt x="12" y="54"/>
                    </a:lnTo>
                    <a:lnTo>
                      <a:pt x="8" y="63"/>
                    </a:lnTo>
                    <a:lnTo>
                      <a:pt x="5" y="73"/>
                    </a:lnTo>
                    <a:lnTo>
                      <a:pt x="3" y="83"/>
                    </a:lnTo>
                    <a:lnTo>
                      <a:pt x="1" y="93"/>
                    </a:lnTo>
                    <a:lnTo>
                      <a:pt x="0" y="104"/>
                    </a:lnTo>
                    <a:lnTo>
                      <a:pt x="1" y="114"/>
                    </a:lnTo>
                    <a:lnTo>
                      <a:pt x="3" y="124"/>
                    </a:lnTo>
                    <a:lnTo>
                      <a:pt x="5" y="134"/>
                    </a:lnTo>
                    <a:lnTo>
                      <a:pt x="8" y="144"/>
                    </a:lnTo>
                    <a:lnTo>
                      <a:pt x="12" y="152"/>
                    </a:lnTo>
                    <a:lnTo>
                      <a:pt x="18" y="161"/>
                    </a:lnTo>
                    <a:lnTo>
                      <a:pt x="25" y="169"/>
                    </a:lnTo>
                    <a:lnTo>
                      <a:pt x="31" y="176"/>
                    </a:lnTo>
                    <a:lnTo>
                      <a:pt x="39" y="182"/>
                    </a:lnTo>
                    <a:lnTo>
                      <a:pt x="47" y="189"/>
                    </a:lnTo>
                    <a:lnTo>
                      <a:pt x="56" y="193"/>
                    </a:lnTo>
                    <a:lnTo>
                      <a:pt x="65" y="198"/>
                    </a:lnTo>
                    <a:lnTo>
                      <a:pt x="75" y="202"/>
                    </a:lnTo>
                    <a:lnTo>
                      <a:pt x="85" y="203"/>
                    </a:lnTo>
                    <a:lnTo>
                      <a:pt x="95" y="206"/>
                    </a:lnTo>
                    <a:lnTo>
                      <a:pt x="106" y="206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0" name="Freeform 36">
                <a:extLst>
                  <a:ext uri="{FF2B5EF4-FFF2-40B4-BE49-F238E27FC236}">
                    <a16:creationId xmlns:a16="http://schemas.microsoft.com/office/drawing/2014/main" id="{5C03ADA3-F516-46B3-A265-E5C7EDB2DF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54463" y="6144724"/>
                <a:ext cx="55536" cy="53968"/>
              </a:xfrm>
              <a:custGeom>
                <a:avLst/>
                <a:gdLst>
                  <a:gd name="T0" fmla="*/ 116 w 211"/>
                  <a:gd name="T1" fmla="*/ 206 h 206"/>
                  <a:gd name="T2" fmla="*/ 137 w 211"/>
                  <a:gd name="T3" fmla="*/ 202 h 206"/>
                  <a:gd name="T4" fmla="*/ 156 w 211"/>
                  <a:gd name="T5" fmla="*/ 193 h 206"/>
                  <a:gd name="T6" fmla="*/ 173 w 211"/>
                  <a:gd name="T7" fmla="*/ 183 h 206"/>
                  <a:gd name="T8" fmla="*/ 187 w 211"/>
                  <a:gd name="T9" fmla="*/ 169 h 206"/>
                  <a:gd name="T10" fmla="*/ 198 w 211"/>
                  <a:gd name="T11" fmla="*/ 152 h 206"/>
                  <a:gd name="T12" fmla="*/ 207 w 211"/>
                  <a:gd name="T13" fmla="*/ 134 h 206"/>
                  <a:gd name="T14" fmla="*/ 211 w 211"/>
                  <a:gd name="T15" fmla="*/ 114 h 206"/>
                  <a:gd name="T16" fmla="*/ 211 w 211"/>
                  <a:gd name="T17" fmla="*/ 93 h 206"/>
                  <a:gd name="T18" fmla="*/ 207 w 211"/>
                  <a:gd name="T19" fmla="*/ 73 h 206"/>
                  <a:gd name="T20" fmla="*/ 198 w 211"/>
                  <a:gd name="T21" fmla="*/ 54 h 206"/>
                  <a:gd name="T22" fmla="*/ 187 w 211"/>
                  <a:gd name="T23" fmla="*/ 39 h 206"/>
                  <a:gd name="T24" fmla="*/ 173 w 211"/>
                  <a:gd name="T25" fmla="*/ 24 h 206"/>
                  <a:gd name="T26" fmla="*/ 156 w 211"/>
                  <a:gd name="T27" fmla="*/ 13 h 206"/>
                  <a:gd name="T28" fmla="*/ 137 w 211"/>
                  <a:gd name="T29" fmla="*/ 5 h 206"/>
                  <a:gd name="T30" fmla="*/ 116 w 211"/>
                  <a:gd name="T31" fmla="*/ 2 h 206"/>
                  <a:gd name="T32" fmla="*/ 95 w 211"/>
                  <a:gd name="T33" fmla="*/ 2 h 206"/>
                  <a:gd name="T34" fmla="*/ 73 w 211"/>
                  <a:gd name="T35" fmla="*/ 5 h 206"/>
                  <a:gd name="T36" fmla="*/ 55 w 211"/>
                  <a:gd name="T37" fmla="*/ 13 h 206"/>
                  <a:gd name="T38" fmla="*/ 38 w 211"/>
                  <a:gd name="T39" fmla="*/ 24 h 206"/>
                  <a:gd name="T40" fmla="*/ 24 w 211"/>
                  <a:gd name="T41" fmla="*/ 39 h 206"/>
                  <a:gd name="T42" fmla="*/ 12 w 211"/>
                  <a:gd name="T43" fmla="*/ 54 h 206"/>
                  <a:gd name="T44" fmla="*/ 4 w 211"/>
                  <a:gd name="T45" fmla="*/ 73 h 206"/>
                  <a:gd name="T46" fmla="*/ 0 w 211"/>
                  <a:gd name="T47" fmla="*/ 93 h 206"/>
                  <a:gd name="T48" fmla="*/ 0 w 211"/>
                  <a:gd name="T49" fmla="*/ 114 h 206"/>
                  <a:gd name="T50" fmla="*/ 4 w 211"/>
                  <a:gd name="T51" fmla="*/ 134 h 206"/>
                  <a:gd name="T52" fmla="*/ 12 w 211"/>
                  <a:gd name="T53" fmla="*/ 152 h 206"/>
                  <a:gd name="T54" fmla="*/ 24 w 211"/>
                  <a:gd name="T55" fmla="*/ 169 h 206"/>
                  <a:gd name="T56" fmla="*/ 38 w 211"/>
                  <a:gd name="T57" fmla="*/ 183 h 206"/>
                  <a:gd name="T58" fmla="*/ 55 w 211"/>
                  <a:gd name="T59" fmla="*/ 193 h 206"/>
                  <a:gd name="T60" fmla="*/ 73 w 211"/>
                  <a:gd name="T61" fmla="*/ 202 h 206"/>
                  <a:gd name="T62" fmla="*/ 95 w 211"/>
                  <a:gd name="T6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6">
                    <a:moveTo>
                      <a:pt x="106" y="206"/>
                    </a:moveTo>
                    <a:lnTo>
                      <a:pt x="116" y="206"/>
                    </a:lnTo>
                    <a:lnTo>
                      <a:pt x="126" y="205"/>
                    </a:lnTo>
                    <a:lnTo>
                      <a:pt x="137" y="202"/>
                    </a:lnTo>
                    <a:lnTo>
                      <a:pt x="147" y="198"/>
                    </a:lnTo>
                    <a:lnTo>
                      <a:pt x="156" y="193"/>
                    </a:lnTo>
                    <a:lnTo>
                      <a:pt x="164" y="189"/>
                    </a:lnTo>
                    <a:lnTo>
                      <a:pt x="173" y="183"/>
                    </a:lnTo>
                    <a:lnTo>
                      <a:pt x="180" y="176"/>
                    </a:lnTo>
                    <a:lnTo>
                      <a:pt x="187" y="169"/>
                    </a:lnTo>
                    <a:lnTo>
                      <a:pt x="192" y="161"/>
                    </a:lnTo>
                    <a:lnTo>
                      <a:pt x="198" y="152"/>
                    </a:lnTo>
                    <a:lnTo>
                      <a:pt x="202" y="144"/>
                    </a:lnTo>
                    <a:lnTo>
                      <a:pt x="207" y="134"/>
                    </a:lnTo>
                    <a:lnTo>
                      <a:pt x="209" y="124"/>
                    </a:lnTo>
                    <a:lnTo>
                      <a:pt x="211" y="114"/>
                    </a:lnTo>
                    <a:lnTo>
                      <a:pt x="211" y="104"/>
                    </a:lnTo>
                    <a:lnTo>
                      <a:pt x="211" y="93"/>
                    </a:lnTo>
                    <a:lnTo>
                      <a:pt x="209" y="83"/>
                    </a:lnTo>
                    <a:lnTo>
                      <a:pt x="207" y="73"/>
                    </a:lnTo>
                    <a:lnTo>
                      <a:pt x="202" y="64"/>
                    </a:lnTo>
                    <a:lnTo>
                      <a:pt x="198" y="54"/>
                    </a:lnTo>
                    <a:lnTo>
                      <a:pt x="192" y="46"/>
                    </a:lnTo>
                    <a:lnTo>
                      <a:pt x="187" y="39"/>
                    </a:lnTo>
                    <a:lnTo>
                      <a:pt x="180" y="30"/>
                    </a:lnTo>
                    <a:lnTo>
                      <a:pt x="173" y="24"/>
                    </a:lnTo>
                    <a:lnTo>
                      <a:pt x="164" y="19"/>
                    </a:lnTo>
                    <a:lnTo>
                      <a:pt x="156" y="13"/>
                    </a:lnTo>
                    <a:lnTo>
                      <a:pt x="147" y="9"/>
                    </a:lnTo>
                    <a:lnTo>
                      <a:pt x="137" y="5"/>
                    </a:lnTo>
                    <a:lnTo>
                      <a:pt x="126" y="3"/>
                    </a:lnTo>
                    <a:lnTo>
                      <a:pt x="116" y="2"/>
                    </a:lnTo>
                    <a:lnTo>
                      <a:pt x="106" y="0"/>
                    </a:lnTo>
                    <a:lnTo>
                      <a:pt x="95" y="2"/>
                    </a:lnTo>
                    <a:lnTo>
                      <a:pt x="83" y="3"/>
                    </a:lnTo>
                    <a:lnTo>
                      <a:pt x="73" y="5"/>
                    </a:lnTo>
                    <a:lnTo>
                      <a:pt x="63" y="9"/>
                    </a:lnTo>
                    <a:lnTo>
                      <a:pt x="55" y="13"/>
                    </a:lnTo>
                    <a:lnTo>
                      <a:pt x="46" y="19"/>
                    </a:lnTo>
                    <a:lnTo>
                      <a:pt x="38" y="24"/>
                    </a:lnTo>
                    <a:lnTo>
                      <a:pt x="31" y="30"/>
                    </a:lnTo>
                    <a:lnTo>
                      <a:pt x="24" y="39"/>
                    </a:lnTo>
                    <a:lnTo>
                      <a:pt x="18" y="46"/>
                    </a:lnTo>
                    <a:lnTo>
                      <a:pt x="12" y="54"/>
                    </a:lnTo>
                    <a:lnTo>
                      <a:pt x="8" y="64"/>
                    </a:lnTo>
                    <a:lnTo>
                      <a:pt x="4" y="73"/>
                    </a:lnTo>
                    <a:lnTo>
                      <a:pt x="1" y="83"/>
                    </a:lnTo>
                    <a:lnTo>
                      <a:pt x="0" y="93"/>
                    </a:lnTo>
                    <a:lnTo>
                      <a:pt x="0" y="104"/>
                    </a:lnTo>
                    <a:lnTo>
                      <a:pt x="0" y="114"/>
                    </a:lnTo>
                    <a:lnTo>
                      <a:pt x="1" y="124"/>
                    </a:lnTo>
                    <a:lnTo>
                      <a:pt x="4" y="134"/>
                    </a:lnTo>
                    <a:lnTo>
                      <a:pt x="8" y="144"/>
                    </a:lnTo>
                    <a:lnTo>
                      <a:pt x="12" y="152"/>
                    </a:lnTo>
                    <a:lnTo>
                      <a:pt x="18" y="161"/>
                    </a:lnTo>
                    <a:lnTo>
                      <a:pt x="24" y="169"/>
                    </a:lnTo>
                    <a:lnTo>
                      <a:pt x="31" y="176"/>
                    </a:lnTo>
                    <a:lnTo>
                      <a:pt x="38" y="183"/>
                    </a:lnTo>
                    <a:lnTo>
                      <a:pt x="46" y="189"/>
                    </a:lnTo>
                    <a:lnTo>
                      <a:pt x="55" y="193"/>
                    </a:lnTo>
                    <a:lnTo>
                      <a:pt x="63" y="198"/>
                    </a:lnTo>
                    <a:lnTo>
                      <a:pt x="73" y="202"/>
                    </a:lnTo>
                    <a:lnTo>
                      <a:pt x="83" y="205"/>
                    </a:lnTo>
                    <a:lnTo>
                      <a:pt x="95" y="206"/>
                    </a:lnTo>
                    <a:lnTo>
                      <a:pt x="106" y="20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1" name="Freeform 35">
                <a:extLst>
                  <a:ext uri="{FF2B5EF4-FFF2-40B4-BE49-F238E27FC236}">
                    <a16:creationId xmlns:a16="http://schemas.microsoft.com/office/drawing/2014/main" id="{ADDF6CD4-98CE-49E4-8F93-CE84472F11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54463" y="6144724"/>
                <a:ext cx="55536" cy="53968"/>
              </a:xfrm>
              <a:custGeom>
                <a:avLst/>
                <a:gdLst>
                  <a:gd name="T0" fmla="*/ 116 w 211"/>
                  <a:gd name="T1" fmla="*/ 206 h 206"/>
                  <a:gd name="T2" fmla="*/ 137 w 211"/>
                  <a:gd name="T3" fmla="*/ 202 h 206"/>
                  <a:gd name="T4" fmla="*/ 156 w 211"/>
                  <a:gd name="T5" fmla="*/ 193 h 206"/>
                  <a:gd name="T6" fmla="*/ 173 w 211"/>
                  <a:gd name="T7" fmla="*/ 183 h 206"/>
                  <a:gd name="T8" fmla="*/ 187 w 211"/>
                  <a:gd name="T9" fmla="*/ 169 h 206"/>
                  <a:gd name="T10" fmla="*/ 198 w 211"/>
                  <a:gd name="T11" fmla="*/ 152 h 206"/>
                  <a:gd name="T12" fmla="*/ 207 w 211"/>
                  <a:gd name="T13" fmla="*/ 134 h 206"/>
                  <a:gd name="T14" fmla="*/ 211 w 211"/>
                  <a:gd name="T15" fmla="*/ 114 h 206"/>
                  <a:gd name="T16" fmla="*/ 211 w 211"/>
                  <a:gd name="T17" fmla="*/ 93 h 206"/>
                  <a:gd name="T18" fmla="*/ 207 w 211"/>
                  <a:gd name="T19" fmla="*/ 73 h 206"/>
                  <a:gd name="T20" fmla="*/ 198 w 211"/>
                  <a:gd name="T21" fmla="*/ 54 h 206"/>
                  <a:gd name="T22" fmla="*/ 187 w 211"/>
                  <a:gd name="T23" fmla="*/ 39 h 206"/>
                  <a:gd name="T24" fmla="*/ 173 w 211"/>
                  <a:gd name="T25" fmla="*/ 24 h 206"/>
                  <a:gd name="T26" fmla="*/ 156 w 211"/>
                  <a:gd name="T27" fmla="*/ 13 h 206"/>
                  <a:gd name="T28" fmla="*/ 137 w 211"/>
                  <a:gd name="T29" fmla="*/ 5 h 206"/>
                  <a:gd name="T30" fmla="*/ 116 w 211"/>
                  <a:gd name="T31" fmla="*/ 2 h 206"/>
                  <a:gd name="T32" fmla="*/ 95 w 211"/>
                  <a:gd name="T33" fmla="*/ 2 h 206"/>
                  <a:gd name="T34" fmla="*/ 73 w 211"/>
                  <a:gd name="T35" fmla="*/ 5 h 206"/>
                  <a:gd name="T36" fmla="*/ 55 w 211"/>
                  <a:gd name="T37" fmla="*/ 13 h 206"/>
                  <a:gd name="T38" fmla="*/ 38 w 211"/>
                  <a:gd name="T39" fmla="*/ 24 h 206"/>
                  <a:gd name="T40" fmla="*/ 24 w 211"/>
                  <a:gd name="T41" fmla="*/ 39 h 206"/>
                  <a:gd name="T42" fmla="*/ 12 w 211"/>
                  <a:gd name="T43" fmla="*/ 54 h 206"/>
                  <a:gd name="T44" fmla="*/ 4 w 211"/>
                  <a:gd name="T45" fmla="*/ 73 h 206"/>
                  <a:gd name="T46" fmla="*/ 0 w 211"/>
                  <a:gd name="T47" fmla="*/ 93 h 206"/>
                  <a:gd name="T48" fmla="*/ 0 w 211"/>
                  <a:gd name="T49" fmla="*/ 114 h 206"/>
                  <a:gd name="T50" fmla="*/ 4 w 211"/>
                  <a:gd name="T51" fmla="*/ 134 h 206"/>
                  <a:gd name="T52" fmla="*/ 12 w 211"/>
                  <a:gd name="T53" fmla="*/ 152 h 206"/>
                  <a:gd name="T54" fmla="*/ 24 w 211"/>
                  <a:gd name="T55" fmla="*/ 169 h 206"/>
                  <a:gd name="T56" fmla="*/ 38 w 211"/>
                  <a:gd name="T57" fmla="*/ 183 h 206"/>
                  <a:gd name="T58" fmla="*/ 55 w 211"/>
                  <a:gd name="T59" fmla="*/ 193 h 206"/>
                  <a:gd name="T60" fmla="*/ 73 w 211"/>
                  <a:gd name="T61" fmla="*/ 202 h 206"/>
                  <a:gd name="T62" fmla="*/ 95 w 211"/>
                  <a:gd name="T6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6">
                    <a:moveTo>
                      <a:pt x="106" y="206"/>
                    </a:moveTo>
                    <a:lnTo>
                      <a:pt x="116" y="206"/>
                    </a:lnTo>
                    <a:lnTo>
                      <a:pt x="126" y="205"/>
                    </a:lnTo>
                    <a:lnTo>
                      <a:pt x="137" y="202"/>
                    </a:lnTo>
                    <a:lnTo>
                      <a:pt x="147" y="198"/>
                    </a:lnTo>
                    <a:lnTo>
                      <a:pt x="156" y="193"/>
                    </a:lnTo>
                    <a:lnTo>
                      <a:pt x="164" y="189"/>
                    </a:lnTo>
                    <a:lnTo>
                      <a:pt x="173" y="183"/>
                    </a:lnTo>
                    <a:lnTo>
                      <a:pt x="180" y="176"/>
                    </a:lnTo>
                    <a:lnTo>
                      <a:pt x="187" y="169"/>
                    </a:lnTo>
                    <a:lnTo>
                      <a:pt x="192" y="161"/>
                    </a:lnTo>
                    <a:lnTo>
                      <a:pt x="198" y="152"/>
                    </a:lnTo>
                    <a:lnTo>
                      <a:pt x="202" y="144"/>
                    </a:lnTo>
                    <a:lnTo>
                      <a:pt x="207" y="134"/>
                    </a:lnTo>
                    <a:lnTo>
                      <a:pt x="209" y="124"/>
                    </a:lnTo>
                    <a:lnTo>
                      <a:pt x="211" y="114"/>
                    </a:lnTo>
                    <a:lnTo>
                      <a:pt x="211" y="104"/>
                    </a:lnTo>
                    <a:lnTo>
                      <a:pt x="211" y="93"/>
                    </a:lnTo>
                    <a:lnTo>
                      <a:pt x="209" y="83"/>
                    </a:lnTo>
                    <a:lnTo>
                      <a:pt x="207" y="73"/>
                    </a:lnTo>
                    <a:lnTo>
                      <a:pt x="202" y="64"/>
                    </a:lnTo>
                    <a:lnTo>
                      <a:pt x="198" y="54"/>
                    </a:lnTo>
                    <a:lnTo>
                      <a:pt x="192" y="46"/>
                    </a:lnTo>
                    <a:lnTo>
                      <a:pt x="187" y="39"/>
                    </a:lnTo>
                    <a:lnTo>
                      <a:pt x="180" y="30"/>
                    </a:lnTo>
                    <a:lnTo>
                      <a:pt x="173" y="24"/>
                    </a:lnTo>
                    <a:lnTo>
                      <a:pt x="164" y="19"/>
                    </a:lnTo>
                    <a:lnTo>
                      <a:pt x="156" y="13"/>
                    </a:lnTo>
                    <a:lnTo>
                      <a:pt x="147" y="9"/>
                    </a:lnTo>
                    <a:lnTo>
                      <a:pt x="137" y="5"/>
                    </a:lnTo>
                    <a:lnTo>
                      <a:pt x="126" y="3"/>
                    </a:lnTo>
                    <a:lnTo>
                      <a:pt x="116" y="2"/>
                    </a:lnTo>
                    <a:lnTo>
                      <a:pt x="106" y="0"/>
                    </a:lnTo>
                    <a:lnTo>
                      <a:pt x="95" y="2"/>
                    </a:lnTo>
                    <a:lnTo>
                      <a:pt x="83" y="3"/>
                    </a:lnTo>
                    <a:lnTo>
                      <a:pt x="73" y="5"/>
                    </a:lnTo>
                    <a:lnTo>
                      <a:pt x="63" y="9"/>
                    </a:lnTo>
                    <a:lnTo>
                      <a:pt x="55" y="13"/>
                    </a:lnTo>
                    <a:lnTo>
                      <a:pt x="46" y="19"/>
                    </a:lnTo>
                    <a:lnTo>
                      <a:pt x="38" y="24"/>
                    </a:lnTo>
                    <a:lnTo>
                      <a:pt x="31" y="30"/>
                    </a:lnTo>
                    <a:lnTo>
                      <a:pt x="24" y="39"/>
                    </a:lnTo>
                    <a:lnTo>
                      <a:pt x="18" y="46"/>
                    </a:lnTo>
                    <a:lnTo>
                      <a:pt x="12" y="54"/>
                    </a:lnTo>
                    <a:lnTo>
                      <a:pt x="8" y="64"/>
                    </a:lnTo>
                    <a:lnTo>
                      <a:pt x="4" y="73"/>
                    </a:lnTo>
                    <a:lnTo>
                      <a:pt x="1" y="83"/>
                    </a:lnTo>
                    <a:lnTo>
                      <a:pt x="0" y="93"/>
                    </a:lnTo>
                    <a:lnTo>
                      <a:pt x="0" y="104"/>
                    </a:lnTo>
                    <a:lnTo>
                      <a:pt x="0" y="114"/>
                    </a:lnTo>
                    <a:lnTo>
                      <a:pt x="1" y="124"/>
                    </a:lnTo>
                    <a:lnTo>
                      <a:pt x="4" y="134"/>
                    </a:lnTo>
                    <a:lnTo>
                      <a:pt x="8" y="144"/>
                    </a:lnTo>
                    <a:lnTo>
                      <a:pt x="12" y="152"/>
                    </a:lnTo>
                    <a:lnTo>
                      <a:pt x="18" y="161"/>
                    </a:lnTo>
                    <a:lnTo>
                      <a:pt x="24" y="169"/>
                    </a:lnTo>
                    <a:lnTo>
                      <a:pt x="31" y="176"/>
                    </a:lnTo>
                    <a:lnTo>
                      <a:pt x="38" y="183"/>
                    </a:lnTo>
                    <a:lnTo>
                      <a:pt x="46" y="189"/>
                    </a:lnTo>
                    <a:lnTo>
                      <a:pt x="55" y="193"/>
                    </a:lnTo>
                    <a:lnTo>
                      <a:pt x="63" y="198"/>
                    </a:lnTo>
                    <a:lnTo>
                      <a:pt x="73" y="202"/>
                    </a:lnTo>
                    <a:lnTo>
                      <a:pt x="83" y="205"/>
                    </a:lnTo>
                    <a:lnTo>
                      <a:pt x="95" y="206"/>
                    </a:lnTo>
                    <a:lnTo>
                      <a:pt x="106" y="206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2" name="Freeform 34">
                <a:extLst>
                  <a:ext uri="{FF2B5EF4-FFF2-40B4-BE49-F238E27FC236}">
                    <a16:creationId xmlns:a16="http://schemas.microsoft.com/office/drawing/2014/main" id="{3263F2FA-AFA8-4066-B8B1-CCAA95DD82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60721" y="4602339"/>
                <a:ext cx="55536" cy="53186"/>
              </a:xfrm>
              <a:custGeom>
                <a:avLst/>
                <a:gdLst>
                  <a:gd name="T0" fmla="*/ 117 w 212"/>
                  <a:gd name="T1" fmla="*/ 205 h 205"/>
                  <a:gd name="T2" fmla="*/ 137 w 212"/>
                  <a:gd name="T3" fmla="*/ 201 h 205"/>
                  <a:gd name="T4" fmla="*/ 157 w 212"/>
                  <a:gd name="T5" fmla="*/ 193 h 205"/>
                  <a:gd name="T6" fmla="*/ 174 w 212"/>
                  <a:gd name="T7" fmla="*/ 183 h 205"/>
                  <a:gd name="T8" fmla="*/ 188 w 212"/>
                  <a:gd name="T9" fmla="*/ 168 h 205"/>
                  <a:gd name="T10" fmla="*/ 200 w 212"/>
                  <a:gd name="T11" fmla="*/ 151 h 205"/>
                  <a:gd name="T12" fmla="*/ 207 w 212"/>
                  <a:gd name="T13" fmla="*/ 133 h 205"/>
                  <a:gd name="T14" fmla="*/ 211 w 212"/>
                  <a:gd name="T15" fmla="*/ 113 h 205"/>
                  <a:gd name="T16" fmla="*/ 211 w 212"/>
                  <a:gd name="T17" fmla="*/ 92 h 205"/>
                  <a:gd name="T18" fmla="*/ 207 w 212"/>
                  <a:gd name="T19" fmla="*/ 72 h 205"/>
                  <a:gd name="T20" fmla="*/ 200 w 212"/>
                  <a:gd name="T21" fmla="*/ 53 h 205"/>
                  <a:gd name="T22" fmla="*/ 188 w 212"/>
                  <a:gd name="T23" fmla="*/ 38 h 205"/>
                  <a:gd name="T24" fmla="*/ 174 w 212"/>
                  <a:gd name="T25" fmla="*/ 24 h 205"/>
                  <a:gd name="T26" fmla="*/ 157 w 212"/>
                  <a:gd name="T27" fmla="*/ 12 h 205"/>
                  <a:gd name="T28" fmla="*/ 137 w 212"/>
                  <a:gd name="T29" fmla="*/ 5 h 205"/>
                  <a:gd name="T30" fmla="*/ 117 w 212"/>
                  <a:gd name="T31" fmla="*/ 1 h 205"/>
                  <a:gd name="T32" fmla="*/ 95 w 212"/>
                  <a:gd name="T33" fmla="*/ 1 h 205"/>
                  <a:gd name="T34" fmla="*/ 75 w 212"/>
                  <a:gd name="T35" fmla="*/ 5 h 205"/>
                  <a:gd name="T36" fmla="*/ 56 w 212"/>
                  <a:gd name="T37" fmla="*/ 12 h 205"/>
                  <a:gd name="T38" fmla="*/ 39 w 212"/>
                  <a:gd name="T39" fmla="*/ 24 h 205"/>
                  <a:gd name="T40" fmla="*/ 25 w 212"/>
                  <a:gd name="T41" fmla="*/ 38 h 205"/>
                  <a:gd name="T42" fmla="*/ 12 w 212"/>
                  <a:gd name="T43" fmla="*/ 53 h 205"/>
                  <a:gd name="T44" fmla="*/ 5 w 212"/>
                  <a:gd name="T45" fmla="*/ 72 h 205"/>
                  <a:gd name="T46" fmla="*/ 1 w 212"/>
                  <a:gd name="T47" fmla="*/ 92 h 205"/>
                  <a:gd name="T48" fmla="*/ 1 w 212"/>
                  <a:gd name="T49" fmla="*/ 113 h 205"/>
                  <a:gd name="T50" fmla="*/ 5 w 212"/>
                  <a:gd name="T51" fmla="*/ 133 h 205"/>
                  <a:gd name="T52" fmla="*/ 12 w 212"/>
                  <a:gd name="T53" fmla="*/ 151 h 205"/>
                  <a:gd name="T54" fmla="*/ 25 w 212"/>
                  <a:gd name="T55" fmla="*/ 168 h 205"/>
                  <a:gd name="T56" fmla="*/ 39 w 212"/>
                  <a:gd name="T57" fmla="*/ 183 h 205"/>
                  <a:gd name="T58" fmla="*/ 56 w 212"/>
                  <a:gd name="T59" fmla="*/ 193 h 205"/>
                  <a:gd name="T60" fmla="*/ 75 w 212"/>
                  <a:gd name="T61" fmla="*/ 201 h 205"/>
                  <a:gd name="T62" fmla="*/ 95 w 212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2" h="205">
                    <a:moveTo>
                      <a:pt x="106" y="205"/>
                    </a:moveTo>
                    <a:lnTo>
                      <a:pt x="117" y="205"/>
                    </a:lnTo>
                    <a:lnTo>
                      <a:pt x="127" y="204"/>
                    </a:lnTo>
                    <a:lnTo>
                      <a:pt x="137" y="201"/>
                    </a:lnTo>
                    <a:lnTo>
                      <a:pt x="147" y="198"/>
                    </a:lnTo>
                    <a:lnTo>
                      <a:pt x="157" y="193"/>
                    </a:lnTo>
                    <a:lnTo>
                      <a:pt x="166" y="188"/>
                    </a:lnTo>
                    <a:lnTo>
                      <a:pt x="174" y="183"/>
                    </a:lnTo>
                    <a:lnTo>
                      <a:pt x="181" y="175"/>
                    </a:lnTo>
                    <a:lnTo>
                      <a:pt x="188" y="168"/>
                    </a:lnTo>
                    <a:lnTo>
                      <a:pt x="194" y="160"/>
                    </a:lnTo>
                    <a:lnTo>
                      <a:pt x="200" y="151"/>
                    </a:lnTo>
                    <a:lnTo>
                      <a:pt x="204" y="143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2" y="103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4" y="63"/>
                    </a:lnTo>
                    <a:lnTo>
                      <a:pt x="200" y="53"/>
                    </a:lnTo>
                    <a:lnTo>
                      <a:pt x="194" y="45"/>
                    </a:lnTo>
                    <a:lnTo>
                      <a:pt x="188" y="38"/>
                    </a:lnTo>
                    <a:lnTo>
                      <a:pt x="181" y="31"/>
                    </a:lnTo>
                    <a:lnTo>
                      <a:pt x="174" y="24"/>
                    </a:lnTo>
                    <a:lnTo>
                      <a:pt x="166" y="18"/>
                    </a:lnTo>
                    <a:lnTo>
                      <a:pt x="157" y="12"/>
                    </a:lnTo>
                    <a:lnTo>
                      <a:pt x="147" y="8"/>
                    </a:lnTo>
                    <a:lnTo>
                      <a:pt x="137" y="5"/>
                    </a:lnTo>
                    <a:lnTo>
                      <a:pt x="127" y="2"/>
                    </a:lnTo>
                    <a:lnTo>
                      <a:pt x="117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8"/>
                    </a:lnTo>
                    <a:lnTo>
                      <a:pt x="56" y="12"/>
                    </a:lnTo>
                    <a:lnTo>
                      <a:pt x="47" y="18"/>
                    </a:lnTo>
                    <a:lnTo>
                      <a:pt x="39" y="24"/>
                    </a:lnTo>
                    <a:lnTo>
                      <a:pt x="31" y="31"/>
                    </a:lnTo>
                    <a:lnTo>
                      <a:pt x="25" y="38"/>
                    </a:lnTo>
                    <a:lnTo>
                      <a:pt x="18" y="45"/>
                    </a:lnTo>
                    <a:lnTo>
                      <a:pt x="12" y="53"/>
                    </a:lnTo>
                    <a:lnTo>
                      <a:pt x="8" y="63"/>
                    </a:lnTo>
                    <a:lnTo>
                      <a:pt x="5" y="72"/>
                    </a:lnTo>
                    <a:lnTo>
                      <a:pt x="3" y="82"/>
                    </a:lnTo>
                    <a:lnTo>
                      <a:pt x="1" y="92"/>
                    </a:lnTo>
                    <a:lnTo>
                      <a:pt x="0" y="103"/>
                    </a:lnTo>
                    <a:lnTo>
                      <a:pt x="1" y="113"/>
                    </a:lnTo>
                    <a:lnTo>
                      <a:pt x="3" y="123"/>
                    </a:lnTo>
                    <a:lnTo>
                      <a:pt x="5" y="133"/>
                    </a:lnTo>
                    <a:lnTo>
                      <a:pt x="8" y="143"/>
                    </a:lnTo>
                    <a:lnTo>
                      <a:pt x="12" y="151"/>
                    </a:lnTo>
                    <a:lnTo>
                      <a:pt x="18" y="160"/>
                    </a:lnTo>
                    <a:lnTo>
                      <a:pt x="25" y="168"/>
                    </a:lnTo>
                    <a:lnTo>
                      <a:pt x="31" y="175"/>
                    </a:lnTo>
                    <a:lnTo>
                      <a:pt x="39" y="183"/>
                    </a:lnTo>
                    <a:lnTo>
                      <a:pt x="47" y="188"/>
                    </a:lnTo>
                    <a:lnTo>
                      <a:pt x="56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3" name="Freeform 33">
                <a:extLst>
                  <a:ext uri="{FF2B5EF4-FFF2-40B4-BE49-F238E27FC236}">
                    <a16:creationId xmlns:a16="http://schemas.microsoft.com/office/drawing/2014/main" id="{525AACE0-144A-4B0D-9385-BB14D0B3FC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60721" y="4602339"/>
                <a:ext cx="55536" cy="53186"/>
              </a:xfrm>
              <a:custGeom>
                <a:avLst/>
                <a:gdLst>
                  <a:gd name="T0" fmla="*/ 117 w 212"/>
                  <a:gd name="T1" fmla="*/ 205 h 205"/>
                  <a:gd name="T2" fmla="*/ 137 w 212"/>
                  <a:gd name="T3" fmla="*/ 201 h 205"/>
                  <a:gd name="T4" fmla="*/ 157 w 212"/>
                  <a:gd name="T5" fmla="*/ 193 h 205"/>
                  <a:gd name="T6" fmla="*/ 174 w 212"/>
                  <a:gd name="T7" fmla="*/ 183 h 205"/>
                  <a:gd name="T8" fmla="*/ 188 w 212"/>
                  <a:gd name="T9" fmla="*/ 168 h 205"/>
                  <a:gd name="T10" fmla="*/ 200 w 212"/>
                  <a:gd name="T11" fmla="*/ 151 h 205"/>
                  <a:gd name="T12" fmla="*/ 207 w 212"/>
                  <a:gd name="T13" fmla="*/ 133 h 205"/>
                  <a:gd name="T14" fmla="*/ 211 w 212"/>
                  <a:gd name="T15" fmla="*/ 113 h 205"/>
                  <a:gd name="T16" fmla="*/ 211 w 212"/>
                  <a:gd name="T17" fmla="*/ 92 h 205"/>
                  <a:gd name="T18" fmla="*/ 207 w 212"/>
                  <a:gd name="T19" fmla="*/ 72 h 205"/>
                  <a:gd name="T20" fmla="*/ 200 w 212"/>
                  <a:gd name="T21" fmla="*/ 53 h 205"/>
                  <a:gd name="T22" fmla="*/ 188 w 212"/>
                  <a:gd name="T23" fmla="*/ 38 h 205"/>
                  <a:gd name="T24" fmla="*/ 174 w 212"/>
                  <a:gd name="T25" fmla="*/ 24 h 205"/>
                  <a:gd name="T26" fmla="*/ 157 w 212"/>
                  <a:gd name="T27" fmla="*/ 12 h 205"/>
                  <a:gd name="T28" fmla="*/ 137 w 212"/>
                  <a:gd name="T29" fmla="*/ 5 h 205"/>
                  <a:gd name="T30" fmla="*/ 117 w 212"/>
                  <a:gd name="T31" fmla="*/ 1 h 205"/>
                  <a:gd name="T32" fmla="*/ 95 w 212"/>
                  <a:gd name="T33" fmla="*/ 1 h 205"/>
                  <a:gd name="T34" fmla="*/ 75 w 212"/>
                  <a:gd name="T35" fmla="*/ 5 h 205"/>
                  <a:gd name="T36" fmla="*/ 56 w 212"/>
                  <a:gd name="T37" fmla="*/ 12 h 205"/>
                  <a:gd name="T38" fmla="*/ 39 w 212"/>
                  <a:gd name="T39" fmla="*/ 24 h 205"/>
                  <a:gd name="T40" fmla="*/ 25 w 212"/>
                  <a:gd name="T41" fmla="*/ 38 h 205"/>
                  <a:gd name="T42" fmla="*/ 12 w 212"/>
                  <a:gd name="T43" fmla="*/ 53 h 205"/>
                  <a:gd name="T44" fmla="*/ 5 w 212"/>
                  <a:gd name="T45" fmla="*/ 72 h 205"/>
                  <a:gd name="T46" fmla="*/ 1 w 212"/>
                  <a:gd name="T47" fmla="*/ 92 h 205"/>
                  <a:gd name="T48" fmla="*/ 1 w 212"/>
                  <a:gd name="T49" fmla="*/ 113 h 205"/>
                  <a:gd name="T50" fmla="*/ 5 w 212"/>
                  <a:gd name="T51" fmla="*/ 133 h 205"/>
                  <a:gd name="T52" fmla="*/ 12 w 212"/>
                  <a:gd name="T53" fmla="*/ 151 h 205"/>
                  <a:gd name="T54" fmla="*/ 25 w 212"/>
                  <a:gd name="T55" fmla="*/ 168 h 205"/>
                  <a:gd name="T56" fmla="*/ 39 w 212"/>
                  <a:gd name="T57" fmla="*/ 183 h 205"/>
                  <a:gd name="T58" fmla="*/ 56 w 212"/>
                  <a:gd name="T59" fmla="*/ 193 h 205"/>
                  <a:gd name="T60" fmla="*/ 75 w 212"/>
                  <a:gd name="T61" fmla="*/ 201 h 205"/>
                  <a:gd name="T62" fmla="*/ 95 w 212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2" h="205">
                    <a:moveTo>
                      <a:pt x="106" y="205"/>
                    </a:moveTo>
                    <a:lnTo>
                      <a:pt x="117" y="205"/>
                    </a:lnTo>
                    <a:lnTo>
                      <a:pt x="127" y="204"/>
                    </a:lnTo>
                    <a:lnTo>
                      <a:pt x="137" y="201"/>
                    </a:lnTo>
                    <a:lnTo>
                      <a:pt x="147" y="198"/>
                    </a:lnTo>
                    <a:lnTo>
                      <a:pt x="157" y="193"/>
                    </a:lnTo>
                    <a:lnTo>
                      <a:pt x="166" y="188"/>
                    </a:lnTo>
                    <a:lnTo>
                      <a:pt x="174" y="183"/>
                    </a:lnTo>
                    <a:lnTo>
                      <a:pt x="181" y="175"/>
                    </a:lnTo>
                    <a:lnTo>
                      <a:pt x="188" y="168"/>
                    </a:lnTo>
                    <a:lnTo>
                      <a:pt x="194" y="160"/>
                    </a:lnTo>
                    <a:lnTo>
                      <a:pt x="200" y="151"/>
                    </a:lnTo>
                    <a:lnTo>
                      <a:pt x="204" y="143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2" y="103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4" y="63"/>
                    </a:lnTo>
                    <a:lnTo>
                      <a:pt x="200" y="53"/>
                    </a:lnTo>
                    <a:lnTo>
                      <a:pt x="194" y="45"/>
                    </a:lnTo>
                    <a:lnTo>
                      <a:pt x="188" y="38"/>
                    </a:lnTo>
                    <a:lnTo>
                      <a:pt x="181" y="31"/>
                    </a:lnTo>
                    <a:lnTo>
                      <a:pt x="174" y="24"/>
                    </a:lnTo>
                    <a:lnTo>
                      <a:pt x="166" y="18"/>
                    </a:lnTo>
                    <a:lnTo>
                      <a:pt x="157" y="12"/>
                    </a:lnTo>
                    <a:lnTo>
                      <a:pt x="147" y="8"/>
                    </a:lnTo>
                    <a:lnTo>
                      <a:pt x="137" y="5"/>
                    </a:lnTo>
                    <a:lnTo>
                      <a:pt x="127" y="2"/>
                    </a:lnTo>
                    <a:lnTo>
                      <a:pt x="117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8"/>
                    </a:lnTo>
                    <a:lnTo>
                      <a:pt x="56" y="12"/>
                    </a:lnTo>
                    <a:lnTo>
                      <a:pt x="47" y="18"/>
                    </a:lnTo>
                    <a:lnTo>
                      <a:pt x="39" y="24"/>
                    </a:lnTo>
                    <a:lnTo>
                      <a:pt x="31" y="31"/>
                    </a:lnTo>
                    <a:lnTo>
                      <a:pt x="25" y="38"/>
                    </a:lnTo>
                    <a:lnTo>
                      <a:pt x="18" y="45"/>
                    </a:lnTo>
                    <a:lnTo>
                      <a:pt x="12" y="53"/>
                    </a:lnTo>
                    <a:lnTo>
                      <a:pt x="8" y="63"/>
                    </a:lnTo>
                    <a:lnTo>
                      <a:pt x="5" y="72"/>
                    </a:lnTo>
                    <a:lnTo>
                      <a:pt x="3" y="82"/>
                    </a:lnTo>
                    <a:lnTo>
                      <a:pt x="1" y="92"/>
                    </a:lnTo>
                    <a:lnTo>
                      <a:pt x="0" y="103"/>
                    </a:lnTo>
                    <a:lnTo>
                      <a:pt x="1" y="113"/>
                    </a:lnTo>
                    <a:lnTo>
                      <a:pt x="3" y="123"/>
                    </a:lnTo>
                    <a:lnTo>
                      <a:pt x="5" y="133"/>
                    </a:lnTo>
                    <a:lnTo>
                      <a:pt x="8" y="143"/>
                    </a:lnTo>
                    <a:lnTo>
                      <a:pt x="12" y="151"/>
                    </a:lnTo>
                    <a:lnTo>
                      <a:pt x="18" y="160"/>
                    </a:lnTo>
                    <a:lnTo>
                      <a:pt x="25" y="168"/>
                    </a:lnTo>
                    <a:lnTo>
                      <a:pt x="31" y="175"/>
                    </a:lnTo>
                    <a:lnTo>
                      <a:pt x="39" y="183"/>
                    </a:lnTo>
                    <a:lnTo>
                      <a:pt x="47" y="188"/>
                    </a:lnTo>
                    <a:lnTo>
                      <a:pt x="56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4" name="Freeform 32">
                <a:extLst>
                  <a:ext uri="{FF2B5EF4-FFF2-40B4-BE49-F238E27FC236}">
                    <a16:creationId xmlns:a16="http://schemas.microsoft.com/office/drawing/2014/main" id="{1A45F62A-67F0-410D-92F7-7C905C743E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0041" y="4602339"/>
                <a:ext cx="54754" cy="53186"/>
              </a:xfrm>
              <a:custGeom>
                <a:avLst/>
                <a:gdLst>
                  <a:gd name="T0" fmla="*/ 116 w 211"/>
                  <a:gd name="T1" fmla="*/ 205 h 205"/>
                  <a:gd name="T2" fmla="*/ 137 w 211"/>
                  <a:gd name="T3" fmla="*/ 201 h 205"/>
                  <a:gd name="T4" fmla="*/ 156 w 211"/>
                  <a:gd name="T5" fmla="*/ 193 h 205"/>
                  <a:gd name="T6" fmla="*/ 173 w 211"/>
                  <a:gd name="T7" fmla="*/ 183 h 205"/>
                  <a:gd name="T8" fmla="*/ 187 w 211"/>
                  <a:gd name="T9" fmla="*/ 168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8 h 205"/>
                  <a:gd name="T24" fmla="*/ 173 w 211"/>
                  <a:gd name="T25" fmla="*/ 24 h 205"/>
                  <a:gd name="T26" fmla="*/ 156 w 211"/>
                  <a:gd name="T27" fmla="*/ 12 h 205"/>
                  <a:gd name="T28" fmla="*/ 137 w 211"/>
                  <a:gd name="T29" fmla="*/ 5 h 205"/>
                  <a:gd name="T30" fmla="*/ 116 w 211"/>
                  <a:gd name="T31" fmla="*/ 1 h 205"/>
                  <a:gd name="T32" fmla="*/ 95 w 211"/>
                  <a:gd name="T33" fmla="*/ 1 h 205"/>
                  <a:gd name="T34" fmla="*/ 75 w 211"/>
                  <a:gd name="T35" fmla="*/ 5 h 205"/>
                  <a:gd name="T36" fmla="*/ 55 w 211"/>
                  <a:gd name="T37" fmla="*/ 12 h 205"/>
                  <a:gd name="T38" fmla="*/ 38 w 211"/>
                  <a:gd name="T39" fmla="*/ 24 h 205"/>
                  <a:gd name="T40" fmla="*/ 24 w 211"/>
                  <a:gd name="T41" fmla="*/ 38 h 205"/>
                  <a:gd name="T42" fmla="*/ 12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2 w 211"/>
                  <a:gd name="T53" fmla="*/ 151 h 205"/>
                  <a:gd name="T54" fmla="*/ 24 w 211"/>
                  <a:gd name="T55" fmla="*/ 168 h 205"/>
                  <a:gd name="T56" fmla="*/ 38 w 211"/>
                  <a:gd name="T57" fmla="*/ 183 h 205"/>
                  <a:gd name="T58" fmla="*/ 55 w 211"/>
                  <a:gd name="T59" fmla="*/ 193 h 205"/>
                  <a:gd name="T60" fmla="*/ 75 w 211"/>
                  <a:gd name="T61" fmla="*/ 201 h 205"/>
                  <a:gd name="T62" fmla="*/ 95 w 211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5"/>
                    </a:lnTo>
                    <a:lnTo>
                      <a:pt x="127" y="204"/>
                    </a:lnTo>
                    <a:lnTo>
                      <a:pt x="137" y="201"/>
                    </a:lnTo>
                    <a:lnTo>
                      <a:pt x="147" y="198"/>
                    </a:lnTo>
                    <a:lnTo>
                      <a:pt x="156" y="193"/>
                    </a:lnTo>
                    <a:lnTo>
                      <a:pt x="164" y="188"/>
                    </a:lnTo>
                    <a:lnTo>
                      <a:pt x="173" y="183"/>
                    </a:lnTo>
                    <a:lnTo>
                      <a:pt x="180" y="175"/>
                    </a:lnTo>
                    <a:lnTo>
                      <a:pt x="187" y="168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2" y="143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1" y="103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2" y="63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8"/>
                    </a:lnTo>
                    <a:lnTo>
                      <a:pt x="180" y="31"/>
                    </a:lnTo>
                    <a:lnTo>
                      <a:pt x="173" y="24"/>
                    </a:lnTo>
                    <a:lnTo>
                      <a:pt x="164" y="18"/>
                    </a:lnTo>
                    <a:lnTo>
                      <a:pt x="156" y="12"/>
                    </a:lnTo>
                    <a:lnTo>
                      <a:pt x="147" y="8"/>
                    </a:lnTo>
                    <a:lnTo>
                      <a:pt x="137" y="5"/>
                    </a:lnTo>
                    <a:lnTo>
                      <a:pt x="127" y="2"/>
                    </a:lnTo>
                    <a:lnTo>
                      <a:pt x="116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8"/>
                    </a:lnTo>
                    <a:lnTo>
                      <a:pt x="55" y="12"/>
                    </a:lnTo>
                    <a:lnTo>
                      <a:pt x="46" y="18"/>
                    </a:lnTo>
                    <a:lnTo>
                      <a:pt x="38" y="24"/>
                    </a:lnTo>
                    <a:lnTo>
                      <a:pt x="31" y="31"/>
                    </a:lnTo>
                    <a:lnTo>
                      <a:pt x="24" y="38"/>
                    </a:lnTo>
                    <a:lnTo>
                      <a:pt x="18" y="45"/>
                    </a:lnTo>
                    <a:lnTo>
                      <a:pt x="12" y="53"/>
                    </a:lnTo>
                    <a:lnTo>
                      <a:pt x="8" y="63"/>
                    </a:lnTo>
                    <a:lnTo>
                      <a:pt x="4" y="72"/>
                    </a:lnTo>
                    <a:lnTo>
                      <a:pt x="2" y="82"/>
                    </a:lnTo>
                    <a:lnTo>
                      <a:pt x="0" y="92"/>
                    </a:lnTo>
                    <a:lnTo>
                      <a:pt x="0" y="103"/>
                    </a:lnTo>
                    <a:lnTo>
                      <a:pt x="0" y="113"/>
                    </a:lnTo>
                    <a:lnTo>
                      <a:pt x="2" y="123"/>
                    </a:lnTo>
                    <a:lnTo>
                      <a:pt x="4" y="133"/>
                    </a:lnTo>
                    <a:lnTo>
                      <a:pt x="8" y="143"/>
                    </a:lnTo>
                    <a:lnTo>
                      <a:pt x="12" y="151"/>
                    </a:lnTo>
                    <a:lnTo>
                      <a:pt x="18" y="160"/>
                    </a:lnTo>
                    <a:lnTo>
                      <a:pt x="24" y="168"/>
                    </a:lnTo>
                    <a:lnTo>
                      <a:pt x="31" y="175"/>
                    </a:lnTo>
                    <a:lnTo>
                      <a:pt x="38" y="183"/>
                    </a:lnTo>
                    <a:lnTo>
                      <a:pt x="46" y="188"/>
                    </a:lnTo>
                    <a:lnTo>
                      <a:pt x="55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5" name="Freeform 31">
                <a:extLst>
                  <a:ext uri="{FF2B5EF4-FFF2-40B4-BE49-F238E27FC236}">
                    <a16:creationId xmlns:a16="http://schemas.microsoft.com/office/drawing/2014/main" id="{E730D305-BD64-4873-839C-6A308DF4CB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0041" y="4602339"/>
                <a:ext cx="54754" cy="53186"/>
              </a:xfrm>
              <a:custGeom>
                <a:avLst/>
                <a:gdLst>
                  <a:gd name="T0" fmla="*/ 116 w 211"/>
                  <a:gd name="T1" fmla="*/ 205 h 205"/>
                  <a:gd name="T2" fmla="*/ 137 w 211"/>
                  <a:gd name="T3" fmla="*/ 201 h 205"/>
                  <a:gd name="T4" fmla="*/ 156 w 211"/>
                  <a:gd name="T5" fmla="*/ 193 h 205"/>
                  <a:gd name="T6" fmla="*/ 173 w 211"/>
                  <a:gd name="T7" fmla="*/ 183 h 205"/>
                  <a:gd name="T8" fmla="*/ 187 w 211"/>
                  <a:gd name="T9" fmla="*/ 168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8 h 205"/>
                  <a:gd name="T24" fmla="*/ 173 w 211"/>
                  <a:gd name="T25" fmla="*/ 24 h 205"/>
                  <a:gd name="T26" fmla="*/ 156 w 211"/>
                  <a:gd name="T27" fmla="*/ 12 h 205"/>
                  <a:gd name="T28" fmla="*/ 137 w 211"/>
                  <a:gd name="T29" fmla="*/ 5 h 205"/>
                  <a:gd name="T30" fmla="*/ 116 w 211"/>
                  <a:gd name="T31" fmla="*/ 1 h 205"/>
                  <a:gd name="T32" fmla="*/ 95 w 211"/>
                  <a:gd name="T33" fmla="*/ 1 h 205"/>
                  <a:gd name="T34" fmla="*/ 75 w 211"/>
                  <a:gd name="T35" fmla="*/ 5 h 205"/>
                  <a:gd name="T36" fmla="*/ 55 w 211"/>
                  <a:gd name="T37" fmla="*/ 12 h 205"/>
                  <a:gd name="T38" fmla="*/ 38 w 211"/>
                  <a:gd name="T39" fmla="*/ 24 h 205"/>
                  <a:gd name="T40" fmla="*/ 24 w 211"/>
                  <a:gd name="T41" fmla="*/ 38 h 205"/>
                  <a:gd name="T42" fmla="*/ 12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2 w 211"/>
                  <a:gd name="T53" fmla="*/ 151 h 205"/>
                  <a:gd name="T54" fmla="*/ 24 w 211"/>
                  <a:gd name="T55" fmla="*/ 168 h 205"/>
                  <a:gd name="T56" fmla="*/ 38 w 211"/>
                  <a:gd name="T57" fmla="*/ 183 h 205"/>
                  <a:gd name="T58" fmla="*/ 55 w 211"/>
                  <a:gd name="T59" fmla="*/ 193 h 205"/>
                  <a:gd name="T60" fmla="*/ 75 w 211"/>
                  <a:gd name="T61" fmla="*/ 201 h 205"/>
                  <a:gd name="T62" fmla="*/ 95 w 211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5"/>
                    </a:lnTo>
                    <a:lnTo>
                      <a:pt x="127" y="204"/>
                    </a:lnTo>
                    <a:lnTo>
                      <a:pt x="137" y="201"/>
                    </a:lnTo>
                    <a:lnTo>
                      <a:pt x="147" y="198"/>
                    </a:lnTo>
                    <a:lnTo>
                      <a:pt x="156" y="193"/>
                    </a:lnTo>
                    <a:lnTo>
                      <a:pt x="164" y="188"/>
                    </a:lnTo>
                    <a:lnTo>
                      <a:pt x="173" y="183"/>
                    </a:lnTo>
                    <a:lnTo>
                      <a:pt x="180" y="175"/>
                    </a:lnTo>
                    <a:lnTo>
                      <a:pt x="187" y="168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2" y="143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1" y="103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2" y="63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8"/>
                    </a:lnTo>
                    <a:lnTo>
                      <a:pt x="180" y="31"/>
                    </a:lnTo>
                    <a:lnTo>
                      <a:pt x="173" y="24"/>
                    </a:lnTo>
                    <a:lnTo>
                      <a:pt x="164" y="18"/>
                    </a:lnTo>
                    <a:lnTo>
                      <a:pt x="156" y="12"/>
                    </a:lnTo>
                    <a:lnTo>
                      <a:pt x="147" y="8"/>
                    </a:lnTo>
                    <a:lnTo>
                      <a:pt x="137" y="5"/>
                    </a:lnTo>
                    <a:lnTo>
                      <a:pt x="127" y="2"/>
                    </a:lnTo>
                    <a:lnTo>
                      <a:pt x="116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8"/>
                    </a:lnTo>
                    <a:lnTo>
                      <a:pt x="55" y="12"/>
                    </a:lnTo>
                    <a:lnTo>
                      <a:pt x="46" y="18"/>
                    </a:lnTo>
                    <a:lnTo>
                      <a:pt x="38" y="24"/>
                    </a:lnTo>
                    <a:lnTo>
                      <a:pt x="31" y="31"/>
                    </a:lnTo>
                    <a:lnTo>
                      <a:pt x="24" y="38"/>
                    </a:lnTo>
                    <a:lnTo>
                      <a:pt x="18" y="45"/>
                    </a:lnTo>
                    <a:lnTo>
                      <a:pt x="12" y="53"/>
                    </a:lnTo>
                    <a:lnTo>
                      <a:pt x="8" y="63"/>
                    </a:lnTo>
                    <a:lnTo>
                      <a:pt x="4" y="72"/>
                    </a:lnTo>
                    <a:lnTo>
                      <a:pt x="2" y="82"/>
                    </a:lnTo>
                    <a:lnTo>
                      <a:pt x="0" y="92"/>
                    </a:lnTo>
                    <a:lnTo>
                      <a:pt x="0" y="103"/>
                    </a:lnTo>
                    <a:lnTo>
                      <a:pt x="0" y="113"/>
                    </a:lnTo>
                    <a:lnTo>
                      <a:pt x="2" y="123"/>
                    </a:lnTo>
                    <a:lnTo>
                      <a:pt x="4" y="133"/>
                    </a:lnTo>
                    <a:lnTo>
                      <a:pt x="8" y="143"/>
                    </a:lnTo>
                    <a:lnTo>
                      <a:pt x="12" y="151"/>
                    </a:lnTo>
                    <a:lnTo>
                      <a:pt x="18" y="160"/>
                    </a:lnTo>
                    <a:lnTo>
                      <a:pt x="24" y="168"/>
                    </a:lnTo>
                    <a:lnTo>
                      <a:pt x="31" y="175"/>
                    </a:lnTo>
                    <a:lnTo>
                      <a:pt x="38" y="183"/>
                    </a:lnTo>
                    <a:lnTo>
                      <a:pt x="46" y="188"/>
                    </a:lnTo>
                    <a:lnTo>
                      <a:pt x="55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6" name="Freeform 30">
                <a:extLst>
                  <a:ext uri="{FF2B5EF4-FFF2-40B4-BE49-F238E27FC236}">
                    <a16:creationId xmlns:a16="http://schemas.microsoft.com/office/drawing/2014/main" id="{528024DE-19E2-406D-B0C2-EBF3536452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0041" y="3199956"/>
                <a:ext cx="54754" cy="53186"/>
              </a:xfrm>
              <a:custGeom>
                <a:avLst/>
                <a:gdLst>
                  <a:gd name="T0" fmla="*/ 116 w 211"/>
                  <a:gd name="T1" fmla="*/ 204 h 205"/>
                  <a:gd name="T2" fmla="*/ 137 w 211"/>
                  <a:gd name="T3" fmla="*/ 200 h 205"/>
                  <a:gd name="T4" fmla="*/ 156 w 211"/>
                  <a:gd name="T5" fmla="*/ 192 h 205"/>
                  <a:gd name="T6" fmla="*/ 173 w 211"/>
                  <a:gd name="T7" fmla="*/ 181 h 205"/>
                  <a:gd name="T8" fmla="*/ 187 w 211"/>
                  <a:gd name="T9" fmla="*/ 167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6 h 205"/>
                  <a:gd name="T24" fmla="*/ 173 w 211"/>
                  <a:gd name="T25" fmla="*/ 22 h 205"/>
                  <a:gd name="T26" fmla="*/ 156 w 211"/>
                  <a:gd name="T27" fmla="*/ 12 h 205"/>
                  <a:gd name="T28" fmla="*/ 137 w 211"/>
                  <a:gd name="T29" fmla="*/ 4 h 205"/>
                  <a:gd name="T30" fmla="*/ 116 w 211"/>
                  <a:gd name="T31" fmla="*/ 0 h 205"/>
                  <a:gd name="T32" fmla="*/ 95 w 211"/>
                  <a:gd name="T33" fmla="*/ 0 h 205"/>
                  <a:gd name="T34" fmla="*/ 75 w 211"/>
                  <a:gd name="T35" fmla="*/ 4 h 205"/>
                  <a:gd name="T36" fmla="*/ 55 w 211"/>
                  <a:gd name="T37" fmla="*/ 12 h 205"/>
                  <a:gd name="T38" fmla="*/ 38 w 211"/>
                  <a:gd name="T39" fmla="*/ 22 h 205"/>
                  <a:gd name="T40" fmla="*/ 24 w 211"/>
                  <a:gd name="T41" fmla="*/ 36 h 205"/>
                  <a:gd name="T42" fmla="*/ 12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2 w 211"/>
                  <a:gd name="T53" fmla="*/ 151 h 205"/>
                  <a:gd name="T54" fmla="*/ 24 w 211"/>
                  <a:gd name="T55" fmla="*/ 167 h 205"/>
                  <a:gd name="T56" fmla="*/ 38 w 211"/>
                  <a:gd name="T57" fmla="*/ 181 h 205"/>
                  <a:gd name="T58" fmla="*/ 55 w 211"/>
                  <a:gd name="T59" fmla="*/ 192 h 205"/>
                  <a:gd name="T60" fmla="*/ 75 w 211"/>
                  <a:gd name="T61" fmla="*/ 200 h 205"/>
                  <a:gd name="T62" fmla="*/ 95 w 211"/>
                  <a:gd name="T63" fmla="*/ 204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4"/>
                    </a:lnTo>
                    <a:lnTo>
                      <a:pt x="127" y="202"/>
                    </a:lnTo>
                    <a:lnTo>
                      <a:pt x="137" y="200"/>
                    </a:lnTo>
                    <a:lnTo>
                      <a:pt x="147" y="197"/>
                    </a:lnTo>
                    <a:lnTo>
                      <a:pt x="156" y="192"/>
                    </a:lnTo>
                    <a:lnTo>
                      <a:pt x="164" y="187"/>
                    </a:lnTo>
                    <a:lnTo>
                      <a:pt x="173" y="181"/>
                    </a:lnTo>
                    <a:lnTo>
                      <a:pt x="180" y="174"/>
                    </a:lnTo>
                    <a:lnTo>
                      <a:pt x="187" y="167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2" y="141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1" y="102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2" y="62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6"/>
                    </a:lnTo>
                    <a:lnTo>
                      <a:pt x="180" y="29"/>
                    </a:lnTo>
                    <a:lnTo>
                      <a:pt x="173" y="22"/>
                    </a:lnTo>
                    <a:lnTo>
                      <a:pt x="164" y="17"/>
                    </a:lnTo>
                    <a:lnTo>
                      <a:pt x="156" y="12"/>
                    </a:lnTo>
                    <a:lnTo>
                      <a:pt x="147" y="7"/>
                    </a:lnTo>
                    <a:lnTo>
                      <a:pt x="137" y="4"/>
                    </a:lnTo>
                    <a:lnTo>
                      <a:pt x="127" y="1"/>
                    </a:lnTo>
                    <a:lnTo>
                      <a:pt x="116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1"/>
                    </a:lnTo>
                    <a:lnTo>
                      <a:pt x="75" y="4"/>
                    </a:lnTo>
                    <a:lnTo>
                      <a:pt x="65" y="7"/>
                    </a:lnTo>
                    <a:lnTo>
                      <a:pt x="55" y="12"/>
                    </a:lnTo>
                    <a:lnTo>
                      <a:pt x="46" y="17"/>
                    </a:lnTo>
                    <a:lnTo>
                      <a:pt x="38" y="22"/>
                    </a:lnTo>
                    <a:lnTo>
                      <a:pt x="31" y="29"/>
                    </a:lnTo>
                    <a:lnTo>
                      <a:pt x="24" y="36"/>
                    </a:lnTo>
                    <a:lnTo>
                      <a:pt x="18" y="45"/>
                    </a:lnTo>
                    <a:lnTo>
                      <a:pt x="12" y="53"/>
                    </a:lnTo>
                    <a:lnTo>
                      <a:pt x="8" y="62"/>
                    </a:lnTo>
                    <a:lnTo>
                      <a:pt x="4" y="72"/>
                    </a:lnTo>
                    <a:lnTo>
                      <a:pt x="2" y="82"/>
                    </a:lnTo>
                    <a:lnTo>
                      <a:pt x="0" y="92"/>
                    </a:lnTo>
                    <a:lnTo>
                      <a:pt x="0" y="102"/>
                    </a:lnTo>
                    <a:lnTo>
                      <a:pt x="0" y="113"/>
                    </a:lnTo>
                    <a:lnTo>
                      <a:pt x="2" y="123"/>
                    </a:lnTo>
                    <a:lnTo>
                      <a:pt x="4" y="133"/>
                    </a:lnTo>
                    <a:lnTo>
                      <a:pt x="8" y="141"/>
                    </a:lnTo>
                    <a:lnTo>
                      <a:pt x="12" y="151"/>
                    </a:lnTo>
                    <a:lnTo>
                      <a:pt x="18" y="160"/>
                    </a:lnTo>
                    <a:lnTo>
                      <a:pt x="24" y="167"/>
                    </a:lnTo>
                    <a:lnTo>
                      <a:pt x="31" y="174"/>
                    </a:lnTo>
                    <a:lnTo>
                      <a:pt x="38" y="181"/>
                    </a:lnTo>
                    <a:lnTo>
                      <a:pt x="46" y="187"/>
                    </a:lnTo>
                    <a:lnTo>
                      <a:pt x="55" y="192"/>
                    </a:lnTo>
                    <a:lnTo>
                      <a:pt x="65" y="197"/>
                    </a:lnTo>
                    <a:lnTo>
                      <a:pt x="75" y="200"/>
                    </a:lnTo>
                    <a:lnTo>
                      <a:pt x="85" y="202"/>
                    </a:lnTo>
                    <a:lnTo>
                      <a:pt x="95" y="204"/>
                    </a:lnTo>
                    <a:lnTo>
                      <a:pt x="106" y="20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7" name="Freeform 29">
                <a:extLst>
                  <a:ext uri="{FF2B5EF4-FFF2-40B4-BE49-F238E27FC236}">
                    <a16:creationId xmlns:a16="http://schemas.microsoft.com/office/drawing/2014/main" id="{ED1DEBF8-F501-463F-90E2-9911D3211B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0041" y="3199956"/>
                <a:ext cx="54754" cy="53186"/>
              </a:xfrm>
              <a:custGeom>
                <a:avLst/>
                <a:gdLst>
                  <a:gd name="T0" fmla="*/ 116 w 211"/>
                  <a:gd name="T1" fmla="*/ 204 h 205"/>
                  <a:gd name="T2" fmla="*/ 137 w 211"/>
                  <a:gd name="T3" fmla="*/ 200 h 205"/>
                  <a:gd name="T4" fmla="*/ 156 w 211"/>
                  <a:gd name="T5" fmla="*/ 192 h 205"/>
                  <a:gd name="T6" fmla="*/ 173 w 211"/>
                  <a:gd name="T7" fmla="*/ 181 h 205"/>
                  <a:gd name="T8" fmla="*/ 187 w 211"/>
                  <a:gd name="T9" fmla="*/ 167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6 h 205"/>
                  <a:gd name="T24" fmla="*/ 173 w 211"/>
                  <a:gd name="T25" fmla="*/ 22 h 205"/>
                  <a:gd name="T26" fmla="*/ 156 w 211"/>
                  <a:gd name="T27" fmla="*/ 12 h 205"/>
                  <a:gd name="T28" fmla="*/ 137 w 211"/>
                  <a:gd name="T29" fmla="*/ 4 h 205"/>
                  <a:gd name="T30" fmla="*/ 116 w 211"/>
                  <a:gd name="T31" fmla="*/ 0 h 205"/>
                  <a:gd name="T32" fmla="*/ 95 w 211"/>
                  <a:gd name="T33" fmla="*/ 0 h 205"/>
                  <a:gd name="T34" fmla="*/ 75 w 211"/>
                  <a:gd name="T35" fmla="*/ 4 h 205"/>
                  <a:gd name="T36" fmla="*/ 55 w 211"/>
                  <a:gd name="T37" fmla="*/ 12 h 205"/>
                  <a:gd name="T38" fmla="*/ 38 w 211"/>
                  <a:gd name="T39" fmla="*/ 22 h 205"/>
                  <a:gd name="T40" fmla="*/ 24 w 211"/>
                  <a:gd name="T41" fmla="*/ 36 h 205"/>
                  <a:gd name="T42" fmla="*/ 12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2 w 211"/>
                  <a:gd name="T53" fmla="*/ 151 h 205"/>
                  <a:gd name="T54" fmla="*/ 24 w 211"/>
                  <a:gd name="T55" fmla="*/ 167 h 205"/>
                  <a:gd name="T56" fmla="*/ 38 w 211"/>
                  <a:gd name="T57" fmla="*/ 181 h 205"/>
                  <a:gd name="T58" fmla="*/ 55 w 211"/>
                  <a:gd name="T59" fmla="*/ 192 h 205"/>
                  <a:gd name="T60" fmla="*/ 75 w 211"/>
                  <a:gd name="T61" fmla="*/ 200 h 205"/>
                  <a:gd name="T62" fmla="*/ 95 w 211"/>
                  <a:gd name="T63" fmla="*/ 204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4"/>
                    </a:lnTo>
                    <a:lnTo>
                      <a:pt x="127" y="202"/>
                    </a:lnTo>
                    <a:lnTo>
                      <a:pt x="137" y="200"/>
                    </a:lnTo>
                    <a:lnTo>
                      <a:pt x="147" y="197"/>
                    </a:lnTo>
                    <a:lnTo>
                      <a:pt x="156" y="192"/>
                    </a:lnTo>
                    <a:lnTo>
                      <a:pt x="164" y="187"/>
                    </a:lnTo>
                    <a:lnTo>
                      <a:pt x="173" y="181"/>
                    </a:lnTo>
                    <a:lnTo>
                      <a:pt x="180" y="174"/>
                    </a:lnTo>
                    <a:lnTo>
                      <a:pt x="187" y="167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2" y="141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1" y="102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2" y="62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6"/>
                    </a:lnTo>
                    <a:lnTo>
                      <a:pt x="180" y="29"/>
                    </a:lnTo>
                    <a:lnTo>
                      <a:pt x="173" y="22"/>
                    </a:lnTo>
                    <a:lnTo>
                      <a:pt x="164" y="17"/>
                    </a:lnTo>
                    <a:lnTo>
                      <a:pt x="156" y="12"/>
                    </a:lnTo>
                    <a:lnTo>
                      <a:pt x="147" y="7"/>
                    </a:lnTo>
                    <a:lnTo>
                      <a:pt x="137" y="4"/>
                    </a:lnTo>
                    <a:lnTo>
                      <a:pt x="127" y="1"/>
                    </a:lnTo>
                    <a:lnTo>
                      <a:pt x="116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1"/>
                    </a:lnTo>
                    <a:lnTo>
                      <a:pt x="75" y="4"/>
                    </a:lnTo>
                    <a:lnTo>
                      <a:pt x="65" y="7"/>
                    </a:lnTo>
                    <a:lnTo>
                      <a:pt x="55" y="12"/>
                    </a:lnTo>
                    <a:lnTo>
                      <a:pt x="46" y="17"/>
                    </a:lnTo>
                    <a:lnTo>
                      <a:pt x="38" y="22"/>
                    </a:lnTo>
                    <a:lnTo>
                      <a:pt x="31" y="29"/>
                    </a:lnTo>
                    <a:lnTo>
                      <a:pt x="24" y="36"/>
                    </a:lnTo>
                    <a:lnTo>
                      <a:pt x="18" y="45"/>
                    </a:lnTo>
                    <a:lnTo>
                      <a:pt x="12" y="53"/>
                    </a:lnTo>
                    <a:lnTo>
                      <a:pt x="8" y="62"/>
                    </a:lnTo>
                    <a:lnTo>
                      <a:pt x="4" y="72"/>
                    </a:lnTo>
                    <a:lnTo>
                      <a:pt x="2" y="82"/>
                    </a:lnTo>
                    <a:lnTo>
                      <a:pt x="0" y="92"/>
                    </a:lnTo>
                    <a:lnTo>
                      <a:pt x="0" y="102"/>
                    </a:lnTo>
                    <a:lnTo>
                      <a:pt x="0" y="113"/>
                    </a:lnTo>
                    <a:lnTo>
                      <a:pt x="2" y="123"/>
                    </a:lnTo>
                    <a:lnTo>
                      <a:pt x="4" y="133"/>
                    </a:lnTo>
                    <a:lnTo>
                      <a:pt x="8" y="141"/>
                    </a:lnTo>
                    <a:lnTo>
                      <a:pt x="12" y="151"/>
                    </a:lnTo>
                    <a:lnTo>
                      <a:pt x="18" y="160"/>
                    </a:lnTo>
                    <a:lnTo>
                      <a:pt x="24" y="167"/>
                    </a:lnTo>
                    <a:lnTo>
                      <a:pt x="31" y="174"/>
                    </a:lnTo>
                    <a:lnTo>
                      <a:pt x="38" y="181"/>
                    </a:lnTo>
                    <a:lnTo>
                      <a:pt x="46" y="187"/>
                    </a:lnTo>
                    <a:lnTo>
                      <a:pt x="55" y="192"/>
                    </a:lnTo>
                    <a:lnTo>
                      <a:pt x="65" y="197"/>
                    </a:lnTo>
                    <a:lnTo>
                      <a:pt x="75" y="200"/>
                    </a:lnTo>
                    <a:lnTo>
                      <a:pt x="85" y="202"/>
                    </a:lnTo>
                    <a:lnTo>
                      <a:pt x="95" y="204"/>
                    </a:lnTo>
                    <a:lnTo>
                      <a:pt x="106" y="205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8" name="Rectangle 28">
                <a:extLst>
                  <a:ext uri="{FF2B5EF4-FFF2-40B4-BE49-F238E27FC236}">
                    <a16:creationId xmlns:a16="http://schemas.microsoft.com/office/drawing/2014/main" id="{19263474-E010-46A3-BF8C-A4AF45B23C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79494" y="6169753"/>
                <a:ext cx="7821" cy="72739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9" name="Rectangle 27">
                <a:extLst>
                  <a:ext uri="{FF2B5EF4-FFF2-40B4-BE49-F238E27FC236}">
                    <a16:creationId xmlns:a16="http://schemas.microsoft.com/office/drawing/2014/main" id="{7035DA2F-A937-47E9-89EC-4BC9604555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79494" y="6280035"/>
                <a:ext cx="7821" cy="72739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0" name="Rectangle 26">
                <a:extLst>
                  <a:ext uri="{FF2B5EF4-FFF2-40B4-BE49-F238E27FC236}">
                    <a16:creationId xmlns:a16="http://schemas.microsoft.com/office/drawing/2014/main" id="{BAEE6CF2-5637-477F-A8FD-18DB617F74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79494" y="6390317"/>
                <a:ext cx="7821" cy="72739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1" name="Rectangle 25">
                <a:extLst>
                  <a:ext uri="{FF2B5EF4-FFF2-40B4-BE49-F238E27FC236}">
                    <a16:creationId xmlns:a16="http://schemas.microsoft.com/office/drawing/2014/main" id="{1CA490D1-491E-4AE6-88CC-62DEC383FC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79494" y="6499817"/>
                <a:ext cx="7821" cy="43018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" name="Freeform 21">
                <a:extLst>
                  <a:ext uri="{FF2B5EF4-FFF2-40B4-BE49-F238E27FC236}">
                    <a16:creationId xmlns:a16="http://schemas.microsoft.com/office/drawing/2014/main" id="{F8C08CEC-F4D1-43D7-A598-F2958CBE09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60721" y="5195203"/>
                <a:ext cx="55536" cy="53968"/>
              </a:xfrm>
              <a:custGeom>
                <a:avLst/>
                <a:gdLst>
                  <a:gd name="T0" fmla="*/ 117 w 212"/>
                  <a:gd name="T1" fmla="*/ 204 h 206"/>
                  <a:gd name="T2" fmla="*/ 137 w 212"/>
                  <a:gd name="T3" fmla="*/ 201 h 206"/>
                  <a:gd name="T4" fmla="*/ 157 w 212"/>
                  <a:gd name="T5" fmla="*/ 193 h 206"/>
                  <a:gd name="T6" fmla="*/ 174 w 212"/>
                  <a:gd name="T7" fmla="*/ 181 h 206"/>
                  <a:gd name="T8" fmla="*/ 188 w 212"/>
                  <a:gd name="T9" fmla="*/ 167 h 206"/>
                  <a:gd name="T10" fmla="*/ 200 w 212"/>
                  <a:gd name="T11" fmla="*/ 152 h 206"/>
                  <a:gd name="T12" fmla="*/ 207 w 212"/>
                  <a:gd name="T13" fmla="*/ 133 h 206"/>
                  <a:gd name="T14" fmla="*/ 211 w 212"/>
                  <a:gd name="T15" fmla="*/ 113 h 206"/>
                  <a:gd name="T16" fmla="*/ 211 w 212"/>
                  <a:gd name="T17" fmla="*/ 92 h 206"/>
                  <a:gd name="T18" fmla="*/ 207 w 212"/>
                  <a:gd name="T19" fmla="*/ 72 h 206"/>
                  <a:gd name="T20" fmla="*/ 200 w 212"/>
                  <a:gd name="T21" fmla="*/ 54 h 206"/>
                  <a:gd name="T22" fmla="*/ 188 w 212"/>
                  <a:gd name="T23" fmla="*/ 37 h 206"/>
                  <a:gd name="T24" fmla="*/ 174 w 212"/>
                  <a:gd name="T25" fmla="*/ 23 h 206"/>
                  <a:gd name="T26" fmla="*/ 157 w 212"/>
                  <a:gd name="T27" fmla="*/ 13 h 206"/>
                  <a:gd name="T28" fmla="*/ 137 w 212"/>
                  <a:gd name="T29" fmla="*/ 4 h 206"/>
                  <a:gd name="T30" fmla="*/ 117 w 212"/>
                  <a:gd name="T31" fmla="*/ 0 h 206"/>
                  <a:gd name="T32" fmla="*/ 95 w 212"/>
                  <a:gd name="T33" fmla="*/ 0 h 206"/>
                  <a:gd name="T34" fmla="*/ 75 w 212"/>
                  <a:gd name="T35" fmla="*/ 4 h 206"/>
                  <a:gd name="T36" fmla="*/ 56 w 212"/>
                  <a:gd name="T37" fmla="*/ 13 h 206"/>
                  <a:gd name="T38" fmla="*/ 39 w 212"/>
                  <a:gd name="T39" fmla="*/ 23 h 206"/>
                  <a:gd name="T40" fmla="*/ 25 w 212"/>
                  <a:gd name="T41" fmla="*/ 37 h 206"/>
                  <a:gd name="T42" fmla="*/ 12 w 212"/>
                  <a:gd name="T43" fmla="*/ 54 h 206"/>
                  <a:gd name="T44" fmla="*/ 5 w 212"/>
                  <a:gd name="T45" fmla="*/ 72 h 206"/>
                  <a:gd name="T46" fmla="*/ 1 w 212"/>
                  <a:gd name="T47" fmla="*/ 92 h 206"/>
                  <a:gd name="T48" fmla="*/ 1 w 212"/>
                  <a:gd name="T49" fmla="*/ 113 h 206"/>
                  <a:gd name="T50" fmla="*/ 5 w 212"/>
                  <a:gd name="T51" fmla="*/ 133 h 206"/>
                  <a:gd name="T52" fmla="*/ 12 w 212"/>
                  <a:gd name="T53" fmla="*/ 152 h 206"/>
                  <a:gd name="T54" fmla="*/ 25 w 212"/>
                  <a:gd name="T55" fmla="*/ 167 h 206"/>
                  <a:gd name="T56" fmla="*/ 39 w 212"/>
                  <a:gd name="T57" fmla="*/ 181 h 206"/>
                  <a:gd name="T58" fmla="*/ 56 w 212"/>
                  <a:gd name="T59" fmla="*/ 193 h 206"/>
                  <a:gd name="T60" fmla="*/ 75 w 212"/>
                  <a:gd name="T61" fmla="*/ 201 h 206"/>
                  <a:gd name="T62" fmla="*/ 95 w 212"/>
                  <a:gd name="T63" fmla="*/ 204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2" h="206">
                    <a:moveTo>
                      <a:pt x="106" y="206"/>
                    </a:moveTo>
                    <a:lnTo>
                      <a:pt x="117" y="204"/>
                    </a:lnTo>
                    <a:lnTo>
                      <a:pt x="127" y="203"/>
                    </a:lnTo>
                    <a:lnTo>
                      <a:pt x="137" y="201"/>
                    </a:lnTo>
                    <a:lnTo>
                      <a:pt x="147" y="197"/>
                    </a:lnTo>
                    <a:lnTo>
                      <a:pt x="157" y="193"/>
                    </a:lnTo>
                    <a:lnTo>
                      <a:pt x="166" y="187"/>
                    </a:lnTo>
                    <a:lnTo>
                      <a:pt x="174" y="181"/>
                    </a:lnTo>
                    <a:lnTo>
                      <a:pt x="181" y="176"/>
                    </a:lnTo>
                    <a:lnTo>
                      <a:pt x="188" y="167"/>
                    </a:lnTo>
                    <a:lnTo>
                      <a:pt x="194" y="160"/>
                    </a:lnTo>
                    <a:lnTo>
                      <a:pt x="200" y="152"/>
                    </a:lnTo>
                    <a:lnTo>
                      <a:pt x="204" y="142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2" y="102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4" y="62"/>
                    </a:lnTo>
                    <a:lnTo>
                      <a:pt x="200" y="54"/>
                    </a:lnTo>
                    <a:lnTo>
                      <a:pt x="194" y="45"/>
                    </a:lnTo>
                    <a:lnTo>
                      <a:pt x="188" y="37"/>
                    </a:lnTo>
                    <a:lnTo>
                      <a:pt x="181" y="30"/>
                    </a:lnTo>
                    <a:lnTo>
                      <a:pt x="174" y="23"/>
                    </a:lnTo>
                    <a:lnTo>
                      <a:pt x="166" y="17"/>
                    </a:lnTo>
                    <a:lnTo>
                      <a:pt x="157" y="13"/>
                    </a:lnTo>
                    <a:lnTo>
                      <a:pt x="147" y="8"/>
                    </a:lnTo>
                    <a:lnTo>
                      <a:pt x="137" y="4"/>
                    </a:lnTo>
                    <a:lnTo>
                      <a:pt x="127" y="1"/>
                    </a:lnTo>
                    <a:lnTo>
                      <a:pt x="117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1"/>
                    </a:lnTo>
                    <a:lnTo>
                      <a:pt x="75" y="4"/>
                    </a:lnTo>
                    <a:lnTo>
                      <a:pt x="65" y="8"/>
                    </a:lnTo>
                    <a:lnTo>
                      <a:pt x="56" y="13"/>
                    </a:lnTo>
                    <a:lnTo>
                      <a:pt x="47" y="17"/>
                    </a:lnTo>
                    <a:lnTo>
                      <a:pt x="39" y="23"/>
                    </a:lnTo>
                    <a:lnTo>
                      <a:pt x="31" y="30"/>
                    </a:lnTo>
                    <a:lnTo>
                      <a:pt x="25" y="37"/>
                    </a:lnTo>
                    <a:lnTo>
                      <a:pt x="18" y="45"/>
                    </a:lnTo>
                    <a:lnTo>
                      <a:pt x="12" y="54"/>
                    </a:lnTo>
                    <a:lnTo>
                      <a:pt x="8" y="62"/>
                    </a:lnTo>
                    <a:lnTo>
                      <a:pt x="5" y="72"/>
                    </a:lnTo>
                    <a:lnTo>
                      <a:pt x="3" y="82"/>
                    </a:lnTo>
                    <a:lnTo>
                      <a:pt x="1" y="92"/>
                    </a:lnTo>
                    <a:lnTo>
                      <a:pt x="0" y="102"/>
                    </a:lnTo>
                    <a:lnTo>
                      <a:pt x="1" y="113"/>
                    </a:lnTo>
                    <a:lnTo>
                      <a:pt x="3" y="123"/>
                    </a:lnTo>
                    <a:lnTo>
                      <a:pt x="5" y="133"/>
                    </a:lnTo>
                    <a:lnTo>
                      <a:pt x="8" y="142"/>
                    </a:lnTo>
                    <a:lnTo>
                      <a:pt x="12" y="152"/>
                    </a:lnTo>
                    <a:lnTo>
                      <a:pt x="18" y="160"/>
                    </a:lnTo>
                    <a:lnTo>
                      <a:pt x="25" y="167"/>
                    </a:lnTo>
                    <a:lnTo>
                      <a:pt x="31" y="176"/>
                    </a:lnTo>
                    <a:lnTo>
                      <a:pt x="39" y="181"/>
                    </a:lnTo>
                    <a:lnTo>
                      <a:pt x="47" y="187"/>
                    </a:lnTo>
                    <a:lnTo>
                      <a:pt x="56" y="193"/>
                    </a:lnTo>
                    <a:lnTo>
                      <a:pt x="65" y="197"/>
                    </a:lnTo>
                    <a:lnTo>
                      <a:pt x="75" y="201"/>
                    </a:lnTo>
                    <a:lnTo>
                      <a:pt x="85" y="203"/>
                    </a:lnTo>
                    <a:lnTo>
                      <a:pt x="95" y="204"/>
                    </a:lnTo>
                    <a:lnTo>
                      <a:pt x="106" y="20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6" name="Freeform 20">
                <a:extLst>
                  <a:ext uri="{FF2B5EF4-FFF2-40B4-BE49-F238E27FC236}">
                    <a16:creationId xmlns:a16="http://schemas.microsoft.com/office/drawing/2014/main" id="{2C3222B1-3AFA-47EE-BBEF-F744601381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60721" y="5195203"/>
                <a:ext cx="55536" cy="53968"/>
              </a:xfrm>
              <a:custGeom>
                <a:avLst/>
                <a:gdLst>
                  <a:gd name="T0" fmla="*/ 117 w 212"/>
                  <a:gd name="T1" fmla="*/ 204 h 206"/>
                  <a:gd name="T2" fmla="*/ 137 w 212"/>
                  <a:gd name="T3" fmla="*/ 201 h 206"/>
                  <a:gd name="T4" fmla="*/ 157 w 212"/>
                  <a:gd name="T5" fmla="*/ 193 h 206"/>
                  <a:gd name="T6" fmla="*/ 174 w 212"/>
                  <a:gd name="T7" fmla="*/ 181 h 206"/>
                  <a:gd name="T8" fmla="*/ 188 w 212"/>
                  <a:gd name="T9" fmla="*/ 167 h 206"/>
                  <a:gd name="T10" fmla="*/ 200 w 212"/>
                  <a:gd name="T11" fmla="*/ 152 h 206"/>
                  <a:gd name="T12" fmla="*/ 207 w 212"/>
                  <a:gd name="T13" fmla="*/ 133 h 206"/>
                  <a:gd name="T14" fmla="*/ 211 w 212"/>
                  <a:gd name="T15" fmla="*/ 113 h 206"/>
                  <a:gd name="T16" fmla="*/ 211 w 212"/>
                  <a:gd name="T17" fmla="*/ 92 h 206"/>
                  <a:gd name="T18" fmla="*/ 207 w 212"/>
                  <a:gd name="T19" fmla="*/ 72 h 206"/>
                  <a:gd name="T20" fmla="*/ 200 w 212"/>
                  <a:gd name="T21" fmla="*/ 54 h 206"/>
                  <a:gd name="T22" fmla="*/ 188 w 212"/>
                  <a:gd name="T23" fmla="*/ 37 h 206"/>
                  <a:gd name="T24" fmla="*/ 174 w 212"/>
                  <a:gd name="T25" fmla="*/ 23 h 206"/>
                  <a:gd name="T26" fmla="*/ 157 w 212"/>
                  <a:gd name="T27" fmla="*/ 13 h 206"/>
                  <a:gd name="T28" fmla="*/ 137 w 212"/>
                  <a:gd name="T29" fmla="*/ 4 h 206"/>
                  <a:gd name="T30" fmla="*/ 117 w 212"/>
                  <a:gd name="T31" fmla="*/ 0 h 206"/>
                  <a:gd name="T32" fmla="*/ 95 w 212"/>
                  <a:gd name="T33" fmla="*/ 0 h 206"/>
                  <a:gd name="T34" fmla="*/ 75 w 212"/>
                  <a:gd name="T35" fmla="*/ 4 h 206"/>
                  <a:gd name="T36" fmla="*/ 56 w 212"/>
                  <a:gd name="T37" fmla="*/ 13 h 206"/>
                  <a:gd name="T38" fmla="*/ 39 w 212"/>
                  <a:gd name="T39" fmla="*/ 23 h 206"/>
                  <a:gd name="T40" fmla="*/ 25 w 212"/>
                  <a:gd name="T41" fmla="*/ 37 h 206"/>
                  <a:gd name="T42" fmla="*/ 12 w 212"/>
                  <a:gd name="T43" fmla="*/ 54 h 206"/>
                  <a:gd name="T44" fmla="*/ 5 w 212"/>
                  <a:gd name="T45" fmla="*/ 72 h 206"/>
                  <a:gd name="T46" fmla="*/ 1 w 212"/>
                  <a:gd name="T47" fmla="*/ 92 h 206"/>
                  <a:gd name="T48" fmla="*/ 1 w 212"/>
                  <a:gd name="T49" fmla="*/ 113 h 206"/>
                  <a:gd name="T50" fmla="*/ 5 w 212"/>
                  <a:gd name="T51" fmla="*/ 133 h 206"/>
                  <a:gd name="T52" fmla="*/ 12 w 212"/>
                  <a:gd name="T53" fmla="*/ 152 h 206"/>
                  <a:gd name="T54" fmla="*/ 25 w 212"/>
                  <a:gd name="T55" fmla="*/ 167 h 206"/>
                  <a:gd name="T56" fmla="*/ 39 w 212"/>
                  <a:gd name="T57" fmla="*/ 181 h 206"/>
                  <a:gd name="T58" fmla="*/ 56 w 212"/>
                  <a:gd name="T59" fmla="*/ 193 h 206"/>
                  <a:gd name="T60" fmla="*/ 75 w 212"/>
                  <a:gd name="T61" fmla="*/ 201 h 206"/>
                  <a:gd name="T62" fmla="*/ 95 w 212"/>
                  <a:gd name="T63" fmla="*/ 204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2" h="206">
                    <a:moveTo>
                      <a:pt x="106" y="206"/>
                    </a:moveTo>
                    <a:lnTo>
                      <a:pt x="117" y="204"/>
                    </a:lnTo>
                    <a:lnTo>
                      <a:pt x="127" y="203"/>
                    </a:lnTo>
                    <a:lnTo>
                      <a:pt x="137" y="201"/>
                    </a:lnTo>
                    <a:lnTo>
                      <a:pt x="147" y="197"/>
                    </a:lnTo>
                    <a:lnTo>
                      <a:pt x="157" y="193"/>
                    </a:lnTo>
                    <a:lnTo>
                      <a:pt x="166" y="187"/>
                    </a:lnTo>
                    <a:lnTo>
                      <a:pt x="174" y="181"/>
                    </a:lnTo>
                    <a:lnTo>
                      <a:pt x="181" y="176"/>
                    </a:lnTo>
                    <a:lnTo>
                      <a:pt x="188" y="167"/>
                    </a:lnTo>
                    <a:lnTo>
                      <a:pt x="194" y="160"/>
                    </a:lnTo>
                    <a:lnTo>
                      <a:pt x="200" y="152"/>
                    </a:lnTo>
                    <a:lnTo>
                      <a:pt x="204" y="142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2" y="102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4" y="62"/>
                    </a:lnTo>
                    <a:lnTo>
                      <a:pt x="200" y="54"/>
                    </a:lnTo>
                    <a:lnTo>
                      <a:pt x="194" y="45"/>
                    </a:lnTo>
                    <a:lnTo>
                      <a:pt x="188" y="37"/>
                    </a:lnTo>
                    <a:lnTo>
                      <a:pt x="181" y="30"/>
                    </a:lnTo>
                    <a:lnTo>
                      <a:pt x="174" y="23"/>
                    </a:lnTo>
                    <a:lnTo>
                      <a:pt x="166" y="17"/>
                    </a:lnTo>
                    <a:lnTo>
                      <a:pt x="157" y="13"/>
                    </a:lnTo>
                    <a:lnTo>
                      <a:pt x="147" y="8"/>
                    </a:lnTo>
                    <a:lnTo>
                      <a:pt x="137" y="4"/>
                    </a:lnTo>
                    <a:lnTo>
                      <a:pt x="127" y="1"/>
                    </a:lnTo>
                    <a:lnTo>
                      <a:pt x="117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1"/>
                    </a:lnTo>
                    <a:lnTo>
                      <a:pt x="75" y="4"/>
                    </a:lnTo>
                    <a:lnTo>
                      <a:pt x="65" y="8"/>
                    </a:lnTo>
                    <a:lnTo>
                      <a:pt x="56" y="13"/>
                    </a:lnTo>
                    <a:lnTo>
                      <a:pt x="47" y="17"/>
                    </a:lnTo>
                    <a:lnTo>
                      <a:pt x="39" y="23"/>
                    </a:lnTo>
                    <a:lnTo>
                      <a:pt x="31" y="30"/>
                    </a:lnTo>
                    <a:lnTo>
                      <a:pt x="25" y="37"/>
                    </a:lnTo>
                    <a:lnTo>
                      <a:pt x="18" y="45"/>
                    </a:lnTo>
                    <a:lnTo>
                      <a:pt x="12" y="54"/>
                    </a:lnTo>
                    <a:lnTo>
                      <a:pt x="8" y="62"/>
                    </a:lnTo>
                    <a:lnTo>
                      <a:pt x="5" y="72"/>
                    </a:lnTo>
                    <a:lnTo>
                      <a:pt x="3" y="82"/>
                    </a:lnTo>
                    <a:lnTo>
                      <a:pt x="1" y="92"/>
                    </a:lnTo>
                    <a:lnTo>
                      <a:pt x="0" y="102"/>
                    </a:lnTo>
                    <a:lnTo>
                      <a:pt x="1" y="113"/>
                    </a:lnTo>
                    <a:lnTo>
                      <a:pt x="3" y="123"/>
                    </a:lnTo>
                    <a:lnTo>
                      <a:pt x="5" y="133"/>
                    </a:lnTo>
                    <a:lnTo>
                      <a:pt x="8" y="142"/>
                    </a:lnTo>
                    <a:lnTo>
                      <a:pt x="12" y="152"/>
                    </a:lnTo>
                    <a:lnTo>
                      <a:pt x="18" y="160"/>
                    </a:lnTo>
                    <a:lnTo>
                      <a:pt x="25" y="167"/>
                    </a:lnTo>
                    <a:lnTo>
                      <a:pt x="31" y="176"/>
                    </a:lnTo>
                    <a:lnTo>
                      <a:pt x="39" y="181"/>
                    </a:lnTo>
                    <a:lnTo>
                      <a:pt x="47" y="187"/>
                    </a:lnTo>
                    <a:lnTo>
                      <a:pt x="56" y="193"/>
                    </a:lnTo>
                    <a:lnTo>
                      <a:pt x="65" y="197"/>
                    </a:lnTo>
                    <a:lnTo>
                      <a:pt x="75" y="201"/>
                    </a:lnTo>
                    <a:lnTo>
                      <a:pt x="85" y="203"/>
                    </a:lnTo>
                    <a:lnTo>
                      <a:pt x="95" y="204"/>
                    </a:lnTo>
                    <a:lnTo>
                      <a:pt x="106" y="206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9" name="Rectangle 17">
                <a:extLst>
                  <a:ext uri="{FF2B5EF4-FFF2-40B4-BE49-F238E27FC236}">
                    <a16:creationId xmlns:a16="http://schemas.microsoft.com/office/drawing/2014/main" id="{7CADD058-47FF-4D43-849E-265B204B3F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3214817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0" name="Rectangle 16">
                <a:extLst>
                  <a:ext uri="{FF2B5EF4-FFF2-40B4-BE49-F238E27FC236}">
                    <a16:creationId xmlns:a16="http://schemas.microsoft.com/office/drawing/2014/main" id="{838A86FC-04FF-4D76-BA44-048FC97F3E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3325099"/>
                <a:ext cx="7821" cy="72739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1" name="Rectangle 15">
                <a:extLst>
                  <a:ext uri="{FF2B5EF4-FFF2-40B4-BE49-F238E27FC236}">
                    <a16:creationId xmlns:a16="http://schemas.microsoft.com/office/drawing/2014/main" id="{8431266D-87D5-4D3E-8F1F-5BEFB4181B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3434599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2" name="Rectangle 14">
                <a:extLst>
                  <a:ext uri="{FF2B5EF4-FFF2-40B4-BE49-F238E27FC236}">
                    <a16:creationId xmlns:a16="http://schemas.microsoft.com/office/drawing/2014/main" id="{F16188D6-3A52-4697-AF9C-0AA1BEDC37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3544881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3" name="Rectangle 13">
                <a:extLst>
                  <a:ext uri="{FF2B5EF4-FFF2-40B4-BE49-F238E27FC236}">
                    <a16:creationId xmlns:a16="http://schemas.microsoft.com/office/drawing/2014/main" id="{7EB80A16-DCEC-4CD4-B48A-92BC8458A6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3655164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4" name="Rectangle 12">
                <a:extLst>
                  <a:ext uri="{FF2B5EF4-FFF2-40B4-BE49-F238E27FC236}">
                    <a16:creationId xmlns:a16="http://schemas.microsoft.com/office/drawing/2014/main" id="{E52B4522-9FDE-4465-84AF-52D9B64EB3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3765446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5" name="Rectangle 11">
                <a:extLst>
                  <a:ext uri="{FF2B5EF4-FFF2-40B4-BE49-F238E27FC236}">
                    <a16:creationId xmlns:a16="http://schemas.microsoft.com/office/drawing/2014/main" id="{329C91D8-9B0B-4115-81BD-CEAB53F7CE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3875728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6" name="Rectangle 10">
                <a:extLst>
                  <a:ext uri="{FF2B5EF4-FFF2-40B4-BE49-F238E27FC236}">
                    <a16:creationId xmlns:a16="http://schemas.microsoft.com/office/drawing/2014/main" id="{EA27258A-272E-45D9-8577-E65267CD85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3986010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7" name="Rectangle 9">
                <a:extLst>
                  <a:ext uri="{FF2B5EF4-FFF2-40B4-BE49-F238E27FC236}">
                    <a16:creationId xmlns:a16="http://schemas.microsoft.com/office/drawing/2014/main" id="{F3E68209-C7E4-440E-ADA1-9E1019D0EC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4095510"/>
                <a:ext cx="7821" cy="74304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8" name="Rectangle 8">
                <a:extLst>
                  <a:ext uri="{FF2B5EF4-FFF2-40B4-BE49-F238E27FC236}">
                    <a16:creationId xmlns:a16="http://schemas.microsoft.com/office/drawing/2014/main" id="{ABC1FBF6-B45F-4C46-8C4C-4914D04836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4205792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9" name="Rectangle 7">
                <a:extLst>
                  <a:ext uri="{FF2B5EF4-FFF2-40B4-BE49-F238E27FC236}">
                    <a16:creationId xmlns:a16="http://schemas.microsoft.com/office/drawing/2014/main" id="{6CAE57D7-C59A-43A2-8439-624BACBB7B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4316074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0" name="Rectangle 6">
                <a:extLst>
                  <a:ext uri="{FF2B5EF4-FFF2-40B4-BE49-F238E27FC236}">
                    <a16:creationId xmlns:a16="http://schemas.microsoft.com/office/drawing/2014/main" id="{E7F148A1-63ED-4C19-883D-86BBF3DAB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4426356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1" name="Rectangle 5">
                <a:extLst>
                  <a:ext uri="{FF2B5EF4-FFF2-40B4-BE49-F238E27FC236}">
                    <a16:creationId xmlns:a16="http://schemas.microsoft.com/office/drawing/2014/main" id="{4A8E2C2F-0842-4191-BC3E-F40C7E1296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4536639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2" name="Freeform 4">
                <a:extLst>
                  <a:ext uri="{FF2B5EF4-FFF2-40B4-BE49-F238E27FC236}">
                    <a16:creationId xmlns:a16="http://schemas.microsoft.com/office/drawing/2014/main" id="{5D60CF48-D25C-40E2-A543-C49F750E61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17039" y="4608596"/>
                <a:ext cx="1116192" cy="631189"/>
              </a:xfrm>
              <a:custGeom>
                <a:avLst/>
                <a:gdLst>
                  <a:gd name="T0" fmla="*/ 91 w 4282"/>
                  <a:gd name="T1" fmla="*/ 2402 h 2422"/>
                  <a:gd name="T2" fmla="*/ 240 w 4282"/>
                  <a:gd name="T3" fmla="*/ 2359 h 2422"/>
                  <a:gd name="T4" fmla="*/ 387 w 4282"/>
                  <a:gd name="T5" fmla="*/ 2315 h 2422"/>
                  <a:gd name="T6" fmla="*/ 536 w 4282"/>
                  <a:gd name="T7" fmla="*/ 2267 h 2422"/>
                  <a:gd name="T8" fmla="*/ 755 w 4282"/>
                  <a:gd name="T9" fmla="*/ 2189 h 2422"/>
                  <a:gd name="T10" fmla="*/ 1047 w 4282"/>
                  <a:gd name="T11" fmla="*/ 2077 h 2422"/>
                  <a:gd name="T12" fmla="*/ 1335 w 4282"/>
                  <a:gd name="T13" fmla="*/ 1955 h 2422"/>
                  <a:gd name="T14" fmla="*/ 1620 w 4282"/>
                  <a:gd name="T15" fmla="*/ 1824 h 2422"/>
                  <a:gd name="T16" fmla="*/ 1900 w 4282"/>
                  <a:gd name="T17" fmla="*/ 1684 h 2422"/>
                  <a:gd name="T18" fmla="*/ 2175 w 4282"/>
                  <a:gd name="T19" fmla="*/ 1536 h 2422"/>
                  <a:gd name="T20" fmla="*/ 2446 w 4282"/>
                  <a:gd name="T21" fmla="*/ 1382 h 2422"/>
                  <a:gd name="T22" fmla="*/ 2712 w 4282"/>
                  <a:gd name="T23" fmla="*/ 1220 h 2422"/>
                  <a:gd name="T24" fmla="*/ 2971 w 4282"/>
                  <a:gd name="T25" fmla="*/ 1051 h 2422"/>
                  <a:gd name="T26" fmla="*/ 3225 w 4282"/>
                  <a:gd name="T27" fmla="*/ 878 h 2422"/>
                  <a:gd name="T28" fmla="*/ 3473 w 4282"/>
                  <a:gd name="T29" fmla="*/ 699 h 2422"/>
                  <a:gd name="T30" fmla="*/ 3714 w 4282"/>
                  <a:gd name="T31" fmla="*/ 516 h 2422"/>
                  <a:gd name="T32" fmla="*/ 3946 w 4282"/>
                  <a:gd name="T33" fmla="*/ 329 h 2422"/>
                  <a:gd name="T34" fmla="*/ 4172 w 4282"/>
                  <a:gd name="T35" fmla="*/ 140 h 2422"/>
                  <a:gd name="T36" fmla="*/ 4244 w 4282"/>
                  <a:gd name="T37" fmla="*/ 0 h 2422"/>
                  <a:gd name="T38" fmla="*/ 4023 w 4282"/>
                  <a:gd name="T39" fmla="*/ 190 h 2422"/>
                  <a:gd name="T40" fmla="*/ 3795 w 4282"/>
                  <a:gd name="T41" fmla="*/ 377 h 2422"/>
                  <a:gd name="T42" fmla="*/ 3559 w 4282"/>
                  <a:gd name="T43" fmla="*/ 562 h 2422"/>
                  <a:gd name="T44" fmla="*/ 3316 w 4282"/>
                  <a:gd name="T45" fmla="*/ 742 h 2422"/>
                  <a:gd name="T46" fmla="*/ 3066 w 4282"/>
                  <a:gd name="T47" fmla="*/ 916 h 2422"/>
                  <a:gd name="T48" fmla="*/ 2811 w 4282"/>
                  <a:gd name="T49" fmla="*/ 1086 h 2422"/>
                  <a:gd name="T50" fmla="*/ 2549 w 4282"/>
                  <a:gd name="T51" fmla="*/ 1251 h 2422"/>
                  <a:gd name="T52" fmla="*/ 2283 w 4282"/>
                  <a:gd name="T53" fmla="*/ 1409 h 2422"/>
                  <a:gd name="T54" fmla="*/ 2011 w 4282"/>
                  <a:gd name="T55" fmla="*/ 1560 h 2422"/>
                  <a:gd name="T56" fmla="*/ 1734 w 4282"/>
                  <a:gd name="T57" fmla="*/ 1704 h 2422"/>
                  <a:gd name="T58" fmla="*/ 1454 w 4282"/>
                  <a:gd name="T59" fmla="*/ 1838 h 2422"/>
                  <a:gd name="T60" fmla="*/ 1169 w 4282"/>
                  <a:gd name="T61" fmla="*/ 1963 h 2422"/>
                  <a:gd name="T62" fmla="*/ 881 w 4282"/>
                  <a:gd name="T63" fmla="*/ 2080 h 2422"/>
                  <a:gd name="T64" fmla="*/ 590 w 4282"/>
                  <a:gd name="T65" fmla="*/ 2186 h 2422"/>
                  <a:gd name="T66" fmla="*/ 444 w 4282"/>
                  <a:gd name="T67" fmla="*/ 2236 h 2422"/>
                  <a:gd name="T68" fmla="*/ 296 w 4282"/>
                  <a:gd name="T69" fmla="*/ 2281 h 2422"/>
                  <a:gd name="T70" fmla="*/ 149 w 4282"/>
                  <a:gd name="T71" fmla="*/ 2325 h 2422"/>
                  <a:gd name="T72" fmla="*/ 0 w 4282"/>
                  <a:gd name="T73" fmla="*/ 2366 h 2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282" h="2422">
                    <a:moveTo>
                      <a:pt x="16" y="2422"/>
                    </a:moveTo>
                    <a:lnTo>
                      <a:pt x="91" y="2402"/>
                    </a:lnTo>
                    <a:lnTo>
                      <a:pt x="164" y="2382"/>
                    </a:lnTo>
                    <a:lnTo>
                      <a:pt x="240" y="2359"/>
                    </a:lnTo>
                    <a:lnTo>
                      <a:pt x="313" y="2338"/>
                    </a:lnTo>
                    <a:lnTo>
                      <a:pt x="387" y="2315"/>
                    </a:lnTo>
                    <a:lnTo>
                      <a:pt x="462" y="2291"/>
                    </a:lnTo>
                    <a:lnTo>
                      <a:pt x="536" y="2267"/>
                    </a:lnTo>
                    <a:lnTo>
                      <a:pt x="609" y="2241"/>
                    </a:lnTo>
                    <a:lnTo>
                      <a:pt x="755" y="2189"/>
                    </a:lnTo>
                    <a:lnTo>
                      <a:pt x="901" y="2135"/>
                    </a:lnTo>
                    <a:lnTo>
                      <a:pt x="1047" y="2077"/>
                    </a:lnTo>
                    <a:lnTo>
                      <a:pt x="1192" y="2017"/>
                    </a:lnTo>
                    <a:lnTo>
                      <a:pt x="1335" y="1955"/>
                    </a:lnTo>
                    <a:lnTo>
                      <a:pt x="1478" y="1891"/>
                    </a:lnTo>
                    <a:lnTo>
                      <a:pt x="1620" y="1824"/>
                    </a:lnTo>
                    <a:lnTo>
                      <a:pt x="1760" y="1755"/>
                    </a:lnTo>
                    <a:lnTo>
                      <a:pt x="1900" y="1684"/>
                    </a:lnTo>
                    <a:lnTo>
                      <a:pt x="2038" y="1611"/>
                    </a:lnTo>
                    <a:lnTo>
                      <a:pt x="2175" y="1536"/>
                    </a:lnTo>
                    <a:lnTo>
                      <a:pt x="2311" y="1460"/>
                    </a:lnTo>
                    <a:lnTo>
                      <a:pt x="2446" y="1382"/>
                    </a:lnTo>
                    <a:lnTo>
                      <a:pt x="2580" y="1301"/>
                    </a:lnTo>
                    <a:lnTo>
                      <a:pt x="2712" y="1220"/>
                    </a:lnTo>
                    <a:lnTo>
                      <a:pt x="2842" y="1136"/>
                    </a:lnTo>
                    <a:lnTo>
                      <a:pt x="2971" y="1051"/>
                    </a:lnTo>
                    <a:lnTo>
                      <a:pt x="3099" y="964"/>
                    </a:lnTo>
                    <a:lnTo>
                      <a:pt x="3225" y="878"/>
                    </a:lnTo>
                    <a:lnTo>
                      <a:pt x="3350" y="789"/>
                    </a:lnTo>
                    <a:lnTo>
                      <a:pt x="3473" y="699"/>
                    </a:lnTo>
                    <a:lnTo>
                      <a:pt x="3593" y="608"/>
                    </a:lnTo>
                    <a:lnTo>
                      <a:pt x="3714" y="516"/>
                    </a:lnTo>
                    <a:lnTo>
                      <a:pt x="3832" y="422"/>
                    </a:lnTo>
                    <a:lnTo>
                      <a:pt x="3946" y="329"/>
                    </a:lnTo>
                    <a:lnTo>
                      <a:pt x="4061" y="235"/>
                    </a:lnTo>
                    <a:lnTo>
                      <a:pt x="4172" y="140"/>
                    </a:lnTo>
                    <a:lnTo>
                      <a:pt x="4282" y="44"/>
                    </a:lnTo>
                    <a:lnTo>
                      <a:pt x="4244" y="0"/>
                    </a:lnTo>
                    <a:lnTo>
                      <a:pt x="4135" y="95"/>
                    </a:lnTo>
                    <a:lnTo>
                      <a:pt x="4023" y="190"/>
                    </a:lnTo>
                    <a:lnTo>
                      <a:pt x="3909" y="283"/>
                    </a:lnTo>
                    <a:lnTo>
                      <a:pt x="3795" y="377"/>
                    </a:lnTo>
                    <a:lnTo>
                      <a:pt x="3677" y="469"/>
                    </a:lnTo>
                    <a:lnTo>
                      <a:pt x="3559" y="562"/>
                    </a:lnTo>
                    <a:lnTo>
                      <a:pt x="3438" y="652"/>
                    </a:lnTo>
                    <a:lnTo>
                      <a:pt x="3316" y="742"/>
                    </a:lnTo>
                    <a:lnTo>
                      <a:pt x="3192" y="830"/>
                    </a:lnTo>
                    <a:lnTo>
                      <a:pt x="3066" y="916"/>
                    </a:lnTo>
                    <a:lnTo>
                      <a:pt x="2939" y="1003"/>
                    </a:lnTo>
                    <a:lnTo>
                      <a:pt x="2811" y="1086"/>
                    </a:lnTo>
                    <a:lnTo>
                      <a:pt x="2681" y="1170"/>
                    </a:lnTo>
                    <a:lnTo>
                      <a:pt x="2549" y="1251"/>
                    </a:lnTo>
                    <a:lnTo>
                      <a:pt x="2416" y="1330"/>
                    </a:lnTo>
                    <a:lnTo>
                      <a:pt x="2283" y="1409"/>
                    </a:lnTo>
                    <a:lnTo>
                      <a:pt x="2147" y="1485"/>
                    </a:lnTo>
                    <a:lnTo>
                      <a:pt x="2011" y="1560"/>
                    </a:lnTo>
                    <a:lnTo>
                      <a:pt x="1873" y="1633"/>
                    </a:lnTo>
                    <a:lnTo>
                      <a:pt x="1734" y="1704"/>
                    </a:lnTo>
                    <a:lnTo>
                      <a:pt x="1594" y="1772"/>
                    </a:lnTo>
                    <a:lnTo>
                      <a:pt x="1454" y="1838"/>
                    </a:lnTo>
                    <a:lnTo>
                      <a:pt x="1312" y="1902"/>
                    </a:lnTo>
                    <a:lnTo>
                      <a:pt x="1169" y="1963"/>
                    </a:lnTo>
                    <a:lnTo>
                      <a:pt x="1026" y="2023"/>
                    </a:lnTo>
                    <a:lnTo>
                      <a:pt x="881" y="2080"/>
                    </a:lnTo>
                    <a:lnTo>
                      <a:pt x="736" y="2135"/>
                    </a:lnTo>
                    <a:lnTo>
                      <a:pt x="590" y="2186"/>
                    </a:lnTo>
                    <a:lnTo>
                      <a:pt x="517" y="2212"/>
                    </a:lnTo>
                    <a:lnTo>
                      <a:pt x="444" y="2236"/>
                    </a:lnTo>
                    <a:lnTo>
                      <a:pt x="370" y="2258"/>
                    </a:lnTo>
                    <a:lnTo>
                      <a:pt x="296" y="2281"/>
                    </a:lnTo>
                    <a:lnTo>
                      <a:pt x="223" y="2304"/>
                    </a:lnTo>
                    <a:lnTo>
                      <a:pt x="149" y="2325"/>
                    </a:lnTo>
                    <a:lnTo>
                      <a:pt x="75" y="2346"/>
                    </a:lnTo>
                    <a:lnTo>
                      <a:pt x="0" y="2366"/>
                    </a:lnTo>
                    <a:lnTo>
                      <a:pt x="16" y="242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6" name="CasellaDiTesto 335">
                <a:extLst>
                  <a:ext uri="{FF2B5EF4-FFF2-40B4-BE49-F238E27FC236}">
                    <a16:creationId xmlns:a16="http://schemas.microsoft.com/office/drawing/2014/main" id="{3CA028FF-3BC2-4215-8C8B-316AA7E06BA9}"/>
                  </a:ext>
                </a:extLst>
              </p:cNvPr>
              <p:cNvSpPr txBox="1"/>
              <p:nvPr/>
            </p:nvSpPr>
            <p:spPr>
              <a:xfrm flipH="1">
                <a:off x="9311594" y="5054259"/>
                <a:ext cx="241081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5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</a:p>
            </p:txBody>
          </p:sp>
        </p:grp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525B2A-C748-4F90-A380-A7225939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214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object 27">
            <a:extLst>
              <a:ext uri="{FF2B5EF4-FFF2-40B4-BE49-F238E27FC236}">
                <a16:creationId xmlns:a16="http://schemas.microsoft.com/office/drawing/2014/main" id="{964B8862-EF5E-4FFB-8CE6-5519D7F631C1}"/>
              </a:ext>
            </a:extLst>
          </p:cNvPr>
          <p:cNvSpPr txBox="1"/>
          <p:nvPr/>
        </p:nvSpPr>
        <p:spPr>
          <a:xfrm>
            <a:off x="753460" y="180000"/>
            <a:ext cx="10800000" cy="32829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All'avviamento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invece</a:t>
            </a:r>
            <a:r>
              <a:rPr lang="it-IT" sz="2000" spc="-2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50" name="Gruppo 349">
            <a:extLst>
              <a:ext uri="{FF2B5EF4-FFF2-40B4-BE49-F238E27FC236}">
                <a16:creationId xmlns:a16="http://schemas.microsoft.com/office/drawing/2014/main" id="{3403212A-EED7-4F88-8F7B-20CA03956919}"/>
              </a:ext>
            </a:extLst>
          </p:cNvPr>
          <p:cNvGrpSpPr/>
          <p:nvPr/>
        </p:nvGrpSpPr>
        <p:grpSpPr>
          <a:xfrm>
            <a:off x="7911597" y="0"/>
            <a:ext cx="3959203" cy="6412436"/>
            <a:chOff x="7911597" y="305599"/>
            <a:chExt cx="3959203" cy="6412436"/>
          </a:xfrm>
        </p:grpSpPr>
        <p:grpSp>
          <p:nvGrpSpPr>
            <p:cNvPr id="343" name="Gruppo 342">
              <a:extLst>
                <a:ext uri="{FF2B5EF4-FFF2-40B4-BE49-F238E27FC236}">
                  <a16:creationId xmlns:a16="http://schemas.microsoft.com/office/drawing/2014/main" id="{4B3DC09E-D40F-4733-9876-D6585A092B68}"/>
                </a:ext>
              </a:extLst>
            </p:cNvPr>
            <p:cNvGrpSpPr/>
            <p:nvPr/>
          </p:nvGrpSpPr>
          <p:grpSpPr>
            <a:xfrm>
              <a:off x="8396815" y="2776035"/>
              <a:ext cx="2988766" cy="3942000"/>
              <a:chOff x="8396815" y="2776035"/>
              <a:chExt cx="2988766" cy="3942000"/>
            </a:xfrm>
          </p:grpSpPr>
          <p:sp>
            <p:nvSpPr>
              <p:cNvPr id="209" name="Freeform 110">
                <a:extLst>
                  <a:ext uri="{FF2B5EF4-FFF2-40B4-BE49-F238E27FC236}">
                    <a16:creationId xmlns:a16="http://schemas.microsoft.com/office/drawing/2014/main" id="{EAA099DB-246E-442D-B9A2-AFEC0CEDC8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35747" y="2958274"/>
                <a:ext cx="82130" cy="129054"/>
              </a:xfrm>
              <a:custGeom>
                <a:avLst/>
                <a:gdLst>
                  <a:gd name="T0" fmla="*/ 98 w 317"/>
                  <a:gd name="T1" fmla="*/ 334 h 496"/>
                  <a:gd name="T2" fmla="*/ 156 w 317"/>
                  <a:gd name="T3" fmla="*/ 256 h 496"/>
                  <a:gd name="T4" fmla="*/ 198 w 317"/>
                  <a:gd name="T5" fmla="*/ 209 h 496"/>
                  <a:gd name="T6" fmla="*/ 217 w 317"/>
                  <a:gd name="T7" fmla="*/ 195 h 496"/>
                  <a:gd name="T8" fmla="*/ 234 w 317"/>
                  <a:gd name="T9" fmla="*/ 186 h 496"/>
                  <a:gd name="T10" fmla="*/ 251 w 317"/>
                  <a:gd name="T11" fmla="*/ 181 h 496"/>
                  <a:gd name="T12" fmla="*/ 268 w 317"/>
                  <a:gd name="T13" fmla="*/ 178 h 496"/>
                  <a:gd name="T14" fmla="*/ 283 w 317"/>
                  <a:gd name="T15" fmla="*/ 181 h 496"/>
                  <a:gd name="T16" fmla="*/ 295 w 317"/>
                  <a:gd name="T17" fmla="*/ 189 h 496"/>
                  <a:gd name="T18" fmla="*/ 303 w 317"/>
                  <a:gd name="T19" fmla="*/ 202 h 496"/>
                  <a:gd name="T20" fmla="*/ 306 w 317"/>
                  <a:gd name="T21" fmla="*/ 219 h 496"/>
                  <a:gd name="T22" fmla="*/ 305 w 317"/>
                  <a:gd name="T23" fmla="*/ 244 h 496"/>
                  <a:gd name="T24" fmla="*/ 296 w 317"/>
                  <a:gd name="T25" fmla="*/ 274 h 496"/>
                  <a:gd name="T26" fmla="*/ 248 w 317"/>
                  <a:gd name="T27" fmla="*/ 437 h 496"/>
                  <a:gd name="T28" fmla="*/ 246 w 317"/>
                  <a:gd name="T29" fmla="*/ 452 h 496"/>
                  <a:gd name="T30" fmla="*/ 252 w 317"/>
                  <a:gd name="T31" fmla="*/ 457 h 496"/>
                  <a:gd name="T32" fmla="*/ 261 w 317"/>
                  <a:gd name="T33" fmla="*/ 456 h 496"/>
                  <a:gd name="T34" fmla="*/ 276 w 317"/>
                  <a:gd name="T35" fmla="*/ 445 h 496"/>
                  <a:gd name="T36" fmla="*/ 296 w 317"/>
                  <a:gd name="T37" fmla="*/ 425 h 496"/>
                  <a:gd name="T38" fmla="*/ 317 w 317"/>
                  <a:gd name="T39" fmla="*/ 418 h 496"/>
                  <a:gd name="T40" fmla="*/ 283 w 317"/>
                  <a:gd name="T41" fmla="*/ 457 h 496"/>
                  <a:gd name="T42" fmla="*/ 263 w 317"/>
                  <a:gd name="T43" fmla="*/ 476 h 496"/>
                  <a:gd name="T44" fmla="*/ 246 w 317"/>
                  <a:gd name="T45" fmla="*/ 489 h 496"/>
                  <a:gd name="T46" fmla="*/ 232 w 317"/>
                  <a:gd name="T47" fmla="*/ 494 h 496"/>
                  <a:gd name="T48" fmla="*/ 219 w 317"/>
                  <a:gd name="T49" fmla="*/ 496 h 496"/>
                  <a:gd name="T50" fmla="*/ 208 w 317"/>
                  <a:gd name="T51" fmla="*/ 494 h 496"/>
                  <a:gd name="T52" fmla="*/ 198 w 317"/>
                  <a:gd name="T53" fmla="*/ 489 h 496"/>
                  <a:gd name="T54" fmla="*/ 193 w 317"/>
                  <a:gd name="T55" fmla="*/ 479 h 496"/>
                  <a:gd name="T56" fmla="*/ 190 w 317"/>
                  <a:gd name="T57" fmla="*/ 467 h 496"/>
                  <a:gd name="T58" fmla="*/ 193 w 317"/>
                  <a:gd name="T59" fmla="*/ 446 h 496"/>
                  <a:gd name="T60" fmla="*/ 202 w 317"/>
                  <a:gd name="T61" fmla="*/ 412 h 496"/>
                  <a:gd name="T62" fmla="*/ 249 w 317"/>
                  <a:gd name="T63" fmla="*/ 252 h 496"/>
                  <a:gd name="T64" fmla="*/ 249 w 317"/>
                  <a:gd name="T65" fmla="*/ 227 h 496"/>
                  <a:gd name="T66" fmla="*/ 241 w 317"/>
                  <a:gd name="T67" fmla="*/ 220 h 496"/>
                  <a:gd name="T68" fmla="*/ 229 w 317"/>
                  <a:gd name="T69" fmla="*/ 219 h 496"/>
                  <a:gd name="T70" fmla="*/ 218 w 317"/>
                  <a:gd name="T71" fmla="*/ 223 h 496"/>
                  <a:gd name="T72" fmla="*/ 198 w 317"/>
                  <a:gd name="T73" fmla="*/ 235 h 496"/>
                  <a:gd name="T74" fmla="*/ 171 w 317"/>
                  <a:gd name="T75" fmla="*/ 262 h 496"/>
                  <a:gd name="T76" fmla="*/ 149 w 317"/>
                  <a:gd name="T77" fmla="*/ 288 h 496"/>
                  <a:gd name="T78" fmla="*/ 122 w 317"/>
                  <a:gd name="T79" fmla="*/ 332 h 496"/>
                  <a:gd name="T80" fmla="*/ 92 w 317"/>
                  <a:gd name="T81" fmla="*/ 378 h 496"/>
                  <a:gd name="T82" fmla="*/ 81 w 317"/>
                  <a:gd name="T83" fmla="*/ 403 h 496"/>
                  <a:gd name="T84" fmla="*/ 52 w 317"/>
                  <a:gd name="T85" fmla="*/ 489 h 496"/>
                  <a:gd name="T86" fmla="*/ 116 w 317"/>
                  <a:gd name="T87" fmla="*/ 96 h 496"/>
                  <a:gd name="T88" fmla="*/ 127 w 317"/>
                  <a:gd name="T89" fmla="*/ 49 h 496"/>
                  <a:gd name="T90" fmla="*/ 125 w 317"/>
                  <a:gd name="T91" fmla="*/ 42 h 496"/>
                  <a:gd name="T92" fmla="*/ 116 w 317"/>
                  <a:gd name="T93" fmla="*/ 35 h 496"/>
                  <a:gd name="T94" fmla="*/ 108 w 317"/>
                  <a:gd name="T95" fmla="*/ 32 h 496"/>
                  <a:gd name="T96" fmla="*/ 93 w 317"/>
                  <a:gd name="T97" fmla="*/ 32 h 496"/>
                  <a:gd name="T98" fmla="*/ 75 w 317"/>
                  <a:gd name="T99" fmla="*/ 35 h 496"/>
                  <a:gd name="T100" fmla="*/ 197 w 317"/>
                  <a:gd name="T101" fmla="*/ 0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17" h="496">
                    <a:moveTo>
                      <a:pt x="197" y="0"/>
                    </a:moveTo>
                    <a:lnTo>
                      <a:pt x="98" y="334"/>
                    </a:lnTo>
                    <a:lnTo>
                      <a:pt x="129" y="291"/>
                    </a:lnTo>
                    <a:lnTo>
                      <a:pt x="156" y="256"/>
                    </a:lnTo>
                    <a:lnTo>
                      <a:pt x="178" y="229"/>
                    </a:lnTo>
                    <a:lnTo>
                      <a:pt x="198" y="209"/>
                    </a:lnTo>
                    <a:lnTo>
                      <a:pt x="207" y="202"/>
                    </a:lnTo>
                    <a:lnTo>
                      <a:pt x="217" y="195"/>
                    </a:lnTo>
                    <a:lnTo>
                      <a:pt x="225" y="191"/>
                    </a:lnTo>
                    <a:lnTo>
                      <a:pt x="234" y="186"/>
                    </a:lnTo>
                    <a:lnTo>
                      <a:pt x="242" y="182"/>
                    </a:lnTo>
                    <a:lnTo>
                      <a:pt x="251" y="181"/>
                    </a:lnTo>
                    <a:lnTo>
                      <a:pt x="259" y="179"/>
                    </a:lnTo>
                    <a:lnTo>
                      <a:pt x="268" y="178"/>
                    </a:lnTo>
                    <a:lnTo>
                      <a:pt x="275" y="179"/>
                    </a:lnTo>
                    <a:lnTo>
                      <a:pt x="283" y="181"/>
                    </a:lnTo>
                    <a:lnTo>
                      <a:pt x="289" y="185"/>
                    </a:lnTo>
                    <a:lnTo>
                      <a:pt x="295" y="189"/>
                    </a:lnTo>
                    <a:lnTo>
                      <a:pt x="300" y="195"/>
                    </a:lnTo>
                    <a:lnTo>
                      <a:pt x="303" y="202"/>
                    </a:lnTo>
                    <a:lnTo>
                      <a:pt x="306" y="210"/>
                    </a:lnTo>
                    <a:lnTo>
                      <a:pt x="306" y="219"/>
                    </a:lnTo>
                    <a:lnTo>
                      <a:pt x="306" y="232"/>
                    </a:lnTo>
                    <a:lnTo>
                      <a:pt x="305" y="244"/>
                    </a:lnTo>
                    <a:lnTo>
                      <a:pt x="302" y="259"/>
                    </a:lnTo>
                    <a:lnTo>
                      <a:pt x="296" y="274"/>
                    </a:lnTo>
                    <a:lnTo>
                      <a:pt x="254" y="418"/>
                    </a:lnTo>
                    <a:lnTo>
                      <a:pt x="248" y="437"/>
                    </a:lnTo>
                    <a:lnTo>
                      <a:pt x="245" y="446"/>
                    </a:lnTo>
                    <a:lnTo>
                      <a:pt x="246" y="452"/>
                    </a:lnTo>
                    <a:lnTo>
                      <a:pt x="249" y="454"/>
                    </a:lnTo>
                    <a:lnTo>
                      <a:pt x="252" y="457"/>
                    </a:lnTo>
                    <a:lnTo>
                      <a:pt x="255" y="457"/>
                    </a:lnTo>
                    <a:lnTo>
                      <a:pt x="261" y="456"/>
                    </a:lnTo>
                    <a:lnTo>
                      <a:pt x="266" y="453"/>
                    </a:lnTo>
                    <a:lnTo>
                      <a:pt x="276" y="445"/>
                    </a:lnTo>
                    <a:lnTo>
                      <a:pt x="286" y="435"/>
                    </a:lnTo>
                    <a:lnTo>
                      <a:pt x="296" y="425"/>
                    </a:lnTo>
                    <a:lnTo>
                      <a:pt x="306" y="412"/>
                    </a:lnTo>
                    <a:lnTo>
                      <a:pt x="317" y="418"/>
                    </a:lnTo>
                    <a:lnTo>
                      <a:pt x="303" y="437"/>
                    </a:lnTo>
                    <a:lnTo>
                      <a:pt x="283" y="457"/>
                    </a:lnTo>
                    <a:lnTo>
                      <a:pt x="273" y="467"/>
                    </a:lnTo>
                    <a:lnTo>
                      <a:pt x="263" y="476"/>
                    </a:lnTo>
                    <a:lnTo>
                      <a:pt x="255" y="483"/>
                    </a:lnTo>
                    <a:lnTo>
                      <a:pt x="246" y="489"/>
                    </a:lnTo>
                    <a:lnTo>
                      <a:pt x="239" y="491"/>
                    </a:lnTo>
                    <a:lnTo>
                      <a:pt x="232" y="494"/>
                    </a:lnTo>
                    <a:lnTo>
                      <a:pt x="225" y="496"/>
                    </a:lnTo>
                    <a:lnTo>
                      <a:pt x="219" y="496"/>
                    </a:lnTo>
                    <a:lnTo>
                      <a:pt x="214" y="496"/>
                    </a:lnTo>
                    <a:lnTo>
                      <a:pt x="208" y="494"/>
                    </a:lnTo>
                    <a:lnTo>
                      <a:pt x="202" y="491"/>
                    </a:lnTo>
                    <a:lnTo>
                      <a:pt x="198" y="489"/>
                    </a:lnTo>
                    <a:lnTo>
                      <a:pt x="194" y="484"/>
                    </a:lnTo>
                    <a:lnTo>
                      <a:pt x="193" y="479"/>
                    </a:lnTo>
                    <a:lnTo>
                      <a:pt x="190" y="473"/>
                    </a:lnTo>
                    <a:lnTo>
                      <a:pt x="190" y="467"/>
                    </a:lnTo>
                    <a:lnTo>
                      <a:pt x="191" y="459"/>
                    </a:lnTo>
                    <a:lnTo>
                      <a:pt x="193" y="446"/>
                    </a:lnTo>
                    <a:lnTo>
                      <a:pt x="197" y="430"/>
                    </a:lnTo>
                    <a:lnTo>
                      <a:pt x="202" y="412"/>
                    </a:lnTo>
                    <a:lnTo>
                      <a:pt x="242" y="274"/>
                    </a:lnTo>
                    <a:lnTo>
                      <a:pt x="249" y="252"/>
                    </a:lnTo>
                    <a:lnTo>
                      <a:pt x="251" y="235"/>
                    </a:lnTo>
                    <a:lnTo>
                      <a:pt x="249" y="227"/>
                    </a:lnTo>
                    <a:lnTo>
                      <a:pt x="246" y="223"/>
                    </a:lnTo>
                    <a:lnTo>
                      <a:pt x="241" y="220"/>
                    </a:lnTo>
                    <a:lnTo>
                      <a:pt x="235" y="219"/>
                    </a:lnTo>
                    <a:lnTo>
                      <a:pt x="229" y="219"/>
                    </a:lnTo>
                    <a:lnTo>
                      <a:pt x="224" y="220"/>
                    </a:lnTo>
                    <a:lnTo>
                      <a:pt x="218" y="223"/>
                    </a:lnTo>
                    <a:lnTo>
                      <a:pt x="211" y="226"/>
                    </a:lnTo>
                    <a:lnTo>
                      <a:pt x="198" y="235"/>
                    </a:lnTo>
                    <a:lnTo>
                      <a:pt x="185" y="247"/>
                    </a:lnTo>
                    <a:lnTo>
                      <a:pt x="171" y="262"/>
                    </a:lnTo>
                    <a:lnTo>
                      <a:pt x="156" y="280"/>
                    </a:lnTo>
                    <a:lnTo>
                      <a:pt x="149" y="288"/>
                    </a:lnTo>
                    <a:lnTo>
                      <a:pt x="137" y="307"/>
                    </a:lnTo>
                    <a:lnTo>
                      <a:pt x="122" y="332"/>
                    </a:lnTo>
                    <a:lnTo>
                      <a:pt x="99" y="365"/>
                    </a:lnTo>
                    <a:lnTo>
                      <a:pt x="92" y="378"/>
                    </a:lnTo>
                    <a:lnTo>
                      <a:pt x="86" y="391"/>
                    </a:lnTo>
                    <a:lnTo>
                      <a:pt x="81" y="403"/>
                    </a:lnTo>
                    <a:lnTo>
                      <a:pt x="75" y="418"/>
                    </a:lnTo>
                    <a:lnTo>
                      <a:pt x="52" y="489"/>
                    </a:lnTo>
                    <a:lnTo>
                      <a:pt x="0" y="489"/>
                    </a:lnTo>
                    <a:lnTo>
                      <a:pt x="116" y="96"/>
                    </a:lnTo>
                    <a:lnTo>
                      <a:pt x="129" y="54"/>
                    </a:lnTo>
                    <a:lnTo>
                      <a:pt x="127" y="49"/>
                    </a:lnTo>
                    <a:lnTo>
                      <a:pt x="126" y="46"/>
                    </a:lnTo>
                    <a:lnTo>
                      <a:pt x="125" y="42"/>
                    </a:lnTo>
                    <a:lnTo>
                      <a:pt x="120" y="37"/>
                    </a:lnTo>
                    <a:lnTo>
                      <a:pt x="116" y="35"/>
                    </a:lnTo>
                    <a:lnTo>
                      <a:pt x="112" y="33"/>
                    </a:lnTo>
                    <a:lnTo>
                      <a:pt x="108" y="32"/>
                    </a:lnTo>
                    <a:lnTo>
                      <a:pt x="102" y="32"/>
                    </a:lnTo>
                    <a:lnTo>
                      <a:pt x="93" y="32"/>
                    </a:lnTo>
                    <a:lnTo>
                      <a:pt x="82" y="33"/>
                    </a:lnTo>
                    <a:lnTo>
                      <a:pt x="75" y="35"/>
                    </a:lnTo>
                    <a:lnTo>
                      <a:pt x="75" y="20"/>
                    </a:lnTo>
                    <a:lnTo>
                      <a:pt x="197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10" name="Freeform 109">
                <a:extLst>
                  <a:ext uri="{FF2B5EF4-FFF2-40B4-BE49-F238E27FC236}">
                    <a16:creationId xmlns:a16="http://schemas.microsoft.com/office/drawing/2014/main" id="{D63B5447-D22E-4B03-8AAB-0D370A5D30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24135" y="3069339"/>
                <a:ext cx="26594" cy="39107"/>
              </a:xfrm>
              <a:custGeom>
                <a:avLst/>
                <a:gdLst>
                  <a:gd name="T0" fmla="*/ 0 w 103"/>
                  <a:gd name="T1" fmla="*/ 139 h 150"/>
                  <a:gd name="T2" fmla="*/ 12 w 103"/>
                  <a:gd name="T3" fmla="*/ 133 h 150"/>
                  <a:gd name="T4" fmla="*/ 24 w 103"/>
                  <a:gd name="T5" fmla="*/ 126 h 150"/>
                  <a:gd name="T6" fmla="*/ 34 w 103"/>
                  <a:gd name="T7" fmla="*/ 118 h 150"/>
                  <a:gd name="T8" fmla="*/ 43 w 103"/>
                  <a:gd name="T9" fmla="*/ 109 h 150"/>
                  <a:gd name="T10" fmla="*/ 49 w 103"/>
                  <a:gd name="T11" fmla="*/ 102 h 150"/>
                  <a:gd name="T12" fmla="*/ 52 w 103"/>
                  <a:gd name="T13" fmla="*/ 97 h 150"/>
                  <a:gd name="T14" fmla="*/ 55 w 103"/>
                  <a:gd name="T15" fmla="*/ 89 h 150"/>
                  <a:gd name="T16" fmla="*/ 56 w 103"/>
                  <a:gd name="T17" fmla="*/ 84 h 150"/>
                  <a:gd name="T18" fmla="*/ 55 w 103"/>
                  <a:gd name="T19" fmla="*/ 77 h 150"/>
                  <a:gd name="T20" fmla="*/ 53 w 103"/>
                  <a:gd name="T21" fmla="*/ 72 h 150"/>
                  <a:gd name="T22" fmla="*/ 51 w 103"/>
                  <a:gd name="T23" fmla="*/ 68 h 150"/>
                  <a:gd name="T24" fmla="*/ 43 w 103"/>
                  <a:gd name="T25" fmla="*/ 61 h 150"/>
                  <a:gd name="T26" fmla="*/ 38 w 103"/>
                  <a:gd name="T27" fmla="*/ 54 h 150"/>
                  <a:gd name="T28" fmla="*/ 35 w 103"/>
                  <a:gd name="T29" fmla="*/ 50 h 150"/>
                  <a:gd name="T30" fmla="*/ 32 w 103"/>
                  <a:gd name="T31" fmla="*/ 44 h 150"/>
                  <a:gd name="T32" fmla="*/ 32 w 103"/>
                  <a:gd name="T33" fmla="*/ 37 h 150"/>
                  <a:gd name="T34" fmla="*/ 32 w 103"/>
                  <a:gd name="T35" fmla="*/ 30 h 150"/>
                  <a:gd name="T36" fmla="*/ 35 w 103"/>
                  <a:gd name="T37" fmla="*/ 23 h 150"/>
                  <a:gd name="T38" fmla="*/ 38 w 103"/>
                  <a:gd name="T39" fmla="*/ 17 h 150"/>
                  <a:gd name="T40" fmla="*/ 42 w 103"/>
                  <a:gd name="T41" fmla="*/ 11 h 150"/>
                  <a:gd name="T42" fmla="*/ 48 w 103"/>
                  <a:gd name="T43" fmla="*/ 6 h 150"/>
                  <a:gd name="T44" fmla="*/ 53 w 103"/>
                  <a:gd name="T45" fmla="*/ 3 h 150"/>
                  <a:gd name="T46" fmla="*/ 60 w 103"/>
                  <a:gd name="T47" fmla="*/ 2 h 150"/>
                  <a:gd name="T48" fmla="*/ 66 w 103"/>
                  <a:gd name="T49" fmla="*/ 0 h 150"/>
                  <a:gd name="T50" fmla="*/ 73 w 103"/>
                  <a:gd name="T51" fmla="*/ 2 h 150"/>
                  <a:gd name="T52" fmla="*/ 80 w 103"/>
                  <a:gd name="T53" fmla="*/ 3 h 150"/>
                  <a:gd name="T54" fmla="*/ 86 w 103"/>
                  <a:gd name="T55" fmla="*/ 7 h 150"/>
                  <a:gd name="T56" fmla="*/ 92 w 103"/>
                  <a:gd name="T57" fmla="*/ 11 h 150"/>
                  <a:gd name="T58" fmla="*/ 97 w 103"/>
                  <a:gd name="T59" fmla="*/ 17 h 150"/>
                  <a:gd name="T60" fmla="*/ 100 w 103"/>
                  <a:gd name="T61" fmla="*/ 24 h 150"/>
                  <a:gd name="T62" fmla="*/ 103 w 103"/>
                  <a:gd name="T63" fmla="*/ 31 h 150"/>
                  <a:gd name="T64" fmla="*/ 103 w 103"/>
                  <a:gd name="T65" fmla="*/ 40 h 150"/>
                  <a:gd name="T66" fmla="*/ 103 w 103"/>
                  <a:gd name="T67" fmla="*/ 48 h 150"/>
                  <a:gd name="T68" fmla="*/ 102 w 103"/>
                  <a:gd name="T69" fmla="*/ 55 h 150"/>
                  <a:gd name="T70" fmla="*/ 100 w 103"/>
                  <a:gd name="T71" fmla="*/ 63 h 150"/>
                  <a:gd name="T72" fmla="*/ 97 w 103"/>
                  <a:gd name="T73" fmla="*/ 71 h 150"/>
                  <a:gd name="T74" fmla="*/ 89 w 103"/>
                  <a:gd name="T75" fmla="*/ 87 h 150"/>
                  <a:gd name="T76" fmla="*/ 79 w 103"/>
                  <a:gd name="T77" fmla="*/ 102 h 150"/>
                  <a:gd name="T78" fmla="*/ 72 w 103"/>
                  <a:gd name="T79" fmla="*/ 109 h 150"/>
                  <a:gd name="T80" fmla="*/ 65 w 103"/>
                  <a:gd name="T81" fmla="*/ 116 h 150"/>
                  <a:gd name="T82" fmla="*/ 58 w 103"/>
                  <a:gd name="T83" fmla="*/ 124 h 150"/>
                  <a:gd name="T84" fmla="*/ 49 w 103"/>
                  <a:gd name="T85" fmla="*/ 129 h 150"/>
                  <a:gd name="T86" fmla="*/ 29 w 103"/>
                  <a:gd name="T87" fmla="*/ 141 h 150"/>
                  <a:gd name="T88" fmla="*/ 7 w 103"/>
                  <a:gd name="T89" fmla="*/ 150 h 150"/>
                  <a:gd name="T90" fmla="*/ 0 w 103"/>
                  <a:gd name="T91" fmla="*/ 139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03" h="150">
                    <a:moveTo>
                      <a:pt x="0" y="139"/>
                    </a:moveTo>
                    <a:lnTo>
                      <a:pt x="12" y="133"/>
                    </a:lnTo>
                    <a:lnTo>
                      <a:pt x="24" y="126"/>
                    </a:lnTo>
                    <a:lnTo>
                      <a:pt x="34" y="118"/>
                    </a:lnTo>
                    <a:lnTo>
                      <a:pt x="43" y="109"/>
                    </a:lnTo>
                    <a:lnTo>
                      <a:pt x="49" y="102"/>
                    </a:lnTo>
                    <a:lnTo>
                      <a:pt x="52" y="97"/>
                    </a:lnTo>
                    <a:lnTo>
                      <a:pt x="55" y="89"/>
                    </a:lnTo>
                    <a:lnTo>
                      <a:pt x="56" y="84"/>
                    </a:lnTo>
                    <a:lnTo>
                      <a:pt x="55" y="77"/>
                    </a:lnTo>
                    <a:lnTo>
                      <a:pt x="53" y="72"/>
                    </a:lnTo>
                    <a:lnTo>
                      <a:pt x="51" y="68"/>
                    </a:lnTo>
                    <a:lnTo>
                      <a:pt x="43" y="61"/>
                    </a:lnTo>
                    <a:lnTo>
                      <a:pt x="38" y="54"/>
                    </a:lnTo>
                    <a:lnTo>
                      <a:pt x="35" y="50"/>
                    </a:lnTo>
                    <a:lnTo>
                      <a:pt x="32" y="44"/>
                    </a:lnTo>
                    <a:lnTo>
                      <a:pt x="32" y="37"/>
                    </a:lnTo>
                    <a:lnTo>
                      <a:pt x="32" y="30"/>
                    </a:lnTo>
                    <a:lnTo>
                      <a:pt x="35" y="23"/>
                    </a:lnTo>
                    <a:lnTo>
                      <a:pt x="38" y="17"/>
                    </a:lnTo>
                    <a:lnTo>
                      <a:pt x="42" y="11"/>
                    </a:lnTo>
                    <a:lnTo>
                      <a:pt x="48" y="6"/>
                    </a:lnTo>
                    <a:lnTo>
                      <a:pt x="53" y="3"/>
                    </a:lnTo>
                    <a:lnTo>
                      <a:pt x="60" y="2"/>
                    </a:lnTo>
                    <a:lnTo>
                      <a:pt x="66" y="0"/>
                    </a:lnTo>
                    <a:lnTo>
                      <a:pt x="73" y="2"/>
                    </a:lnTo>
                    <a:lnTo>
                      <a:pt x="80" y="3"/>
                    </a:lnTo>
                    <a:lnTo>
                      <a:pt x="86" y="7"/>
                    </a:lnTo>
                    <a:lnTo>
                      <a:pt x="92" y="11"/>
                    </a:lnTo>
                    <a:lnTo>
                      <a:pt x="97" y="17"/>
                    </a:lnTo>
                    <a:lnTo>
                      <a:pt x="100" y="24"/>
                    </a:lnTo>
                    <a:lnTo>
                      <a:pt x="103" y="31"/>
                    </a:lnTo>
                    <a:lnTo>
                      <a:pt x="103" y="40"/>
                    </a:lnTo>
                    <a:lnTo>
                      <a:pt x="103" y="48"/>
                    </a:lnTo>
                    <a:lnTo>
                      <a:pt x="102" y="55"/>
                    </a:lnTo>
                    <a:lnTo>
                      <a:pt x="100" y="63"/>
                    </a:lnTo>
                    <a:lnTo>
                      <a:pt x="97" y="71"/>
                    </a:lnTo>
                    <a:lnTo>
                      <a:pt x="89" y="87"/>
                    </a:lnTo>
                    <a:lnTo>
                      <a:pt x="79" y="102"/>
                    </a:lnTo>
                    <a:lnTo>
                      <a:pt x="72" y="109"/>
                    </a:lnTo>
                    <a:lnTo>
                      <a:pt x="65" y="116"/>
                    </a:lnTo>
                    <a:lnTo>
                      <a:pt x="58" y="124"/>
                    </a:lnTo>
                    <a:lnTo>
                      <a:pt x="49" y="129"/>
                    </a:lnTo>
                    <a:lnTo>
                      <a:pt x="29" y="141"/>
                    </a:lnTo>
                    <a:lnTo>
                      <a:pt x="7" y="150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11" name="Freeform 108">
                <a:extLst>
                  <a:ext uri="{FF2B5EF4-FFF2-40B4-BE49-F238E27FC236}">
                    <a16:creationId xmlns:a16="http://schemas.microsoft.com/office/drawing/2014/main" id="{96AC2FF7-9527-46D1-91F4-142BD8C96F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85928" y="2964531"/>
                <a:ext cx="109507" cy="121232"/>
              </a:xfrm>
              <a:custGeom>
                <a:avLst/>
                <a:gdLst>
                  <a:gd name="T0" fmla="*/ 55 w 418"/>
                  <a:gd name="T1" fmla="*/ 0 h 466"/>
                  <a:gd name="T2" fmla="*/ 418 w 418"/>
                  <a:gd name="T3" fmla="*/ 0 h 466"/>
                  <a:gd name="T4" fmla="*/ 378 w 418"/>
                  <a:gd name="T5" fmla="*/ 124 h 466"/>
                  <a:gd name="T6" fmla="*/ 366 w 418"/>
                  <a:gd name="T7" fmla="*/ 124 h 466"/>
                  <a:gd name="T8" fmla="*/ 368 w 418"/>
                  <a:gd name="T9" fmla="*/ 111 h 466"/>
                  <a:gd name="T10" fmla="*/ 370 w 418"/>
                  <a:gd name="T11" fmla="*/ 98 h 466"/>
                  <a:gd name="T12" fmla="*/ 371 w 418"/>
                  <a:gd name="T13" fmla="*/ 87 h 466"/>
                  <a:gd name="T14" fmla="*/ 373 w 418"/>
                  <a:gd name="T15" fmla="*/ 75 h 466"/>
                  <a:gd name="T16" fmla="*/ 371 w 418"/>
                  <a:gd name="T17" fmla="*/ 64 h 466"/>
                  <a:gd name="T18" fmla="*/ 368 w 418"/>
                  <a:gd name="T19" fmla="*/ 54 h 466"/>
                  <a:gd name="T20" fmla="*/ 363 w 418"/>
                  <a:gd name="T21" fmla="*/ 46 h 466"/>
                  <a:gd name="T22" fmla="*/ 356 w 418"/>
                  <a:gd name="T23" fmla="*/ 38 h 466"/>
                  <a:gd name="T24" fmla="*/ 349 w 418"/>
                  <a:gd name="T25" fmla="*/ 34 h 466"/>
                  <a:gd name="T26" fmla="*/ 334 w 418"/>
                  <a:gd name="T27" fmla="*/ 31 h 466"/>
                  <a:gd name="T28" fmla="*/ 317 w 418"/>
                  <a:gd name="T29" fmla="*/ 29 h 466"/>
                  <a:gd name="T30" fmla="*/ 295 w 418"/>
                  <a:gd name="T31" fmla="*/ 29 h 466"/>
                  <a:gd name="T32" fmla="*/ 256 w 418"/>
                  <a:gd name="T33" fmla="*/ 29 h 466"/>
                  <a:gd name="T34" fmla="*/ 163 w 418"/>
                  <a:gd name="T35" fmla="*/ 348 h 466"/>
                  <a:gd name="T36" fmla="*/ 154 w 418"/>
                  <a:gd name="T37" fmla="*/ 376 h 466"/>
                  <a:gd name="T38" fmla="*/ 149 w 418"/>
                  <a:gd name="T39" fmla="*/ 397 h 466"/>
                  <a:gd name="T40" fmla="*/ 146 w 418"/>
                  <a:gd name="T41" fmla="*/ 413 h 466"/>
                  <a:gd name="T42" fmla="*/ 145 w 418"/>
                  <a:gd name="T43" fmla="*/ 423 h 466"/>
                  <a:gd name="T44" fmla="*/ 145 w 418"/>
                  <a:gd name="T45" fmla="*/ 429 h 466"/>
                  <a:gd name="T46" fmla="*/ 147 w 418"/>
                  <a:gd name="T47" fmla="*/ 434 h 466"/>
                  <a:gd name="T48" fmla="*/ 150 w 418"/>
                  <a:gd name="T49" fmla="*/ 440 h 466"/>
                  <a:gd name="T50" fmla="*/ 156 w 418"/>
                  <a:gd name="T51" fmla="*/ 444 h 466"/>
                  <a:gd name="T52" fmla="*/ 163 w 418"/>
                  <a:gd name="T53" fmla="*/ 447 h 466"/>
                  <a:gd name="T54" fmla="*/ 171 w 418"/>
                  <a:gd name="T55" fmla="*/ 450 h 466"/>
                  <a:gd name="T56" fmla="*/ 183 w 418"/>
                  <a:gd name="T57" fmla="*/ 451 h 466"/>
                  <a:gd name="T58" fmla="*/ 196 w 418"/>
                  <a:gd name="T59" fmla="*/ 453 h 466"/>
                  <a:gd name="T60" fmla="*/ 211 w 418"/>
                  <a:gd name="T61" fmla="*/ 453 h 466"/>
                  <a:gd name="T62" fmla="*/ 207 w 418"/>
                  <a:gd name="T63" fmla="*/ 466 h 466"/>
                  <a:gd name="T64" fmla="*/ 0 w 418"/>
                  <a:gd name="T65" fmla="*/ 466 h 466"/>
                  <a:gd name="T66" fmla="*/ 3 w 418"/>
                  <a:gd name="T67" fmla="*/ 453 h 466"/>
                  <a:gd name="T68" fmla="*/ 13 w 418"/>
                  <a:gd name="T69" fmla="*/ 453 h 466"/>
                  <a:gd name="T70" fmla="*/ 25 w 418"/>
                  <a:gd name="T71" fmla="*/ 451 h 466"/>
                  <a:gd name="T72" fmla="*/ 37 w 418"/>
                  <a:gd name="T73" fmla="*/ 450 h 466"/>
                  <a:gd name="T74" fmla="*/ 47 w 418"/>
                  <a:gd name="T75" fmla="*/ 447 h 466"/>
                  <a:gd name="T76" fmla="*/ 55 w 418"/>
                  <a:gd name="T77" fmla="*/ 444 h 466"/>
                  <a:gd name="T78" fmla="*/ 59 w 418"/>
                  <a:gd name="T79" fmla="*/ 440 h 466"/>
                  <a:gd name="T80" fmla="*/ 65 w 418"/>
                  <a:gd name="T81" fmla="*/ 436 h 466"/>
                  <a:gd name="T82" fmla="*/ 69 w 418"/>
                  <a:gd name="T83" fmla="*/ 430 h 466"/>
                  <a:gd name="T84" fmla="*/ 74 w 418"/>
                  <a:gd name="T85" fmla="*/ 423 h 466"/>
                  <a:gd name="T86" fmla="*/ 78 w 418"/>
                  <a:gd name="T87" fmla="*/ 413 h 466"/>
                  <a:gd name="T88" fmla="*/ 84 w 418"/>
                  <a:gd name="T89" fmla="*/ 399 h 466"/>
                  <a:gd name="T90" fmla="*/ 89 w 418"/>
                  <a:gd name="T91" fmla="*/ 380 h 466"/>
                  <a:gd name="T92" fmla="*/ 96 w 418"/>
                  <a:gd name="T93" fmla="*/ 358 h 466"/>
                  <a:gd name="T94" fmla="*/ 196 w 418"/>
                  <a:gd name="T95" fmla="*/ 29 h 466"/>
                  <a:gd name="T96" fmla="*/ 167 w 418"/>
                  <a:gd name="T97" fmla="*/ 29 h 466"/>
                  <a:gd name="T98" fmla="*/ 147 w 418"/>
                  <a:gd name="T99" fmla="*/ 29 h 466"/>
                  <a:gd name="T100" fmla="*/ 130 w 418"/>
                  <a:gd name="T101" fmla="*/ 31 h 466"/>
                  <a:gd name="T102" fmla="*/ 113 w 418"/>
                  <a:gd name="T103" fmla="*/ 34 h 466"/>
                  <a:gd name="T104" fmla="*/ 101 w 418"/>
                  <a:gd name="T105" fmla="*/ 38 h 466"/>
                  <a:gd name="T106" fmla="*/ 88 w 418"/>
                  <a:gd name="T107" fmla="*/ 44 h 466"/>
                  <a:gd name="T108" fmla="*/ 78 w 418"/>
                  <a:gd name="T109" fmla="*/ 51 h 466"/>
                  <a:gd name="T110" fmla="*/ 68 w 418"/>
                  <a:gd name="T111" fmla="*/ 60 h 466"/>
                  <a:gd name="T112" fmla="*/ 59 w 418"/>
                  <a:gd name="T113" fmla="*/ 68 h 466"/>
                  <a:gd name="T114" fmla="*/ 52 w 418"/>
                  <a:gd name="T115" fmla="*/ 80 h 466"/>
                  <a:gd name="T116" fmla="*/ 45 w 418"/>
                  <a:gd name="T117" fmla="*/ 92 h 466"/>
                  <a:gd name="T118" fmla="*/ 40 w 418"/>
                  <a:gd name="T119" fmla="*/ 107 h 466"/>
                  <a:gd name="T120" fmla="*/ 34 w 418"/>
                  <a:gd name="T121" fmla="*/ 124 h 466"/>
                  <a:gd name="T122" fmla="*/ 21 w 418"/>
                  <a:gd name="T123" fmla="*/ 124 h 466"/>
                  <a:gd name="T124" fmla="*/ 55 w 418"/>
                  <a:gd name="T125" fmla="*/ 0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18" h="466">
                    <a:moveTo>
                      <a:pt x="55" y="0"/>
                    </a:moveTo>
                    <a:lnTo>
                      <a:pt x="418" y="0"/>
                    </a:lnTo>
                    <a:lnTo>
                      <a:pt x="378" y="124"/>
                    </a:lnTo>
                    <a:lnTo>
                      <a:pt x="366" y="124"/>
                    </a:lnTo>
                    <a:lnTo>
                      <a:pt x="368" y="111"/>
                    </a:lnTo>
                    <a:lnTo>
                      <a:pt x="370" y="98"/>
                    </a:lnTo>
                    <a:lnTo>
                      <a:pt x="371" y="87"/>
                    </a:lnTo>
                    <a:lnTo>
                      <a:pt x="373" y="75"/>
                    </a:lnTo>
                    <a:lnTo>
                      <a:pt x="371" y="64"/>
                    </a:lnTo>
                    <a:lnTo>
                      <a:pt x="368" y="54"/>
                    </a:lnTo>
                    <a:lnTo>
                      <a:pt x="363" y="46"/>
                    </a:lnTo>
                    <a:lnTo>
                      <a:pt x="356" y="38"/>
                    </a:lnTo>
                    <a:lnTo>
                      <a:pt x="349" y="34"/>
                    </a:lnTo>
                    <a:lnTo>
                      <a:pt x="334" y="31"/>
                    </a:lnTo>
                    <a:lnTo>
                      <a:pt x="317" y="29"/>
                    </a:lnTo>
                    <a:lnTo>
                      <a:pt x="295" y="29"/>
                    </a:lnTo>
                    <a:lnTo>
                      <a:pt x="256" y="29"/>
                    </a:lnTo>
                    <a:lnTo>
                      <a:pt x="163" y="348"/>
                    </a:lnTo>
                    <a:lnTo>
                      <a:pt x="154" y="376"/>
                    </a:lnTo>
                    <a:lnTo>
                      <a:pt x="149" y="397"/>
                    </a:lnTo>
                    <a:lnTo>
                      <a:pt x="146" y="413"/>
                    </a:lnTo>
                    <a:lnTo>
                      <a:pt x="145" y="423"/>
                    </a:lnTo>
                    <a:lnTo>
                      <a:pt x="145" y="429"/>
                    </a:lnTo>
                    <a:lnTo>
                      <a:pt x="147" y="434"/>
                    </a:lnTo>
                    <a:lnTo>
                      <a:pt x="150" y="440"/>
                    </a:lnTo>
                    <a:lnTo>
                      <a:pt x="156" y="444"/>
                    </a:lnTo>
                    <a:lnTo>
                      <a:pt x="163" y="447"/>
                    </a:lnTo>
                    <a:lnTo>
                      <a:pt x="171" y="450"/>
                    </a:lnTo>
                    <a:lnTo>
                      <a:pt x="183" y="451"/>
                    </a:lnTo>
                    <a:lnTo>
                      <a:pt x="196" y="453"/>
                    </a:lnTo>
                    <a:lnTo>
                      <a:pt x="211" y="453"/>
                    </a:lnTo>
                    <a:lnTo>
                      <a:pt x="207" y="466"/>
                    </a:lnTo>
                    <a:lnTo>
                      <a:pt x="0" y="466"/>
                    </a:lnTo>
                    <a:lnTo>
                      <a:pt x="3" y="453"/>
                    </a:lnTo>
                    <a:lnTo>
                      <a:pt x="13" y="453"/>
                    </a:lnTo>
                    <a:lnTo>
                      <a:pt x="25" y="451"/>
                    </a:lnTo>
                    <a:lnTo>
                      <a:pt x="37" y="450"/>
                    </a:lnTo>
                    <a:lnTo>
                      <a:pt x="47" y="447"/>
                    </a:lnTo>
                    <a:lnTo>
                      <a:pt x="55" y="444"/>
                    </a:lnTo>
                    <a:lnTo>
                      <a:pt x="59" y="440"/>
                    </a:lnTo>
                    <a:lnTo>
                      <a:pt x="65" y="436"/>
                    </a:lnTo>
                    <a:lnTo>
                      <a:pt x="69" y="430"/>
                    </a:lnTo>
                    <a:lnTo>
                      <a:pt x="74" y="423"/>
                    </a:lnTo>
                    <a:lnTo>
                      <a:pt x="78" y="413"/>
                    </a:lnTo>
                    <a:lnTo>
                      <a:pt x="84" y="399"/>
                    </a:lnTo>
                    <a:lnTo>
                      <a:pt x="89" y="380"/>
                    </a:lnTo>
                    <a:lnTo>
                      <a:pt x="96" y="358"/>
                    </a:lnTo>
                    <a:lnTo>
                      <a:pt x="196" y="29"/>
                    </a:lnTo>
                    <a:lnTo>
                      <a:pt x="167" y="29"/>
                    </a:lnTo>
                    <a:lnTo>
                      <a:pt x="147" y="29"/>
                    </a:lnTo>
                    <a:lnTo>
                      <a:pt x="130" y="31"/>
                    </a:lnTo>
                    <a:lnTo>
                      <a:pt x="113" y="34"/>
                    </a:lnTo>
                    <a:lnTo>
                      <a:pt x="101" y="38"/>
                    </a:lnTo>
                    <a:lnTo>
                      <a:pt x="88" y="44"/>
                    </a:lnTo>
                    <a:lnTo>
                      <a:pt x="78" y="51"/>
                    </a:lnTo>
                    <a:lnTo>
                      <a:pt x="68" y="60"/>
                    </a:lnTo>
                    <a:lnTo>
                      <a:pt x="59" y="68"/>
                    </a:lnTo>
                    <a:lnTo>
                      <a:pt x="52" y="80"/>
                    </a:lnTo>
                    <a:lnTo>
                      <a:pt x="45" y="92"/>
                    </a:lnTo>
                    <a:lnTo>
                      <a:pt x="40" y="107"/>
                    </a:lnTo>
                    <a:lnTo>
                      <a:pt x="34" y="124"/>
                    </a:lnTo>
                    <a:lnTo>
                      <a:pt x="21" y="124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12" name="Freeform 107">
                <a:extLst>
                  <a:ext uri="{FF2B5EF4-FFF2-40B4-BE49-F238E27FC236}">
                    <a16:creationId xmlns:a16="http://schemas.microsoft.com/office/drawing/2014/main" id="{12803D30-B00D-474C-B48D-8732D82227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6815" y="4559321"/>
                <a:ext cx="157221" cy="121232"/>
              </a:xfrm>
              <a:custGeom>
                <a:avLst/>
                <a:gdLst>
                  <a:gd name="T0" fmla="*/ 418 w 605"/>
                  <a:gd name="T1" fmla="*/ 207 h 465"/>
                  <a:gd name="T2" fmla="*/ 457 w 605"/>
                  <a:gd name="T3" fmla="*/ 76 h 465"/>
                  <a:gd name="T4" fmla="*/ 461 w 605"/>
                  <a:gd name="T5" fmla="*/ 51 h 465"/>
                  <a:gd name="T6" fmla="*/ 461 w 605"/>
                  <a:gd name="T7" fmla="*/ 32 h 465"/>
                  <a:gd name="T8" fmla="*/ 453 w 605"/>
                  <a:gd name="T9" fmla="*/ 19 h 465"/>
                  <a:gd name="T10" fmla="*/ 430 w 605"/>
                  <a:gd name="T11" fmla="*/ 14 h 465"/>
                  <a:gd name="T12" fmla="*/ 412 w 605"/>
                  <a:gd name="T13" fmla="*/ 0 h 465"/>
                  <a:gd name="T14" fmla="*/ 600 w 605"/>
                  <a:gd name="T15" fmla="*/ 12 h 465"/>
                  <a:gd name="T16" fmla="*/ 579 w 605"/>
                  <a:gd name="T17" fmla="*/ 14 h 465"/>
                  <a:gd name="T18" fmla="*/ 563 w 605"/>
                  <a:gd name="T19" fmla="*/ 18 h 465"/>
                  <a:gd name="T20" fmla="*/ 549 w 605"/>
                  <a:gd name="T21" fmla="*/ 25 h 465"/>
                  <a:gd name="T22" fmla="*/ 539 w 605"/>
                  <a:gd name="T23" fmla="*/ 36 h 465"/>
                  <a:gd name="T24" fmla="*/ 527 w 605"/>
                  <a:gd name="T25" fmla="*/ 58 h 465"/>
                  <a:gd name="T26" fmla="*/ 515 w 605"/>
                  <a:gd name="T27" fmla="*/ 92 h 465"/>
                  <a:gd name="T28" fmla="*/ 426 w 605"/>
                  <a:gd name="T29" fmla="*/ 390 h 465"/>
                  <a:gd name="T30" fmla="*/ 420 w 605"/>
                  <a:gd name="T31" fmla="*/ 414 h 465"/>
                  <a:gd name="T32" fmla="*/ 420 w 605"/>
                  <a:gd name="T33" fmla="*/ 429 h 465"/>
                  <a:gd name="T34" fmla="*/ 426 w 605"/>
                  <a:gd name="T35" fmla="*/ 439 h 465"/>
                  <a:gd name="T36" fmla="*/ 436 w 605"/>
                  <a:gd name="T37" fmla="*/ 445 h 465"/>
                  <a:gd name="T38" fmla="*/ 459 w 605"/>
                  <a:gd name="T39" fmla="*/ 451 h 465"/>
                  <a:gd name="T40" fmla="*/ 470 w 605"/>
                  <a:gd name="T41" fmla="*/ 465 h 465"/>
                  <a:gd name="T42" fmla="*/ 289 w 605"/>
                  <a:gd name="T43" fmla="*/ 452 h 465"/>
                  <a:gd name="T44" fmla="*/ 313 w 605"/>
                  <a:gd name="T45" fmla="*/ 451 h 465"/>
                  <a:gd name="T46" fmla="*/ 325 w 605"/>
                  <a:gd name="T47" fmla="*/ 446 h 465"/>
                  <a:gd name="T48" fmla="*/ 338 w 605"/>
                  <a:gd name="T49" fmla="*/ 439 h 465"/>
                  <a:gd name="T50" fmla="*/ 347 w 605"/>
                  <a:gd name="T51" fmla="*/ 431 h 465"/>
                  <a:gd name="T52" fmla="*/ 357 w 605"/>
                  <a:gd name="T53" fmla="*/ 410 h 465"/>
                  <a:gd name="T54" fmla="*/ 369 w 605"/>
                  <a:gd name="T55" fmla="*/ 373 h 465"/>
                  <a:gd name="T56" fmla="*/ 189 w 605"/>
                  <a:gd name="T57" fmla="*/ 231 h 465"/>
                  <a:gd name="T58" fmla="*/ 143 w 605"/>
                  <a:gd name="T59" fmla="*/ 388 h 465"/>
                  <a:gd name="T60" fmla="*/ 137 w 605"/>
                  <a:gd name="T61" fmla="*/ 414 h 465"/>
                  <a:gd name="T62" fmla="*/ 137 w 605"/>
                  <a:gd name="T63" fmla="*/ 429 h 465"/>
                  <a:gd name="T64" fmla="*/ 141 w 605"/>
                  <a:gd name="T65" fmla="*/ 439 h 465"/>
                  <a:gd name="T66" fmla="*/ 151 w 605"/>
                  <a:gd name="T67" fmla="*/ 445 h 465"/>
                  <a:gd name="T68" fmla="*/ 174 w 605"/>
                  <a:gd name="T69" fmla="*/ 451 h 465"/>
                  <a:gd name="T70" fmla="*/ 187 w 605"/>
                  <a:gd name="T71" fmla="*/ 465 h 465"/>
                  <a:gd name="T72" fmla="*/ 4 w 605"/>
                  <a:gd name="T73" fmla="*/ 452 h 465"/>
                  <a:gd name="T74" fmla="*/ 28 w 605"/>
                  <a:gd name="T75" fmla="*/ 451 h 465"/>
                  <a:gd name="T76" fmla="*/ 41 w 605"/>
                  <a:gd name="T77" fmla="*/ 446 h 465"/>
                  <a:gd name="T78" fmla="*/ 53 w 605"/>
                  <a:gd name="T79" fmla="*/ 439 h 465"/>
                  <a:gd name="T80" fmla="*/ 62 w 605"/>
                  <a:gd name="T81" fmla="*/ 431 h 465"/>
                  <a:gd name="T82" fmla="*/ 72 w 605"/>
                  <a:gd name="T83" fmla="*/ 410 h 465"/>
                  <a:gd name="T84" fmla="*/ 85 w 605"/>
                  <a:gd name="T85" fmla="*/ 373 h 465"/>
                  <a:gd name="T86" fmla="*/ 174 w 605"/>
                  <a:gd name="T87" fmla="*/ 76 h 465"/>
                  <a:gd name="T88" fmla="*/ 180 w 605"/>
                  <a:gd name="T89" fmla="*/ 51 h 465"/>
                  <a:gd name="T90" fmla="*/ 178 w 605"/>
                  <a:gd name="T91" fmla="*/ 32 h 465"/>
                  <a:gd name="T92" fmla="*/ 170 w 605"/>
                  <a:gd name="T93" fmla="*/ 19 h 465"/>
                  <a:gd name="T94" fmla="*/ 147 w 605"/>
                  <a:gd name="T95" fmla="*/ 14 h 465"/>
                  <a:gd name="T96" fmla="*/ 129 w 605"/>
                  <a:gd name="T97" fmla="*/ 0 h 465"/>
                  <a:gd name="T98" fmla="*/ 314 w 605"/>
                  <a:gd name="T99" fmla="*/ 12 h 465"/>
                  <a:gd name="T100" fmla="*/ 293 w 605"/>
                  <a:gd name="T101" fmla="*/ 14 h 465"/>
                  <a:gd name="T102" fmla="*/ 279 w 605"/>
                  <a:gd name="T103" fmla="*/ 18 h 465"/>
                  <a:gd name="T104" fmla="*/ 265 w 605"/>
                  <a:gd name="T105" fmla="*/ 25 h 465"/>
                  <a:gd name="T106" fmla="*/ 255 w 605"/>
                  <a:gd name="T107" fmla="*/ 35 h 465"/>
                  <a:gd name="T108" fmla="*/ 243 w 605"/>
                  <a:gd name="T109" fmla="*/ 58 h 465"/>
                  <a:gd name="T110" fmla="*/ 232 w 605"/>
                  <a:gd name="T111" fmla="*/ 92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605" h="465">
                    <a:moveTo>
                      <a:pt x="197" y="207"/>
                    </a:moveTo>
                    <a:lnTo>
                      <a:pt x="418" y="207"/>
                    </a:lnTo>
                    <a:lnTo>
                      <a:pt x="453" y="92"/>
                    </a:lnTo>
                    <a:lnTo>
                      <a:pt x="457" y="76"/>
                    </a:lnTo>
                    <a:lnTo>
                      <a:pt x="460" y="62"/>
                    </a:lnTo>
                    <a:lnTo>
                      <a:pt x="461" y="51"/>
                    </a:lnTo>
                    <a:lnTo>
                      <a:pt x="463" y="41"/>
                    </a:lnTo>
                    <a:lnTo>
                      <a:pt x="461" y="32"/>
                    </a:lnTo>
                    <a:lnTo>
                      <a:pt x="459" y="25"/>
                    </a:lnTo>
                    <a:lnTo>
                      <a:pt x="453" y="19"/>
                    </a:lnTo>
                    <a:lnTo>
                      <a:pt x="444" y="15"/>
                    </a:lnTo>
                    <a:lnTo>
                      <a:pt x="430" y="14"/>
                    </a:lnTo>
                    <a:lnTo>
                      <a:pt x="409" y="12"/>
                    </a:lnTo>
                    <a:lnTo>
                      <a:pt x="412" y="0"/>
                    </a:lnTo>
                    <a:lnTo>
                      <a:pt x="605" y="0"/>
                    </a:lnTo>
                    <a:lnTo>
                      <a:pt x="600" y="12"/>
                    </a:lnTo>
                    <a:lnTo>
                      <a:pt x="589" y="12"/>
                    </a:lnTo>
                    <a:lnTo>
                      <a:pt x="579" y="14"/>
                    </a:lnTo>
                    <a:lnTo>
                      <a:pt x="571" y="15"/>
                    </a:lnTo>
                    <a:lnTo>
                      <a:pt x="563" y="18"/>
                    </a:lnTo>
                    <a:lnTo>
                      <a:pt x="556" y="21"/>
                    </a:lnTo>
                    <a:lnTo>
                      <a:pt x="549" y="25"/>
                    </a:lnTo>
                    <a:lnTo>
                      <a:pt x="544" y="31"/>
                    </a:lnTo>
                    <a:lnTo>
                      <a:pt x="539" y="36"/>
                    </a:lnTo>
                    <a:lnTo>
                      <a:pt x="532" y="45"/>
                    </a:lnTo>
                    <a:lnTo>
                      <a:pt x="527" y="58"/>
                    </a:lnTo>
                    <a:lnTo>
                      <a:pt x="521" y="73"/>
                    </a:lnTo>
                    <a:lnTo>
                      <a:pt x="515" y="92"/>
                    </a:lnTo>
                    <a:lnTo>
                      <a:pt x="430" y="373"/>
                    </a:lnTo>
                    <a:lnTo>
                      <a:pt x="426" y="390"/>
                    </a:lnTo>
                    <a:lnTo>
                      <a:pt x="423" y="402"/>
                    </a:lnTo>
                    <a:lnTo>
                      <a:pt x="420" y="414"/>
                    </a:lnTo>
                    <a:lnTo>
                      <a:pt x="420" y="422"/>
                    </a:lnTo>
                    <a:lnTo>
                      <a:pt x="420" y="429"/>
                    </a:lnTo>
                    <a:lnTo>
                      <a:pt x="423" y="434"/>
                    </a:lnTo>
                    <a:lnTo>
                      <a:pt x="426" y="439"/>
                    </a:lnTo>
                    <a:lnTo>
                      <a:pt x="430" y="442"/>
                    </a:lnTo>
                    <a:lnTo>
                      <a:pt x="436" y="445"/>
                    </a:lnTo>
                    <a:lnTo>
                      <a:pt x="446" y="448"/>
                    </a:lnTo>
                    <a:lnTo>
                      <a:pt x="459" y="451"/>
                    </a:lnTo>
                    <a:lnTo>
                      <a:pt x="474" y="452"/>
                    </a:lnTo>
                    <a:lnTo>
                      <a:pt x="470" y="465"/>
                    </a:lnTo>
                    <a:lnTo>
                      <a:pt x="284" y="465"/>
                    </a:lnTo>
                    <a:lnTo>
                      <a:pt x="289" y="452"/>
                    </a:lnTo>
                    <a:lnTo>
                      <a:pt x="301" y="451"/>
                    </a:lnTo>
                    <a:lnTo>
                      <a:pt x="313" y="451"/>
                    </a:lnTo>
                    <a:lnTo>
                      <a:pt x="320" y="449"/>
                    </a:lnTo>
                    <a:lnTo>
                      <a:pt x="325" y="446"/>
                    </a:lnTo>
                    <a:lnTo>
                      <a:pt x="333" y="444"/>
                    </a:lnTo>
                    <a:lnTo>
                      <a:pt x="338" y="439"/>
                    </a:lnTo>
                    <a:lnTo>
                      <a:pt x="342" y="435"/>
                    </a:lnTo>
                    <a:lnTo>
                      <a:pt x="347" y="431"/>
                    </a:lnTo>
                    <a:lnTo>
                      <a:pt x="351" y="422"/>
                    </a:lnTo>
                    <a:lnTo>
                      <a:pt x="357" y="410"/>
                    </a:lnTo>
                    <a:lnTo>
                      <a:pt x="362" y="394"/>
                    </a:lnTo>
                    <a:lnTo>
                      <a:pt x="369" y="373"/>
                    </a:lnTo>
                    <a:lnTo>
                      <a:pt x="412" y="231"/>
                    </a:lnTo>
                    <a:lnTo>
                      <a:pt x="189" y="231"/>
                    </a:lnTo>
                    <a:lnTo>
                      <a:pt x="147" y="373"/>
                    </a:lnTo>
                    <a:lnTo>
                      <a:pt x="143" y="388"/>
                    </a:lnTo>
                    <a:lnTo>
                      <a:pt x="138" y="402"/>
                    </a:lnTo>
                    <a:lnTo>
                      <a:pt x="137" y="414"/>
                    </a:lnTo>
                    <a:lnTo>
                      <a:pt x="137" y="422"/>
                    </a:lnTo>
                    <a:lnTo>
                      <a:pt x="137" y="429"/>
                    </a:lnTo>
                    <a:lnTo>
                      <a:pt x="138" y="434"/>
                    </a:lnTo>
                    <a:lnTo>
                      <a:pt x="141" y="439"/>
                    </a:lnTo>
                    <a:lnTo>
                      <a:pt x="146" y="442"/>
                    </a:lnTo>
                    <a:lnTo>
                      <a:pt x="151" y="445"/>
                    </a:lnTo>
                    <a:lnTo>
                      <a:pt x="161" y="448"/>
                    </a:lnTo>
                    <a:lnTo>
                      <a:pt x="174" y="451"/>
                    </a:lnTo>
                    <a:lnTo>
                      <a:pt x="189" y="452"/>
                    </a:lnTo>
                    <a:lnTo>
                      <a:pt x="187" y="465"/>
                    </a:lnTo>
                    <a:lnTo>
                      <a:pt x="0" y="465"/>
                    </a:lnTo>
                    <a:lnTo>
                      <a:pt x="4" y="452"/>
                    </a:lnTo>
                    <a:lnTo>
                      <a:pt x="17" y="451"/>
                    </a:lnTo>
                    <a:lnTo>
                      <a:pt x="28" y="451"/>
                    </a:lnTo>
                    <a:lnTo>
                      <a:pt x="35" y="449"/>
                    </a:lnTo>
                    <a:lnTo>
                      <a:pt x="41" y="446"/>
                    </a:lnTo>
                    <a:lnTo>
                      <a:pt x="48" y="444"/>
                    </a:lnTo>
                    <a:lnTo>
                      <a:pt x="53" y="439"/>
                    </a:lnTo>
                    <a:lnTo>
                      <a:pt x="58" y="435"/>
                    </a:lnTo>
                    <a:lnTo>
                      <a:pt x="62" y="431"/>
                    </a:lnTo>
                    <a:lnTo>
                      <a:pt x="68" y="422"/>
                    </a:lnTo>
                    <a:lnTo>
                      <a:pt x="72" y="410"/>
                    </a:lnTo>
                    <a:lnTo>
                      <a:pt x="79" y="393"/>
                    </a:lnTo>
                    <a:lnTo>
                      <a:pt x="85" y="373"/>
                    </a:lnTo>
                    <a:lnTo>
                      <a:pt x="170" y="92"/>
                    </a:lnTo>
                    <a:lnTo>
                      <a:pt x="174" y="76"/>
                    </a:lnTo>
                    <a:lnTo>
                      <a:pt x="177" y="62"/>
                    </a:lnTo>
                    <a:lnTo>
                      <a:pt x="180" y="51"/>
                    </a:lnTo>
                    <a:lnTo>
                      <a:pt x="180" y="41"/>
                    </a:lnTo>
                    <a:lnTo>
                      <a:pt x="178" y="32"/>
                    </a:lnTo>
                    <a:lnTo>
                      <a:pt x="175" y="25"/>
                    </a:lnTo>
                    <a:lnTo>
                      <a:pt x="170" y="19"/>
                    </a:lnTo>
                    <a:lnTo>
                      <a:pt x="161" y="15"/>
                    </a:lnTo>
                    <a:lnTo>
                      <a:pt x="147" y="14"/>
                    </a:lnTo>
                    <a:lnTo>
                      <a:pt x="124" y="12"/>
                    </a:lnTo>
                    <a:lnTo>
                      <a:pt x="129" y="0"/>
                    </a:lnTo>
                    <a:lnTo>
                      <a:pt x="318" y="0"/>
                    </a:lnTo>
                    <a:lnTo>
                      <a:pt x="314" y="12"/>
                    </a:lnTo>
                    <a:lnTo>
                      <a:pt x="303" y="12"/>
                    </a:lnTo>
                    <a:lnTo>
                      <a:pt x="293" y="14"/>
                    </a:lnTo>
                    <a:lnTo>
                      <a:pt x="286" y="15"/>
                    </a:lnTo>
                    <a:lnTo>
                      <a:pt x="279" y="18"/>
                    </a:lnTo>
                    <a:lnTo>
                      <a:pt x="272" y="21"/>
                    </a:lnTo>
                    <a:lnTo>
                      <a:pt x="265" y="25"/>
                    </a:lnTo>
                    <a:lnTo>
                      <a:pt x="259" y="31"/>
                    </a:lnTo>
                    <a:lnTo>
                      <a:pt x="255" y="35"/>
                    </a:lnTo>
                    <a:lnTo>
                      <a:pt x="249" y="45"/>
                    </a:lnTo>
                    <a:lnTo>
                      <a:pt x="243" y="58"/>
                    </a:lnTo>
                    <a:lnTo>
                      <a:pt x="238" y="73"/>
                    </a:lnTo>
                    <a:lnTo>
                      <a:pt x="232" y="92"/>
                    </a:lnTo>
                    <a:lnTo>
                      <a:pt x="197" y="20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13" name="Freeform 106">
                <a:extLst>
                  <a:ext uri="{FF2B5EF4-FFF2-40B4-BE49-F238E27FC236}">
                    <a16:creationId xmlns:a16="http://schemas.microsoft.com/office/drawing/2014/main" id="{2393E931-F835-4FE5-A739-80FFA972D4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35264" y="4664128"/>
                <a:ext cx="27376" cy="39107"/>
              </a:xfrm>
              <a:custGeom>
                <a:avLst/>
                <a:gdLst>
                  <a:gd name="T0" fmla="*/ 0 w 104"/>
                  <a:gd name="T1" fmla="*/ 140 h 151"/>
                  <a:gd name="T2" fmla="*/ 13 w 104"/>
                  <a:gd name="T3" fmla="*/ 134 h 151"/>
                  <a:gd name="T4" fmla="*/ 24 w 104"/>
                  <a:gd name="T5" fmla="*/ 127 h 151"/>
                  <a:gd name="T6" fmla="*/ 34 w 104"/>
                  <a:gd name="T7" fmla="*/ 118 h 151"/>
                  <a:gd name="T8" fmla="*/ 44 w 104"/>
                  <a:gd name="T9" fmla="*/ 110 h 151"/>
                  <a:gd name="T10" fmla="*/ 50 w 104"/>
                  <a:gd name="T11" fmla="*/ 103 h 151"/>
                  <a:gd name="T12" fmla="*/ 53 w 104"/>
                  <a:gd name="T13" fmla="*/ 97 h 151"/>
                  <a:gd name="T14" fmla="*/ 56 w 104"/>
                  <a:gd name="T15" fmla="*/ 90 h 151"/>
                  <a:gd name="T16" fmla="*/ 57 w 104"/>
                  <a:gd name="T17" fmla="*/ 84 h 151"/>
                  <a:gd name="T18" fmla="*/ 56 w 104"/>
                  <a:gd name="T19" fmla="*/ 77 h 151"/>
                  <a:gd name="T20" fmla="*/ 54 w 104"/>
                  <a:gd name="T21" fmla="*/ 73 h 151"/>
                  <a:gd name="T22" fmla="*/ 51 w 104"/>
                  <a:gd name="T23" fmla="*/ 69 h 151"/>
                  <a:gd name="T24" fmla="*/ 44 w 104"/>
                  <a:gd name="T25" fmla="*/ 61 h 151"/>
                  <a:gd name="T26" fmla="*/ 39 w 104"/>
                  <a:gd name="T27" fmla="*/ 54 h 151"/>
                  <a:gd name="T28" fmla="*/ 36 w 104"/>
                  <a:gd name="T29" fmla="*/ 50 h 151"/>
                  <a:gd name="T30" fmla="*/ 33 w 104"/>
                  <a:gd name="T31" fmla="*/ 43 h 151"/>
                  <a:gd name="T32" fmla="*/ 33 w 104"/>
                  <a:gd name="T33" fmla="*/ 36 h 151"/>
                  <a:gd name="T34" fmla="*/ 33 w 104"/>
                  <a:gd name="T35" fmla="*/ 29 h 151"/>
                  <a:gd name="T36" fmla="*/ 36 w 104"/>
                  <a:gd name="T37" fmla="*/ 23 h 151"/>
                  <a:gd name="T38" fmla="*/ 39 w 104"/>
                  <a:gd name="T39" fmla="*/ 16 h 151"/>
                  <a:gd name="T40" fmla="*/ 43 w 104"/>
                  <a:gd name="T41" fmla="*/ 12 h 151"/>
                  <a:gd name="T42" fmla="*/ 49 w 104"/>
                  <a:gd name="T43" fmla="*/ 6 h 151"/>
                  <a:gd name="T44" fmla="*/ 54 w 104"/>
                  <a:gd name="T45" fmla="*/ 3 h 151"/>
                  <a:gd name="T46" fmla="*/ 61 w 104"/>
                  <a:gd name="T47" fmla="*/ 2 h 151"/>
                  <a:gd name="T48" fmla="*/ 67 w 104"/>
                  <a:gd name="T49" fmla="*/ 0 h 151"/>
                  <a:gd name="T50" fmla="*/ 74 w 104"/>
                  <a:gd name="T51" fmla="*/ 2 h 151"/>
                  <a:gd name="T52" fmla="*/ 81 w 104"/>
                  <a:gd name="T53" fmla="*/ 3 h 151"/>
                  <a:gd name="T54" fmla="*/ 87 w 104"/>
                  <a:gd name="T55" fmla="*/ 8 h 151"/>
                  <a:gd name="T56" fmla="*/ 92 w 104"/>
                  <a:gd name="T57" fmla="*/ 12 h 151"/>
                  <a:gd name="T58" fmla="*/ 98 w 104"/>
                  <a:gd name="T59" fmla="*/ 18 h 151"/>
                  <a:gd name="T60" fmla="*/ 101 w 104"/>
                  <a:gd name="T61" fmla="*/ 25 h 151"/>
                  <a:gd name="T62" fmla="*/ 104 w 104"/>
                  <a:gd name="T63" fmla="*/ 32 h 151"/>
                  <a:gd name="T64" fmla="*/ 104 w 104"/>
                  <a:gd name="T65" fmla="*/ 40 h 151"/>
                  <a:gd name="T66" fmla="*/ 104 w 104"/>
                  <a:gd name="T67" fmla="*/ 47 h 151"/>
                  <a:gd name="T68" fmla="*/ 102 w 104"/>
                  <a:gd name="T69" fmla="*/ 56 h 151"/>
                  <a:gd name="T70" fmla="*/ 101 w 104"/>
                  <a:gd name="T71" fmla="*/ 63 h 151"/>
                  <a:gd name="T72" fmla="*/ 98 w 104"/>
                  <a:gd name="T73" fmla="*/ 71 h 151"/>
                  <a:gd name="T74" fmla="*/ 91 w 104"/>
                  <a:gd name="T75" fmla="*/ 87 h 151"/>
                  <a:gd name="T76" fmla="*/ 80 w 104"/>
                  <a:gd name="T77" fmla="*/ 103 h 151"/>
                  <a:gd name="T78" fmla="*/ 73 w 104"/>
                  <a:gd name="T79" fmla="*/ 110 h 151"/>
                  <a:gd name="T80" fmla="*/ 66 w 104"/>
                  <a:gd name="T81" fmla="*/ 117 h 151"/>
                  <a:gd name="T82" fmla="*/ 58 w 104"/>
                  <a:gd name="T83" fmla="*/ 124 h 151"/>
                  <a:gd name="T84" fmla="*/ 50 w 104"/>
                  <a:gd name="T85" fmla="*/ 130 h 151"/>
                  <a:gd name="T86" fmla="*/ 30 w 104"/>
                  <a:gd name="T87" fmla="*/ 141 h 151"/>
                  <a:gd name="T88" fmla="*/ 7 w 104"/>
                  <a:gd name="T89" fmla="*/ 151 h 151"/>
                  <a:gd name="T90" fmla="*/ 0 w 104"/>
                  <a:gd name="T91" fmla="*/ 14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04" h="151">
                    <a:moveTo>
                      <a:pt x="0" y="140"/>
                    </a:moveTo>
                    <a:lnTo>
                      <a:pt x="13" y="134"/>
                    </a:lnTo>
                    <a:lnTo>
                      <a:pt x="24" y="127"/>
                    </a:lnTo>
                    <a:lnTo>
                      <a:pt x="34" y="118"/>
                    </a:lnTo>
                    <a:lnTo>
                      <a:pt x="44" y="110"/>
                    </a:lnTo>
                    <a:lnTo>
                      <a:pt x="50" y="103"/>
                    </a:lnTo>
                    <a:lnTo>
                      <a:pt x="53" y="97"/>
                    </a:lnTo>
                    <a:lnTo>
                      <a:pt x="56" y="90"/>
                    </a:lnTo>
                    <a:lnTo>
                      <a:pt x="57" y="84"/>
                    </a:lnTo>
                    <a:lnTo>
                      <a:pt x="56" y="77"/>
                    </a:lnTo>
                    <a:lnTo>
                      <a:pt x="54" y="73"/>
                    </a:lnTo>
                    <a:lnTo>
                      <a:pt x="51" y="69"/>
                    </a:lnTo>
                    <a:lnTo>
                      <a:pt x="44" y="61"/>
                    </a:lnTo>
                    <a:lnTo>
                      <a:pt x="39" y="54"/>
                    </a:lnTo>
                    <a:lnTo>
                      <a:pt x="36" y="50"/>
                    </a:lnTo>
                    <a:lnTo>
                      <a:pt x="33" y="43"/>
                    </a:lnTo>
                    <a:lnTo>
                      <a:pt x="33" y="36"/>
                    </a:lnTo>
                    <a:lnTo>
                      <a:pt x="33" y="29"/>
                    </a:lnTo>
                    <a:lnTo>
                      <a:pt x="36" y="23"/>
                    </a:lnTo>
                    <a:lnTo>
                      <a:pt x="39" y="16"/>
                    </a:lnTo>
                    <a:lnTo>
                      <a:pt x="43" y="12"/>
                    </a:lnTo>
                    <a:lnTo>
                      <a:pt x="49" y="6"/>
                    </a:lnTo>
                    <a:lnTo>
                      <a:pt x="54" y="3"/>
                    </a:lnTo>
                    <a:lnTo>
                      <a:pt x="61" y="2"/>
                    </a:lnTo>
                    <a:lnTo>
                      <a:pt x="67" y="0"/>
                    </a:lnTo>
                    <a:lnTo>
                      <a:pt x="74" y="2"/>
                    </a:lnTo>
                    <a:lnTo>
                      <a:pt x="81" y="3"/>
                    </a:lnTo>
                    <a:lnTo>
                      <a:pt x="87" y="8"/>
                    </a:lnTo>
                    <a:lnTo>
                      <a:pt x="92" y="12"/>
                    </a:lnTo>
                    <a:lnTo>
                      <a:pt x="98" y="18"/>
                    </a:lnTo>
                    <a:lnTo>
                      <a:pt x="101" y="25"/>
                    </a:lnTo>
                    <a:lnTo>
                      <a:pt x="104" y="32"/>
                    </a:lnTo>
                    <a:lnTo>
                      <a:pt x="104" y="40"/>
                    </a:lnTo>
                    <a:lnTo>
                      <a:pt x="104" y="47"/>
                    </a:lnTo>
                    <a:lnTo>
                      <a:pt x="102" y="56"/>
                    </a:lnTo>
                    <a:lnTo>
                      <a:pt x="101" y="63"/>
                    </a:lnTo>
                    <a:lnTo>
                      <a:pt x="98" y="71"/>
                    </a:lnTo>
                    <a:lnTo>
                      <a:pt x="91" y="87"/>
                    </a:lnTo>
                    <a:lnTo>
                      <a:pt x="80" y="103"/>
                    </a:lnTo>
                    <a:lnTo>
                      <a:pt x="73" y="110"/>
                    </a:lnTo>
                    <a:lnTo>
                      <a:pt x="66" y="117"/>
                    </a:lnTo>
                    <a:lnTo>
                      <a:pt x="58" y="124"/>
                    </a:lnTo>
                    <a:lnTo>
                      <a:pt x="50" y="130"/>
                    </a:lnTo>
                    <a:lnTo>
                      <a:pt x="30" y="141"/>
                    </a:lnTo>
                    <a:lnTo>
                      <a:pt x="7" y="151"/>
                    </a:lnTo>
                    <a:lnTo>
                      <a:pt x="0" y="14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14" name="Freeform 105">
                <a:extLst>
                  <a:ext uri="{FF2B5EF4-FFF2-40B4-BE49-F238E27FC236}">
                    <a16:creationId xmlns:a16="http://schemas.microsoft.com/office/drawing/2014/main" id="{B4098629-CDAF-4CBC-A790-99318AD443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44772" y="4559321"/>
                <a:ext cx="108725" cy="121232"/>
              </a:xfrm>
              <a:custGeom>
                <a:avLst/>
                <a:gdLst>
                  <a:gd name="T0" fmla="*/ 55 w 418"/>
                  <a:gd name="T1" fmla="*/ 0 h 465"/>
                  <a:gd name="T2" fmla="*/ 418 w 418"/>
                  <a:gd name="T3" fmla="*/ 0 h 465"/>
                  <a:gd name="T4" fmla="*/ 379 w 418"/>
                  <a:gd name="T5" fmla="*/ 123 h 465"/>
                  <a:gd name="T6" fmla="*/ 365 w 418"/>
                  <a:gd name="T7" fmla="*/ 123 h 465"/>
                  <a:gd name="T8" fmla="*/ 368 w 418"/>
                  <a:gd name="T9" fmla="*/ 110 h 465"/>
                  <a:gd name="T10" fmla="*/ 371 w 418"/>
                  <a:gd name="T11" fmla="*/ 97 h 465"/>
                  <a:gd name="T12" fmla="*/ 372 w 418"/>
                  <a:gd name="T13" fmla="*/ 86 h 465"/>
                  <a:gd name="T14" fmla="*/ 372 w 418"/>
                  <a:gd name="T15" fmla="*/ 75 h 465"/>
                  <a:gd name="T16" fmla="*/ 371 w 418"/>
                  <a:gd name="T17" fmla="*/ 63 h 465"/>
                  <a:gd name="T18" fmla="*/ 368 w 418"/>
                  <a:gd name="T19" fmla="*/ 53 h 465"/>
                  <a:gd name="T20" fmla="*/ 364 w 418"/>
                  <a:gd name="T21" fmla="*/ 45 h 465"/>
                  <a:gd name="T22" fmla="*/ 357 w 418"/>
                  <a:gd name="T23" fmla="*/ 38 h 465"/>
                  <a:gd name="T24" fmla="*/ 348 w 418"/>
                  <a:gd name="T25" fmla="*/ 34 h 465"/>
                  <a:gd name="T26" fmla="*/ 336 w 418"/>
                  <a:gd name="T27" fmla="*/ 29 h 465"/>
                  <a:gd name="T28" fmla="*/ 317 w 418"/>
                  <a:gd name="T29" fmla="*/ 28 h 465"/>
                  <a:gd name="T30" fmla="*/ 294 w 418"/>
                  <a:gd name="T31" fmla="*/ 28 h 465"/>
                  <a:gd name="T32" fmla="*/ 258 w 418"/>
                  <a:gd name="T33" fmla="*/ 28 h 465"/>
                  <a:gd name="T34" fmla="*/ 163 w 418"/>
                  <a:gd name="T35" fmla="*/ 347 h 465"/>
                  <a:gd name="T36" fmla="*/ 154 w 418"/>
                  <a:gd name="T37" fmla="*/ 374 h 465"/>
                  <a:gd name="T38" fmla="*/ 149 w 418"/>
                  <a:gd name="T39" fmla="*/ 397 h 465"/>
                  <a:gd name="T40" fmla="*/ 146 w 418"/>
                  <a:gd name="T41" fmla="*/ 412 h 465"/>
                  <a:gd name="T42" fmla="*/ 144 w 418"/>
                  <a:gd name="T43" fmla="*/ 422 h 465"/>
                  <a:gd name="T44" fmla="*/ 146 w 418"/>
                  <a:gd name="T45" fmla="*/ 428 h 465"/>
                  <a:gd name="T46" fmla="*/ 147 w 418"/>
                  <a:gd name="T47" fmla="*/ 434 h 465"/>
                  <a:gd name="T48" fmla="*/ 151 w 418"/>
                  <a:gd name="T49" fmla="*/ 439 h 465"/>
                  <a:gd name="T50" fmla="*/ 156 w 418"/>
                  <a:gd name="T51" fmla="*/ 444 h 465"/>
                  <a:gd name="T52" fmla="*/ 163 w 418"/>
                  <a:gd name="T53" fmla="*/ 446 h 465"/>
                  <a:gd name="T54" fmla="*/ 171 w 418"/>
                  <a:gd name="T55" fmla="*/ 449 h 465"/>
                  <a:gd name="T56" fmla="*/ 183 w 418"/>
                  <a:gd name="T57" fmla="*/ 451 h 465"/>
                  <a:gd name="T58" fmla="*/ 195 w 418"/>
                  <a:gd name="T59" fmla="*/ 452 h 465"/>
                  <a:gd name="T60" fmla="*/ 212 w 418"/>
                  <a:gd name="T61" fmla="*/ 452 h 465"/>
                  <a:gd name="T62" fmla="*/ 208 w 418"/>
                  <a:gd name="T63" fmla="*/ 465 h 465"/>
                  <a:gd name="T64" fmla="*/ 0 w 418"/>
                  <a:gd name="T65" fmla="*/ 465 h 465"/>
                  <a:gd name="T66" fmla="*/ 4 w 418"/>
                  <a:gd name="T67" fmla="*/ 452 h 465"/>
                  <a:gd name="T68" fmla="*/ 12 w 418"/>
                  <a:gd name="T69" fmla="*/ 452 h 465"/>
                  <a:gd name="T70" fmla="*/ 25 w 418"/>
                  <a:gd name="T71" fmla="*/ 451 h 465"/>
                  <a:gd name="T72" fmla="*/ 37 w 418"/>
                  <a:gd name="T73" fmla="*/ 449 h 465"/>
                  <a:gd name="T74" fmla="*/ 46 w 418"/>
                  <a:gd name="T75" fmla="*/ 446 h 465"/>
                  <a:gd name="T76" fmla="*/ 55 w 418"/>
                  <a:gd name="T77" fmla="*/ 444 h 465"/>
                  <a:gd name="T78" fmla="*/ 61 w 418"/>
                  <a:gd name="T79" fmla="*/ 439 h 465"/>
                  <a:gd name="T80" fmla="*/ 65 w 418"/>
                  <a:gd name="T81" fmla="*/ 435 h 465"/>
                  <a:gd name="T82" fmla="*/ 69 w 418"/>
                  <a:gd name="T83" fmla="*/ 429 h 465"/>
                  <a:gd name="T84" fmla="*/ 73 w 418"/>
                  <a:gd name="T85" fmla="*/ 422 h 465"/>
                  <a:gd name="T86" fmla="*/ 78 w 418"/>
                  <a:gd name="T87" fmla="*/ 412 h 465"/>
                  <a:gd name="T88" fmla="*/ 83 w 418"/>
                  <a:gd name="T89" fmla="*/ 398 h 465"/>
                  <a:gd name="T90" fmla="*/ 90 w 418"/>
                  <a:gd name="T91" fmla="*/ 380 h 465"/>
                  <a:gd name="T92" fmla="*/ 98 w 418"/>
                  <a:gd name="T93" fmla="*/ 357 h 465"/>
                  <a:gd name="T94" fmla="*/ 195 w 418"/>
                  <a:gd name="T95" fmla="*/ 28 h 465"/>
                  <a:gd name="T96" fmla="*/ 167 w 418"/>
                  <a:gd name="T97" fmla="*/ 28 h 465"/>
                  <a:gd name="T98" fmla="*/ 147 w 418"/>
                  <a:gd name="T99" fmla="*/ 28 h 465"/>
                  <a:gd name="T100" fmla="*/ 130 w 418"/>
                  <a:gd name="T101" fmla="*/ 31 h 465"/>
                  <a:gd name="T102" fmla="*/ 115 w 418"/>
                  <a:gd name="T103" fmla="*/ 34 h 465"/>
                  <a:gd name="T104" fmla="*/ 100 w 418"/>
                  <a:gd name="T105" fmla="*/ 38 h 465"/>
                  <a:gd name="T106" fmla="*/ 89 w 418"/>
                  <a:gd name="T107" fmla="*/ 44 h 465"/>
                  <a:gd name="T108" fmla="*/ 78 w 418"/>
                  <a:gd name="T109" fmla="*/ 51 h 465"/>
                  <a:gd name="T110" fmla="*/ 68 w 418"/>
                  <a:gd name="T111" fmla="*/ 58 h 465"/>
                  <a:gd name="T112" fmla="*/ 61 w 418"/>
                  <a:gd name="T113" fmla="*/ 68 h 465"/>
                  <a:gd name="T114" fmla="*/ 52 w 418"/>
                  <a:gd name="T115" fmla="*/ 79 h 465"/>
                  <a:gd name="T116" fmla="*/ 46 w 418"/>
                  <a:gd name="T117" fmla="*/ 92 h 465"/>
                  <a:gd name="T118" fmla="*/ 39 w 418"/>
                  <a:gd name="T119" fmla="*/ 106 h 465"/>
                  <a:gd name="T120" fmla="*/ 35 w 418"/>
                  <a:gd name="T121" fmla="*/ 123 h 465"/>
                  <a:gd name="T122" fmla="*/ 21 w 418"/>
                  <a:gd name="T123" fmla="*/ 123 h 465"/>
                  <a:gd name="T124" fmla="*/ 55 w 418"/>
                  <a:gd name="T125" fmla="*/ 0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18" h="465">
                    <a:moveTo>
                      <a:pt x="55" y="0"/>
                    </a:moveTo>
                    <a:lnTo>
                      <a:pt x="418" y="0"/>
                    </a:lnTo>
                    <a:lnTo>
                      <a:pt x="379" y="123"/>
                    </a:lnTo>
                    <a:lnTo>
                      <a:pt x="365" y="123"/>
                    </a:lnTo>
                    <a:lnTo>
                      <a:pt x="368" y="110"/>
                    </a:lnTo>
                    <a:lnTo>
                      <a:pt x="371" y="97"/>
                    </a:lnTo>
                    <a:lnTo>
                      <a:pt x="372" y="86"/>
                    </a:lnTo>
                    <a:lnTo>
                      <a:pt x="372" y="75"/>
                    </a:lnTo>
                    <a:lnTo>
                      <a:pt x="371" y="63"/>
                    </a:lnTo>
                    <a:lnTo>
                      <a:pt x="368" y="53"/>
                    </a:lnTo>
                    <a:lnTo>
                      <a:pt x="364" y="45"/>
                    </a:lnTo>
                    <a:lnTo>
                      <a:pt x="357" y="38"/>
                    </a:lnTo>
                    <a:lnTo>
                      <a:pt x="348" y="34"/>
                    </a:lnTo>
                    <a:lnTo>
                      <a:pt x="336" y="29"/>
                    </a:lnTo>
                    <a:lnTo>
                      <a:pt x="317" y="28"/>
                    </a:lnTo>
                    <a:lnTo>
                      <a:pt x="294" y="28"/>
                    </a:lnTo>
                    <a:lnTo>
                      <a:pt x="258" y="28"/>
                    </a:lnTo>
                    <a:lnTo>
                      <a:pt x="163" y="347"/>
                    </a:lnTo>
                    <a:lnTo>
                      <a:pt x="154" y="374"/>
                    </a:lnTo>
                    <a:lnTo>
                      <a:pt x="149" y="397"/>
                    </a:lnTo>
                    <a:lnTo>
                      <a:pt x="146" y="412"/>
                    </a:lnTo>
                    <a:lnTo>
                      <a:pt x="144" y="422"/>
                    </a:lnTo>
                    <a:lnTo>
                      <a:pt x="146" y="428"/>
                    </a:lnTo>
                    <a:lnTo>
                      <a:pt x="147" y="434"/>
                    </a:lnTo>
                    <a:lnTo>
                      <a:pt x="151" y="439"/>
                    </a:lnTo>
                    <a:lnTo>
                      <a:pt x="156" y="444"/>
                    </a:lnTo>
                    <a:lnTo>
                      <a:pt x="163" y="446"/>
                    </a:lnTo>
                    <a:lnTo>
                      <a:pt x="171" y="449"/>
                    </a:lnTo>
                    <a:lnTo>
                      <a:pt x="183" y="451"/>
                    </a:lnTo>
                    <a:lnTo>
                      <a:pt x="195" y="452"/>
                    </a:lnTo>
                    <a:lnTo>
                      <a:pt x="212" y="452"/>
                    </a:lnTo>
                    <a:lnTo>
                      <a:pt x="208" y="465"/>
                    </a:lnTo>
                    <a:lnTo>
                      <a:pt x="0" y="465"/>
                    </a:lnTo>
                    <a:lnTo>
                      <a:pt x="4" y="452"/>
                    </a:lnTo>
                    <a:lnTo>
                      <a:pt x="12" y="452"/>
                    </a:lnTo>
                    <a:lnTo>
                      <a:pt x="25" y="451"/>
                    </a:lnTo>
                    <a:lnTo>
                      <a:pt x="37" y="449"/>
                    </a:lnTo>
                    <a:lnTo>
                      <a:pt x="46" y="446"/>
                    </a:lnTo>
                    <a:lnTo>
                      <a:pt x="55" y="444"/>
                    </a:lnTo>
                    <a:lnTo>
                      <a:pt x="61" y="439"/>
                    </a:lnTo>
                    <a:lnTo>
                      <a:pt x="65" y="435"/>
                    </a:lnTo>
                    <a:lnTo>
                      <a:pt x="69" y="429"/>
                    </a:lnTo>
                    <a:lnTo>
                      <a:pt x="73" y="422"/>
                    </a:lnTo>
                    <a:lnTo>
                      <a:pt x="78" y="412"/>
                    </a:lnTo>
                    <a:lnTo>
                      <a:pt x="83" y="398"/>
                    </a:lnTo>
                    <a:lnTo>
                      <a:pt x="90" y="380"/>
                    </a:lnTo>
                    <a:lnTo>
                      <a:pt x="98" y="357"/>
                    </a:lnTo>
                    <a:lnTo>
                      <a:pt x="195" y="28"/>
                    </a:lnTo>
                    <a:lnTo>
                      <a:pt x="167" y="28"/>
                    </a:lnTo>
                    <a:lnTo>
                      <a:pt x="147" y="28"/>
                    </a:lnTo>
                    <a:lnTo>
                      <a:pt x="130" y="31"/>
                    </a:lnTo>
                    <a:lnTo>
                      <a:pt x="115" y="34"/>
                    </a:lnTo>
                    <a:lnTo>
                      <a:pt x="100" y="38"/>
                    </a:lnTo>
                    <a:lnTo>
                      <a:pt x="89" y="44"/>
                    </a:lnTo>
                    <a:lnTo>
                      <a:pt x="78" y="51"/>
                    </a:lnTo>
                    <a:lnTo>
                      <a:pt x="68" y="58"/>
                    </a:lnTo>
                    <a:lnTo>
                      <a:pt x="61" y="68"/>
                    </a:lnTo>
                    <a:lnTo>
                      <a:pt x="52" y="79"/>
                    </a:lnTo>
                    <a:lnTo>
                      <a:pt x="46" y="92"/>
                    </a:lnTo>
                    <a:lnTo>
                      <a:pt x="39" y="106"/>
                    </a:lnTo>
                    <a:lnTo>
                      <a:pt x="35" y="123"/>
                    </a:lnTo>
                    <a:lnTo>
                      <a:pt x="21" y="123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15" name="Freeform 104">
                <a:extLst>
                  <a:ext uri="{FF2B5EF4-FFF2-40B4-BE49-F238E27FC236}">
                    <a16:creationId xmlns:a16="http://schemas.microsoft.com/office/drawing/2014/main" id="{BDE82A33-4A3C-4D70-9559-3ED77CC57EE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8635" y="4675860"/>
                <a:ext cx="41456" cy="41454"/>
              </a:xfrm>
              <a:custGeom>
                <a:avLst/>
                <a:gdLst>
                  <a:gd name="T0" fmla="*/ 156 w 157"/>
                  <a:gd name="T1" fmla="*/ 67 h 159"/>
                  <a:gd name="T2" fmla="*/ 149 w 157"/>
                  <a:gd name="T3" fmla="*/ 93 h 159"/>
                  <a:gd name="T4" fmla="*/ 135 w 157"/>
                  <a:gd name="T5" fmla="*/ 117 h 159"/>
                  <a:gd name="T6" fmla="*/ 116 w 157"/>
                  <a:gd name="T7" fmla="*/ 137 h 159"/>
                  <a:gd name="T8" fmla="*/ 92 w 157"/>
                  <a:gd name="T9" fmla="*/ 151 h 159"/>
                  <a:gd name="T10" fmla="*/ 67 w 157"/>
                  <a:gd name="T11" fmla="*/ 159 h 159"/>
                  <a:gd name="T12" fmla="*/ 44 w 157"/>
                  <a:gd name="T13" fmla="*/ 159 h 159"/>
                  <a:gd name="T14" fmla="*/ 24 w 157"/>
                  <a:gd name="T15" fmla="*/ 151 h 159"/>
                  <a:gd name="T16" fmla="*/ 9 w 157"/>
                  <a:gd name="T17" fmla="*/ 137 h 159"/>
                  <a:gd name="T18" fmla="*/ 1 w 157"/>
                  <a:gd name="T19" fmla="*/ 117 h 159"/>
                  <a:gd name="T20" fmla="*/ 1 w 157"/>
                  <a:gd name="T21" fmla="*/ 93 h 159"/>
                  <a:gd name="T22" fmla="*/ 9 w 157"/>
                  <a:gd name="T23" fmla="*/ 68 h 159"/>
                  <a:gd name="T24" fmla="*/ 24 w 157"/>
                  <a:gd name="T25" fmla="*/ 43 h 159"/>
                  <a:gd name="T26" fmla="*/ 44 w 157"/>
                  <a:gd name="T27" fmla="*/ 23 h 159"/>
                  <a:gd name="T28" fmla="*/ 68 w 157"/>
                  <a:gd name="T29" fmla="*/ 9 h 159"/>
                  <a:gd name="T30" fmla="*/ 92 w 157"/>
                  <a:gd name="T31" fmla="*/ 2 h 159"/>
                  <a:gd name="T32" fmla="*/ 115 w 157"/>
                  <a:gd name="T33" fmla="*/ 2 h 159"/>
                  <a:gd name="T34" fmla="*/ 133 w 157"/>
                  <a:gd name="T35" fmla="*/ 9 h 159"/>
                  <a:gd name="T36" fmla="*/ 149 w 157"/>
                  <a:gd name="T37" fmla="*/ 23 h 159"/>
                  <a:gd name="T38" fmla="*/ 156 w 157"/>
                  <a:gd name="T39" fmla="*/ 43 h 159"/>
                  <a:gd name="T40" fmla="*/ 128 w 157"/>
                  <a:gd name="T41" fmla="*/ 43 h 159"/>
                  <a:gd name="T42" fmla="*/ 126 w 157"/>
                  <a:gd name="T43" fmla="*/ 29 h 159"/>
                  <a:gd name="T44" fmla="*/ 119 w 157"/>
                  <a:gd name="T45" fmla="*/ 17 h 159"/>
                  <a:gd name="T46" fmla="*/ 111 w 157"/>
                  <a:gd name="T47" fmla="*/ 12 h 159"/>
                  <a:gd name="T48" fmla="*/ 99 w 157"/>
                  <a:gd name="T49" fmla="*/ 9 h 159"/>
                  <a:gd name="T50" fmla="*/ 86 w 157"/>
                  <a:gd name="T51" fmla="*/ 12 h 159"/>
                  <a:gd name="T52" fmla="*/ 74 w 157"/>
                  <a:gd name="T53" fmla="*/ 19 h 159"/>
                  <a:gd name="T54" fmla="*/ 62 w 157"/>
                  <a:gd name="T55" fmla="*/ 30 h 159"/>
                  <a:gd name="T56" fmla="*/ 51 w 157"/>
                  <a:gd name="T57" fmla="*/ 46 h 159"/>
                  <a:gd name="T58" fmla="*/ 35 w 157"/>
                  <a:gd name="T59" fmla="*/ 81 h 159"/>
                  <a:gd name="T60" fmla="*/ 30 w 157"/>
                  <a:gd name="T61" fmla="*/ 117 h 159"/>
                  <a:gd name="T62" fmla="*/ 31 w 157"/>
                  <a:gd name="T63" fmla="*/ 131 h 159"/>
                  <a:gd name="T64" fmla="*/ 38 w 157"/>
                  <a:gd name="T65" fmla="*/ 142 h 159"/>
                  <a:gd name="T66" fmla="*/ 47 w 157"/>
                  <a:gd name="T67" fmla="*/ 149 h 159"/>
                  <a:gd name="T68" fmla="*/ 60 w 157"/>
                  <a:gd name="T69" fmla="*/ 151 h 159"/>
                  <a:gd name="T70" fmla="*/ 71 w 157"/>
                  <a:gd name="T71" fmla="*/ 149 h 159"/>
                  <a:gd name="T72" fmla="*/ 84 w 157"/>
                  <a:gd name="T73" fmla="*/ 142 h 159"/>
                  <a:gd name="T74" fmla="*/ 95 w 157"/>
                  <a:gd name="T75" fmla="*/ 131 h 159"/>
                  <a:gd name="T76" fmla="*/ 106 w 157"/>
                  <a:gd name="T77" fmla="*/ 115 h 159"/>
                  <a:gd name="T78" fmla="*/ 122 w 157"/>
                  <a:gd name="T79" fmla="*/ 78 h 159"/>
                  <a:gd name="T80" fmla="*/ 128 w 157"/>
                  <a:gd name="T81" fmla="*/ 4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57" h="159">
                    <a:moveTo>
                      <a:pt x="157" y="54"/>
                    </a:moveTo>
                    <a:lnTo>
                      <a:pt x="156" y="67"/>
                    </a:lnTo>
                    <a:lnTo>
                      <a:pt x="153" y="80"/>
                    </a:lnTo>
                    <a:lnTo>
                      <a:pt x="149" y="93"/>
                    </a:lnTo>
                    <a:lnTo>
                      <a:pt x="143" y="105"/>
                    </a:lnTo>
                    <a:lnTo>
                      <a:pt x="135" y="117"/>
                    </a:lnTo>
                    <a:lnTo>
                      <a:pt x="126" y="128"/>
                    </a:lnTo>
                    <a:lnTo>
                      <a:pt x="116" y="137"/>
                    </a:lnTo>
                    <a:lnTo>
                      <a:pt x="103" y="145"/>
                    </a:lnTo>
                    <a:lnTo>
                      <a:pt x="92" y="151"/>
                    </a:lnTo>
                    <a:lnTo>
                      <a:pt x="79" y="156"/>
                    </a:lnTo>
                    <a:lnTo>
                      <a:pt x="67" y="159"/>
                    </a:lnTo>
                    <a:lnTo>
                      <a:pt x="55" y="159"/>
                    </a:lnTo>
                    <a:lnTo>
                      <a:pt x="44" y="159"/>
                    </a:lnTo>
                    <a:lnTo>
                      <a:pt x="33" y="156"/>
                    </a:lnTo>
                    <a:lnTo>
                      <a:pt x="24" y="151"/>
                    </a:lnTo>
                    <a:lnTo>
                      <a:pt x="16" y="145"/>
                    </a:lnTo>
                    <a:lnTo>
                      <a:pt x="9" y="137"/>
                    </a:lnTo>
                    <a:lnTo>
                      <a:pt x="4" y="128"/>
                    </a:lnTo>
                    <a:lnTo>
                      <a:pt x="1" y="117"/>
                    </a:lnTo>
                    <a:lnTo>
                      <a:pt x="0" y="105"/>
                    </a:lnTo>
                    <a:lnTo>
                      <a:pt x="1" y="93"/>
                    </a:lnTo>
                    <a:lnTo>
                      <a:pt x="4" y="81"/>
                    </a:lnTo>
                    <a:lnTo>
                      <a:pt x="9" y="68"/>
                    </a:lnTo>
                    <a:lnTo>
                      <a:pt x="16" y="56"/>
                    </a:lnTo>
                    <a:lnTo>
                      <a:pt x="24" y="43"/>
                    </a:lnTo>
                    <a:lnTo>
                      <a:pt x="33" y="33"/>
                    </a:lnTo>
                    <a:lnTo>
                      <a:pt x="44" y="23"/>
                    </a:lnTo>
                    <a:lnTo>
                      <a:pt x="55" y="14"/>
                    </a:lnTo>
                    <a:lnTo>
                      <a:pt x="68" y="9"/>
                    </a:lnTo>
                    <a:lnTo>
                      <a:pt x="79" y="5"/>
                    </a:lnTo>
                    <a:lnTo>
                      <a:pt x="92" y="2"/>
                    </a:lnTo>
                    <a:lnTo>
                      <a:pt x="103" y="0"/>
                    </a:lnTo>
                    <a:lnTo>
                      <a:pt x="115" y="2"/>
                    </a:lnTo>
                    <a:lnTo>
                      <a:pt x="125" y="5"/>
                    </a:lnTo>
                    <a:lnTo>
                      <a:pt x="133" y="9"/>
                    </a:lnTo>
                    <a:lnTo>
                      <a:pt x="142" y="16"/>
                    </a:lnTo>
                    <a:lnTo>
                      <a:pt x="149" y="23"/>
                    </a:lnTo>
                    <a:lnTo>
                      <a:pt x="153" y="33"/>
                    </a:lnTo>
                    <a:lnTo>
                      <a:pt x="156" y="43"/>
                    </a:lnTo>
                    <a:lnTo>
                      <a:pt x="157" y="54"/>
                    </a:lnTo>
                    <a:close/>
                    <a:moveTo>
                      <a:pt x="128" y="43"/>
                    </a:moveTo>
                    <a:lnTo>
                      <a:pt x="128" y="34"/>
                    </a:lnTo>
                    <a:lnTo>
                      <a:pt x="126" y="29"/>
                    </a:lnTo>
                    <a:lnTo>
                      <a:pt x="123" y="23"/>
                    </a:lnTo>
                    <a:lnTo>
                      <a:pt x="119" y="17"/>
                    </a:lnTo>
                    <a:lnTo>
                      <a:pt x="115" y="14"/>
                    </a:lnTo>
                    <a:lnTo>
                      <a:pt x="111" y="12"/>
                    </a:lnTo>
                    <a:lnTo>
                      <a:pt x="105" y="10"/>
                    </a:lnTo>
                    <a:lnTo>
                      <a:pt x="99" y="9"/>
                    </a:lnTo>
                    <a:lnTo>
                      <a:pt x="92" y="10"/>
                    </a:lnTo>
                    <a:lnTo>
                      <a:pt x="86" y="12"/>
                    </a:lnTo>
                    <a:lnTo>
                      <a:pt x="81" y="14"/>
                    </a:lnTo>
                    <a:lnTo>
                      <a:pt x="74" y="19"/>
                    </a:lnTo>
                    <a:lnTo>
                      <a:pt x="68" y="23"/>
                    </a:lnTo>
                    <a:lnTo>
                      <a:pt x="62" y="30"/>
                    </a:lnTo>
                    <a:lnTo>
                      <a:pt x="57" y="37"/>
                    </a:lnTo>
                    <a:lnTo>
                      <a:pt x="51" y="46"/>
                    </a:lnTo>
                    <a:lnTo>
                      <a:pt x="41" y="63"/>
                    </a:lnTo>
                    <a:lnTo>
                      <a:pt x="35" y="81"/>
                    </a:lnTo>
                    <a:lnTo>
                      <a:pt x="31" y="100"/>
                    </a:lnTo>
                    <a:lnTo>
                      <a:pt x="30" y="117"/>
                    </a:lnTo>
                    <a:lnTo>
                      <a:pt x="30" y="125"/>
                    </a:lnTo>
                    <a:lnTo>
                      <a:pt x="31" y="131"/>
                    </a:lnTo>
                    <a:lnTo>
                      <a:pt x="34" y="138"/>
                    </a:lnTo>
                    <a:lnTo>
                      <a:pt x="38" y="142"/>
                    </a:lnTo>
                    <a:lnTo>
                      <a:pt x="43" y="146"/>
                    </a:lnTo>
                    <a:lnTo>
                      <a:pt x="47" y="149"/>
                    </a:lnTo>
                    <a:lnTo>
                      <a:pt x="52" y="151"/>
                    </a:lnTo>
                    <a:lnTo>
                      <a:pt x="60" y="151"/>
                    </a:lnTo>
                    <a:lnTo>
                      <a:pt x="65" y="151"/>
                    </a:lnTo>
                    <a:lnTo>
                      <a:pt x="71" y="149"/>
                    </a:lnTo>
                    <a:lnTo>
                      <a:pt x="78" y="146"/>
                    </a:lnTo>
                    <a:lnTo>
                      <a:pt x="84" y="142"/>
                    </a:lnTo>
                    <a:lnTo>
                      <a:pt x="89" y="137"/>
                    </a:lnTo>
                    <a:lnTo>
                      <a:pt x="95" y="131"/>
                    </a:lnTo>
                    <a:lnTo>
                      <a:pt x="101" y="124"/>
                    </a:lnTo>
                    <a:lnTo>
                      <a:pt x="106" y="115"/>
                    </a:lnTo>
                    <a:lnTo>
                      <a:pt x="115" y="97"/>
                    </a:lnTo>
                    <a:lnTo>
                      <a:pt x="122" y="78"/>
                    </a:lnTo>
                    <a:lnTo>
                      <a:pt x="126" y="61"/>
                    </a:lnTo>
                    <a:lnTo>
                      <a:pt x="128" y="4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16" name="Freeform 103">
                <a:extLst>
                  <a:ext uri="{FF2B5EF4-FFF2-40B4-BE49-F238E27FC236}">
                    <a16:creationId xmlns:a16="http://schemas.microsoft.com/office/drawing/2014/main" id="{78B081BC-2046-4FDA-9E2C-7032D5DB4E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9477" y="4654742"/>
                <a:ext cx="33635" cy="61789"/>
              </a:xfrm>
              <a:custGeom>
                <a:avLst/>
                <a:gdLst>
                  <a:gd name="T0" fmla="*/ 129 w 129"/>
                  <a:gd name="T1" fmla="*/ 0 h 237"/>
                  <a:gd name="T2" fmla="*/ 72 w 129"/>
                  <a:gd name="T3" fmla="*/ 193 h 237"/>
                  <a:gd name="T4" fmla="*/ 68 w 129"/>
                  <a:gd name="T5" fmla="*/ 207 h 237"/>
                  <a:gd name="T6" fmla="*/ 66 w 129"/>
                  <a:gd name="T7" fmla="*/ 217 h 237"/>
                  <a:gd name="T8" fmla="*/ 68 w 129"/>
                  <a:gd name="T9" fmla="*/ 223 h 237"/>
                  <a:gd name="T10" fmla="*/ 71 w 129"/>
                  <a:gd name="T11" fmla="*/ 227 h 237"/>
                  <a:gd name="T12" fmla="*/ 79 w 129"/>
                  <a:gd name="T13" fmla="*/ 230 h 237"/>
                  <a:gd name="T14" fmla="*/ 92 w 129"/>
                  <a:gd name="T15" fmla="*/ 231 h 237"/>
                  <a:gd name="T16" fmla="*/ 90 w 129"/>
                  <a:gd name="T17" fmla="*/ 237 h 237"/>
                  <a:gd name="T18" fmla="*/ 0 w 129"/>
                  <a:gd name="T19" fmla="*/ 237 h 237"/>
                  <a:gd name="T20" fmla="*/ 3 w 129"/>
                  <a:gd name="T21" fmla="*/ 231 h 237"/>
                  <a:gd name="T22" fmla="*/ 14 w 129"/>
                  <a:gd name="T23" fmla="*/ 230 h 237"/>
                  <a:gd name="T24" fmla="*/ 21 w 129"/>
                  <a:gd name="T25" fmla="*/ 228 h 237"/>
                  <a:gd name="T26" fmla="*/ 28 w 129"/>
                  <a:gd name="T27" fmla="*/ 226 h 237"/>
                  <a:gd name="T28" fmla="*/ 32 w 129"/>
                  <a:gd name="T29" fmla="*/ 220 h 237"/>
                  <a:gd name="T30" fmla="*/ 38 w 129"/>
                  <a:gd name="T31" fmla="*/ 210 h 237"/>
                  <a:gd name="T32" fmla="*/ 44 w 129"/>
                  <a:gd name="T33" fmla="*/ 193 h 237"/>
                  <a:gd name="T34" fmla="*/ 85 w 129"/>
                  <a:gd name="T35" fmla="*/ 54 h 237"/>
                  <a:gd name="T36" fmla="*/ 88 w 129"/>
                  <a:gd name="T37" fmla="*/ 44 h 237"/>
                  <a:gd name="T38" fmla="*/ 89 w 129"/>
                  <a:gd name="T39" fmla="*/ 40 h 237"/>
                  <a:gd name="T40" fmla="*/ 89 w 129"/>
                  <a:gd name="T41" fmla="*/ 37 h 237"/>
                  <a:gd name="T42" fmla="*/ 89 w 129"/>
                  <a:gd name="T43" fmla="*/ 34 h 237"/>
                  <a:gd name="T44" fmla="*/ 89 w 129"/>
                  <a:gd name="T45" fmla="*/ 28 h 237"/>
                  <a:gd name="T46" fmla="*/ 86 w 129"/>
                  <a:gd name="T47" fmla="*/ 24 h 237"/>
                  <a:gd name="T48" fmla="*/ 82 w 129"/>
                  <a:gd name="T49" fmla="*/ 21 h 237"/>
                  <a:gd name="T50" fmla="*/ 78 w 129"/>
                  <a:gd name="T51" fmla="*/ 20 h 237"/>
                  <a:gd name="T52" fmla="*/ 71 w 129"/>
                  <a:gd name="T53" fmla="*/ 21 h 237"/>
                  <a:gd name="T54" fmla="*/ 62 w 129"/>
                  <a:gd name="T55" fmla="*/ 23 h 237"/>
                  <a:gd name="T56" fmla="*/ 61 w 129"/>
                  <a:gd name="T57" fmla="*/ 17 h 237"/>
                  <a:gd name="T58" fmla="*/ 120 w 129"/>
                  <a:gd name="T59" fmla="*/ 0 h 237"/>
                  <a:gd name="T60" fmla="*/ 129 w 129"/>
                  <a:gd name="T61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29" h="237">
                    <a:moveTo>
                      <a:pt x="129" y="0"/>
                    </a:moveTo>
                    <a:lnTo>
                      <a:pt x="72" y="193"/>
                    </a:lnTo>
                    <a:lnTo>
                      <a:pt x="68" y="207"/>
                    </a:lnTo>
                    <a:lnTo>
                      <a:pt x="66" y="217"/>
                    </a:lnTo>
                    <a:lnTo>
                      <a:pt x="68" y="223"/>
                    </a:lnTo>
                    <a:lnTo>
                      <a:pt x="71" y="227"/>
                    </a:lnTo>
                    <a:lnTo>
                      <a:pt x="79" y="230"/>
                    </a:lnTo>
                    <a:lnTo>
                      <a:pt x="92" y="231"/>
                    </a:lnTo>
                    <a:lnTo>
                      <a:pt x="90" y="237"/>
                    </a:lnTo>
                    <a:lnTo>
                      <a:pt x="0" y="237"/>
                    </a:lnTo>
                    <a:lnTo>
                      <a:pt x="3" y="231"/>
                    </a:lnTo>
                    <a:lnTo>
                      <a:pt x="14" y="230"/>
                    </a:lnTo>
                    <a:lnTo>
                      <a:pt x="21" y="228"/>
                    </a:lnTo>
                    <a:lnTo>
                      <a:pt x="28" y="226"/>
                    </a:lnTo>
                    <a:lnTo>
                      <a:pt x="32" y="220"/>
                    </a:lnTo>
                    <a:lnTo>
                      <a:pt x="38" y="210"/>
                    </a:lnTo>
                    <a:lnTo>
                      <a:pt x="44" y="193"/>
                    </a:lnTo>
                    <a:lnTo>
                      <a:pt x="85" y="54"/>
                    </a:lnTo>
                    <a:lnTo>
                      <a:pt x="88" y="44"/>
                    </a:lnTo>
                    <a:lnTo>
                      <a:pt x="89" y="40"/>
                    </a:lnTo>
                    <a:lnTo>
                      <a:pt x="89" y="37"/>
                    </a:lnTo>
                    <a:lnTo>
                      <a:pt x="89" y="34"/>
                    </a:lnTo>
                    <a:lnTo>
                      <a:pt x="89" y="28"/>
                    </a:lnTo>
                    <a:lnTo>
                      <a:pt x="86" y="24"/>
                    </a:lnTo>
                    <a:lnTo>
                      <a:pt x="82" y="21"/>
                    </a:lnTo>
                    <a:lnTo>
                      <a:pt x="78" y="20"/>
                    </a:lnTo>
                    <a:lnTo>
                      <a:pt x="71" y="21"/>
                    </a:lnTo>
                    <a:lnTo>
                      <a:pt x="62" y="23"/>
                    </a:lnTo>
                    <a:lnTo>
                      <a:pt x="61" y="17"/>
                    </a:lnTo>
                    <a:lnTo>
                      <a:pt x="120" y="0"/>
                    </a:lnTo>
                    <a:lnTo>
                      <a:pt x="129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17" name="Freeform 102">
                <a:extLst>
                  <a:ext uri="{FF2B5EF4-FFF2-40B4-BE49-F238E27FC236}">
                    <a16:creationId xmlns:a16="http://schemas.microsoft.com/office/drawing/2014/main" id="{94D40266-C854-4DFE-93B9-47BDEECE58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30152" y="2776035"/>
                <a:ext cx="62575" cy="122796"/>
              </a:xfrm>
              <a:custGeom>
                <a:avLst/>
                <a:gdLst>
                  <a:gd name="T0" fmla="*/ 240 w 240"/>
                  <a:gd name="T1" fmla="*/ 471 h 471"/>
                  <a:gd name="T2" fmla="*/ 235 w 240"/>
                  <a:gd name="T3" fmla="*/ 468 h 471"/>
                  <a:gd name="T4" fmla="*/ 228 w 240"/>
                  <a:gd name="T5" fmla="*/ 463 h 471"/>
                  <a:gd name="T6" fmla="*/ 221 w 240"/>
                  <a:gd name="T7" fmla="*/ 457 h 471"/>
                  <a:gd name="T8" fmla="*/ 213 w 240"/>
                  <a:gd name="T9" fmla="*/ 451 h 471"/>
                  <a:gd name="T10" fmla="*/ 205 w 240"/>
                  <a:gd name="T11" fmla="*/ 447 h 471"/>
                  <a:gd name="T12" fmla="*/ 198 w 240"/>
                  <a:gd name="T13" fmla="*/ 443 h 471"/>
                  <a:gd name="T14" fmla="*/ 190 w 240"/>
                  <a:gd name="T15" fmla="*/ 438 h 471"/>
                  <a:gd name="T16" fmla="*/ 183 w 240"/>
                  <a:gd name="T17" fmla="*/ 436 h 471"/>
                  <a:gd name="T18" fmla="*/ 177 w 240"/>
                  <a:gd name="T19" fmla="*/ 433 h 471"/>
                  <a:gd name="T20" fmla="*/ 174 w 240"/>
                  <a:gd name="T21" fmla="*/ 431 h 471"/>
                  <a:gd name="T22" fmla="*/ 170 w 240"/>
                  <a:gd name="T23" fmla="*/ 430 h 471"/>
                  <a:gd name="T24" fmla="*/ 166 w 240"/>
                  <a:gd name="T25" fmla="*/ 428 h 471"/>
                  <a:gd name="T26" fmla="*/ 163 w 240"/>
                  <a:gd name="T27" fmla="*/ 427 h 471"/>
                  <a:gd name="T28" fmla="*/ 159 w 240"/>
                  <a:gd name="T29" fmla="*/ 427 h 471"/>
                  <a:gd name="T30" fmla="*/ 154 w 240"/>
                  <a:gd name="T31" fmla="*/ 426 h 471"/>
                  <a:gd name="T32" fmla="*/ 152 w 240"/>
                  <a:gd name="T33" fmla="*/ 424 h 471"/>
                  <a:gd name="T34" fmla="*/ 147 w 240"/>
                  <a:gd name="T35" fmla="*/ 424 h 471"/>
                  <a:gd name="T36" fmla="*/ 143 w 240"/>
                  <a:gd name="T37" fmla="*/ 423 h 471"/>
                  <a:gd name="T38" fmla="*/ 140 w 240"/>
                  <a:gd name="T39" fmla="*/ 423 h 471"/>
                  <a:gd name="T40" fmla="*/ 136 w 240"/>
                  <a:gd name="T41" fmla="*/ 423 h 471"/>
                  <a:gd name="T42" fmla="*/ 132 w 240"/>
                  <a:gd name="T43" fmla="*/ 421 h 471"/>
                  <a:gd name="T44" fmla="*/ 129 w 240"/>
                  <a:gd name="T45" fmla="*/ 421 h 471"/>
                  <a:gd name="T46" fmla="*/ 125 w 240"/>
                  <a:gd name="T47" fmla="*/ 421 h 471"/>
                  <a:gd name="T48" fmla="*/ 120 w 240"/>
                  <a:gd name="T49" fmla="*/ 421 h 471"/>
                  <a:gd name="T50" fmla="*/ 118 w 240"/>
                  <a:gd name="T51" fmla="*/ 421 h 471"/>
                  <a:gd name="T52" fmla="*/ 113 w 240"/>
                  <a:gd name="T53" fmla="*/ 421 h 471"/>
                  <a:gd name="T54" fmla="*/ 111 w 240"/>
                  <a:gd name="T55" fmla="*/ 421 h 471"/>
                  <a:gd name="T56" fmla="*/ 106 w 240"/>
                  <a:gd name="T57" fmla="*/ 421 h 471"/>
                  <a:gd name="T58" fmla="*/ 102 w 240"/>
                  <a:gd name="T59" fmla="*/ 423 h 471"/>
                  <a:gd name="T60" fmla="*/ 99 w 240"/>
                  <a:gd name="T61" fmla="*/ 423 h 471"/>
                  <a:gd name="T62" fmla="*/ 95 w 240"/>
                  <a:gd name="T63" fmla="*/ 423 h 471"/>
                  <a:gd name="T64" fmla="*/ 91 w 240"/>
                  <a:gd name="T65" fmla="*/ 424 h 471"/>
                  <a:gd name="T66" fmla="*/ 88 w 240"/>
                  <a:gd name="T67" fmla="*/ 424 h 471"/>
                  <a:gd name="T68" fmla="*/ 84 w 240"/>
                  <a:gd name="T69" fmla="*/ 426 h 471"/>
                  <a:gd name="T70" fmla="*/ 79 w 240"/>
                  <a:gd name="T71" fmla="*/ 427 h 471"/>
                  <a:gd name="T72" fmla="*/ 77 w 240"/>
                  <a:gd name="T73" fmla="*/ 427 h 471"/>
                  <a:gd name="T74" fmla="*/ 72 w 240"/>
                  <a:gd name="T75" fmla="*/ 428 h 471"/>
                  <a:gd name="T76" fmla="*/ 68 w 240"/>
                  <a:gd name="T77" fmla="*/ 430 h 471"/>
                  <a:gd name="T78" fmla="*/ 65 w 240"/>
                  <a:gd name="T79" fmla="*/ 431 h 471"/>
                  <a:gd name="T80" fmla="*/ 61 w 240"/>
                  <a:gd name="T81" fmla="*/ 433 h 471"/>
                  <a:gd name="T82" fmla="*/ 55 w 240"/>
                  <a:gd name="T83" fmla="*/ 436 h 471"/>
                  <a:gd name="T84" fmla="*/ 48 w 240"/>
                  <a:gd name="T85" fmla="*/ 438 h 471"/>
                  <a:gd name="T86" fmla="*/ 41 w 240"/>
                  <a:gd name="T87" fmla="*/ 443 h 471"/>
                  <a:gd name="T88" fmla="*/ 33 w 240"/>
                  <a:gd name="T89" fmla="*/ 447 h 471"/>
                  <a:gd name="T90" fmla="*/ 26 w 240"/>
                  <a:gd name="T91" fmla="*/ 451 h 471"/>
                  <a:gd name="T92" fmla="*/ 18 w 240"/>
                  <a:gd name="T93" fmla="*/ 457 h 471"/>
                  <a:gd name="T94" fmla="*/ 10 w 240"/>
                  <a:gd name="T95" fmla="*/ 463 h 471"/>
                  <a:gd name="T96" fmla="*/ 3 w 240"/>
                  <a:gd name="T97" fmla="*/ 468 h 471"/>
                  <a:gd name="T98" fmla="*/ 119 w 240"/>
                  <a:gd name="T99" fmla="*/ 6 h 471"/>
                  <a:gd name="T100" fmla="*/ 119 w 240"/>
                  <a:gd name="T101" fmla="*/ 6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40" h="471">
                    <a:moveTo>
                      <a:pt x="119" y="6"/>
                    </a:moveTo>
                    <a:lnTo>
                      <a:pt x="240" y="471"/>
                    </a:lnTo>
                    <a:lnTo>
                      <a:pt x="235" y="468"/>
                    </a:lnTo>
                    <a:lnTo>
                      <a:pt x="232" y="465"/>
                    </a:lnTo>
                    <a:lnTo>
                      <a:pt x="228" y="463"/>
                    </a:lnTo>
                    <a:lnTo>
                      <a:pt x="224" y="460"/>
                    </a:lnTo>
                    <a:lnTo>
                      <a:pt x="221" y="457"/>
                    </a:lnTo>
                    <a:lnTo>
                      <a:pt x="217" y="454"/>
                    </a:lnTo>
                    <a:lnTo>
                      <a:pt x="213" y="451"/>
                    </a:lnTo>
                    <a:lnTo>
                      <a:pt x="210" y="450"/>
                    </a:lnTo>
                    <a:lnTo>
                      <a:pt x="205" y="447"/>
                    </a:lnTo>
                    <a:lnTo>
                      <a:pt x="201" y="445"/>
                    </a:lnTo>
                    <a:lnTo>
                      <a:pt x="198" y="443"/>
                    </a:lnTo>
                    <a:lnTo>
                      <a:pt x="194" y="441"/>
                    </a:lnTo>
                    <a:lnTo>
                      <a:pt x="190" y="438"/>
                    </a:lnTo>
                    <a:lnTo>
                      <a:pt x="187" y="437"/>
                    </a:lnTo>
                    <a:lnTo>
                      <a:pt x="183" y="436"/>
                    </a:lnTo>
                    <a:lnTo>
                      <a:pt x="179" y="434"/>
                    </a:lnTo>
                    <a:lnTo>
                      <a:pt x="177" y="433"/>
                    </a:lnTo>
                    <a:lnTo>
                      <a:pt x="176" y="433"/>
                    </a:lnTo>
                    <a:lnTo>
                      <a:pt x="174" y="431"/>
                    </a:lnTo>
                    <a:lnTo>
                      <a:pt x="171" y="431"/>
                    </a:lnTo>
                    <a:lnTo>
                      <a:pt x="170" y="430"/>
                    </a:lnTo>
                    <a:lnTo>
                      <a:pt x="169" y="430"/>
                    </a:lnTo>
                    <a:lnTo>
                      <a:pt x="166" y="428"/>
                    </a:lnTo>
                    <a:lnTo>
                      <a:pt x="164" y="428"/>
                    </a:lnTo>
                    <a:lnTo>
                      <a:pt x="163" y="427"/>
                    </a:lnTo>
                    <a:lnTo>
                      <a:pt x="160" y="427"/>
                    </a:lnTo>
                    <a:lnTo>
                      <a:pt x="159" y="427"/>
                    </a:lnTo>
                    <a:lnTo>
                      <a:pt x="157" y="426"/>
                    </a:lnTo>
                    <a:lnTo>
                      <a:pt x="154" y="426"/>
                    </a:lnTo>
                    <a:lnTo>
                      <a:pt x="153" y="426"/>
                    </a:lnTo>
                    <a:lnTo>
                      <a:pt x="152" y="424"/>
                    </a:lnTo>
                    <a:lnTo>
                      <a:pt x="149" y="424"/>
                    </a:lnTo>
                    <a:lnTo>
                      <a:pt x="147" y="424"/>
                    </a:lnTo>
                    <a:lnTo>
                      <a:pt x="146" y="424"/>
                    </a:lnTo>
                    <a:lnTo>
                      <a:pt x="143" y="423"/>
                    </a:lnTo>
                    <a:lnTo>
                      <a:pt x="142" y="423"/>
                    </a:lnTo>
                    <a:lnTo>
                      <a:pt x="140" y="423"/>
                    </a:lnTo>
                    <a:lnTo>
                      <a:pt x="137" y="423"/>
                    </a:lnTo>
                    <a:lnTo>
                      <a:pt x="136" y="423"/>
                    </a:lnTo>
                    <a:lnTo>
                      <a:pt x="135" y="421"/>
                    </a:lnTo>
                    <a:lnTo>
                      <a:pt x="132" y="421"/>
                    </a:lnTo>
                    <a:lnTo>
                      <a:pt x="130" y="421"/>
                    </a:lnTo>
                    <a:lnTo>
                      <a:pt x="129" y="421"/>
                    </a:lnTo>
                    <a:lnTo>
                      <a:pt x="126" y="421"/>
                    </a:lnTo>
                    <a:lnTo>
                      <a:pt x="125" y="421"/>
                    </a:lnTo>
                    <a:lnTo>
                      <a:pt x="123" y="421"/>
                    </a:lnTo>
                    <a:lnTo>
                      <a:pt x="120" y="421"/>
                    </a:lnTo>
                    <a:lnTo>
                      <a:pt x="119" y="421"/>
                    </a:lnTo>
                    <a:lnTo>
                      <a:pt x="118" y="421"/>
                    </a:lnTo>
                    <a:lnTo>
                      <a:pt x="116" y="421"/>
                    </a:lnTo>
                    <a:lnTo>
                      <a:pt x="113" y="421"/>
                    </a:lnTo>
                    <a:lnTo>
                      <a:pt x="112" y="421"/>
                    </a:lnTo>
                    <a:lnTo>
                      <a:pt x="111" y="421"/>
                    </a:lnTo>
                    <a:lnTo>
                      <a:pt x="108" y="421"/>
                    </a:lnTo>
                    <a:lnTo>
                      <a:pt x="106" y="421"/>
                    </a:lnTo>
                    <a:lnTo>
                      <a:pt x="105" y="421"/>
                    </a:lnTo>
                    <a:lnTo>
                      <a:pt x="102" y="423"/>
                    </a:lnTo>
                    <a:lnTo>
                      <a:pt x="101" y="423"/>
                    </a:lnTo>
                    <a:lnTo>
                      <a:pt x="99" y="423"/>
                    </a:lnTo>
                    <a:lnTo>
                      <a:pt x="96" y="423"/>
                    </a:lnTo>
                    <a:lnTo>
                      <a:pt x="95" y="423"/>
                    </a:lnTo>
                    <a:lnTo>
                      <a:pt x="94" y="424"/>
                    </a:lnTo>
                    <a:lnTo>
                      <a:pt x="91" y="424"/>
                    </a:lnTo>
                    <a:lnTo>
                      <a:pt x="89" y="424"/>
                    </a:lnTo>
                    <a:lnTo>
                      <a:pt x="88" y="424"/>
                    </a:lnTo>
                    <a:lnTo>
                      <a:pt x="85" y="426"/>
                    </a:lnTo>
                    <a:lnTo>
                      <a:pt x="84" y="426"/>
                    </a:lnTo>
                    <a:lnTo>
                      <a:pt x="82" y="426"/>
                    </a:lnTo>
                    <a:lnTo>
                      <a:pt x="79" y="427"/>
                    </a:lnTo>
                    <a:lnTo>
                      <a:pt x="78" y="427"/>
                    </a:lnTo>
                    <a:lnTo>
                      <a:pt x="77" y="427"/>
                    </a:lnTo>
                    <a:lnTo>
                      <a:pt x="74" y="428"/>
                    </a:lnTo>
                    <a:lnTo>
                      <a:pt x="72" y="428"/>
                    </a:lnTo>
                    <a:lnTo>
                      <a:pt x="71" y="430"/>
                    </a:lnTo>
                    <a:lnTo>
                      <a:pt x="68" y="430"/>
                    </a:lnTo>
                    <a:lnTo>
                      <a:pt x="67" y="431"/>
                    </a:lnTo>
                    <a:lnTo>
                      <a:pt x="65" y="431"/>
                    </a:lnTo>
                    <a:lnTo>
                      <a:pt x="62" y="433"/>
                    </a:lnTo>
                    <a:lnTo>
                      <a:pt x="61" y="433"/>
                    </a:lnTo>
                    <a:lnTo>
                      <a:pt x="60" y="434"/>
                    </a:lnTo>
                    <a:lnTo>
                      <a:pt x="55" y="436"/>
                    </a:lnTo>
                    <a:lnTo>
                      <a:pt x="52" y="437"/>
                    </a:lnTo>
                    <a:lnTo>
                      <a:pt x="48" y="438"/>
                    </a:lnTo>
                    <a:lnTo>
                      <a:pt x="44" y="441"/>
                    </a:lnTo>
                    <a:lnTo>
                      <a:pt x="41" y="443"/>
                    </a:lnTo>
                    <a:lnTo>
                      <a:pt x="37" y="445"/>
                    </a:lnTo>
                    <a:lnTo>
                      <a:pt x="33" y="447"/>
                    </a:lnTo>
                    <a:lnTo>
                      <a:pt x="30" y="450"/>
                    </a:lnTo>
                    <a:lnTo>
                      <a:pt x="26" y="451"/>
                    </a:lnTo>
                    <a:lnTo>
                      <a:pt x="21" y="454"/>
                    </a:lnTo>
                    <a:lnTo>
                      <a:pt x="18" y="457"/>
                    </a:lnTo>
                    <a:lnTo>
                      <a:pt x="14" y="460"/>
                    </a:lnTo>
                    <a:lnTo>
                      <a:pt x="10" y="463"/>
                    </a:lnTo>
                    <a:lnTo>
                      <a:pt x="7" y="465"/>
                    </a:lnTo>
                    <a:lnTo>
                      <a:pt x="3" y="468"/>
                    </a:lnTo>
                    <a:lnTo>
                      <a:pt x="0" y="471"/>
                    </a:lnTo>
                    <a:lnTo>
                      <a:pt x="119" y="6"/>
                    </a:lnTo>
                    <a:lnTo>
                      <a:pt x="119" y="0"/>
                    </a:lnTo>
                    <a:lnTo>
                      <a:pt x="119" y="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18" name="Freeform 101">
                <a:extLst>
                  <a:ext uri="{FF2B5EF4-FFF2-40B4-BE49-F238E27FC236}">
                    <a16:creationId xmlns:a16="http://schemas.microsoft.com/office/drawing/2014/main" id="{DB5229CC-5AA0-4492-B1D0-A6723E55A6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52835" y="2837042"/>
                <a:ext cx="17208" cy="3723000"/>
              </a:xfrm>
              <a:custGeom>
                <a:avLst/>
                <a:gdLst>
                  <a:gd name="T0" fmla="*/ 33 w 67"/>
                  <a:gd name="T1" fmla="*/ 14280 h 14280"/>
                  <a:gd name="T2" fmla="*/ 67 w 67"/>
                  <a:gd name="T3" fmla="*/ 14247 h 14280"/>
                  <a:gd name="T4" fmla="*/ 67 w 67"/>
                  <a:gd name="T5" fmla="*/ 0 h 14280"/>
                  <a:gd name="T6" fmla="*/ 0 w 67"/>
                  <a:gd name="T7" fmla="*/ 0 h 14280"/>
                  <a:gd name="T8" fmla="*/ 0 w 67"/>
                  <a:gd name="T9" fmla="*/ 14247 h 14280"/>
                  <a:gd name="T10" fmla="*/ 33 w 67"/>
                  <a:gd name="T11" fmla="*/ 14280 h 14280"/>
                  <a:gd name="T12" fmla="*/ 0 w 67"/>
                  <a:gd name="T13" fmla="*/ 14247 h 14280"/>
                  <a:gd name="T14" fmla="*/ 0 w 67"/>
                  <a:gd name="T15" fmla="*/ 14280 h 14280"/>
                  <a:gd name="T16" fmla="*/ 33 w 67"/>
                  <a:gd name="T17" fmla="*/ 14280 h 14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7" h="14280">
                    <a:moveTo>
                      <a:pt x="33" y="14280"/>
                    </a:moveTo>
                    <a:lnTo>
                      <a:pt x="67" y="14247"/>
                    </a:lnTo>
                    <a:lnTo>
                      <a:pt x="67" y="0"/>
                    </a:lnTo>
                    <a:lnTo>
                      <a:pt x="0" y="0"/>
                    </a:lnTo>
                    <a:lnTo>
                      <a:pt x="0" y="14247"/>
                    </a:lnTo>
                    <a:lnTo>
                      <a:pt x="33" y="14280"/>
                    </a:lnTo>
                    <a:lnTo>
                      <a:pt x="0" y="14247"/>
                    </a:lnTo>
                    <a:lnTo>
                      <a:pt x="0" y="14280"/>
                    </a:lnTo>
                    <a:lnTo>
                      <a:pt x="33" y="1428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19" name="Rectangle 100">
                <a:extLst>
                  <a:ext uri="{FF2B5EF4-FFF2-40B4-BE49-F238E27FC236}">
                    <a16:creationId xmlns:a16="http://schemas.microsoft.com/office/drawing/2014/main" id="{CF606BEA-9CDA-4E9B-8E7A-1422A8FA17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61439" y="6542053"/>
                <a:ext cx="2463914" cy="17989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20" name="Freeform 99">
                <a:extLst>
                  <a:ext uri="{FF2B5EF4-FFF2-40B4-BE49-F238E27FC236}">
                    <a16:creationId xmlns:a16="http://schemas.microsoft.com/office/drawing/2014/main" id="{E1C90EF0-4D64-49C7-804A-D442111C34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62776" y="6520153"/>
                <a:ext cx="122805" cy="61789"/>
              </a:xfrm>
              <a:custGeom>
                <a:avLst/>
                <a:gdLst>
                  <a:gd name="T0" fmla="*/ 0 w 470"/>
                  <a:gd name="T1" fmla="*/ 0 h 239"/>
                  <a:gd name="T2" fmla="*/ 2 w 470"/>
                  <a:gd name="T3" fmla="*/ 4 h 239"/>
                  <a:gd name="T4" fmla="*/ 8 w 470"/>
                  <a:gd name="T5" fmla="*/ 11 h 239"/>
                  <a:gd name="T6" fmla="*/ 14 w 470"/>
                  <a:gd name="T7" fmla="*/ 18 h 239"/>
                  <a:gd name="T8" fmla="*/ 19 w 470"/>
                  <a:gd name="T9" fmla="*/ 26 h 239"/>
                  <a:gd name="T10" fmla="*/ 24 w 470"/>
                  <a:gd name="T11" fmla="*/ 34 h 239"/>
                  <a:gd name="T12" fmla="*/ 28 w 470"/>
                  <a:gd name="T13" fmla="*/ 41 h 239"/>
                  <a:gd name="T14" fmla="*/ 32 w 470"/>
                  <a:gd name="T15" fmla="*/ 48 h 239"/>
                  <a:gd name="T16" fmla="*/ 35 w 470"/>
                  <a:gd name="T17" fmla="*/ 56 h 239"/>
                  <a:gd name="T18" fmla="*/ 38 w 470"/>
                  <a:gd name="T19" fmla="*/ 62 h 239"/>
                  <a:gd name="T20" fmla="*/ 39 w 470"/>
                  <a:gd name="T21" fmla="*/ 65 h 239"/>
                  <a:gd name="T22" fmla="*/ 41 w 470"/>
                  <a:gd name="T23" fmla="*/ 69 h 239"/>
                  <a:gd name="T24" fmla="*/ 42 w 470"/>
                  <a:gd name="T25" fmla="*/ 73 h 239"/>
                  <a:gd name="T26" fmla="*/ 44 w 470"/>
                  <a:gd name="T27" fmla="*/ 76 h 239"/>
                  <a:gd name="T28" fmla="*/ 44 w 470"/>
                  <a:gd name="T29" fmla="*/ 80 h 239"/>
                  <a:gd name="T30" fmla="*/ 45 w 470"/>
                  <a:gd name="T31" fmla="*/ 85 h 239"/>
                  <a:gd name="T32" fmla="*/ 46 w 470"/>
                  <a:gd name="T33" fmla="*/ 87 h 239"/>
                  <a:gd name="T34" fmla="*/ 46 w 470"/>
                  <a:gd name="T35" fmla="*/ 92 h 239"/>
                  <a:gd name="T36" fmla="*/ 48 w 470"/>
                  <a:gd name="T37" fmla="*/ 95 h 239"/>
                  <a:gd name="T38" fmla="*/ 48 w 470"/>
                  <a:gd name="T39" fmla="*/ 99 h 239"/>
                  <a:gd name="T40" fmla="*/ 48 w 470"/>
                  <a:gd name="T41" fmla="*/ 103 h 239"/>
                  <a:gd name="T42" fmla="*/ 49 w 470"/>
                  <a:gd name="T43" fmla="*/ 106 h 239"/>
                  <a:gd name="T44" fmla="*/ 49 w 470"/>
                  <a:gd name="T45" fmla="*/ 110 h 239"/>
                  <a:gd name="T46" fmla="*/ 49 w 470"/>
                  <a:gd name="T47" fmla="*/ 114 h 239"/>
                  <a:gd name="T48" fmla="*/ 49 w 470"/>
                  <a:gd name="T49" fmla="*/ 117 h 239"/>
                  <a:gd name="T50" fmla="*/ 49 w 470"/>
                  <a:gd name="T51" fmla="*/ 122 h 239"/>
                  <a:gd name="T52" fmla="*/ 49 w 470"/>
                  <a:gd name="T53" fmla="*/ 126 h 239"/>
                  <a:gd name="T54" fmla="*/ 49 w 470"/>
                  <a:gd name="T55" fmla="*/ 129 h 239"/>
                  <a:gd name="T56" fmla="*/ 49 w 470"/>
                  <a:gd name="T57" fmla="*/ 133 h 239"/>
                  <a:gd name="T58" fmla="*/ 48 w 470"/>
                  <a:gd name="T59" fmla="*/ 137 h 239"/>
                  <a:gd name="T60" fmla="*/ 48 w 470"/>
                  <a:gd name="T61" fmla="*/ 140 h 239"/>
                  <a:gd name="T62" fmla="*/ 48 w 470"/>
                  <a:gd name="T63" fmla="*/ 144 h 239"/>
                  <a:gd name="T64" fmla="*/ 46 w 470"/>
                  <a:gd name="T65" fmla="*/ 147 h 239"/>
                  <a:gd name="T66" fmla="*/ 46 w 470"/>
                  <a:gd name="T67" fmla="*/ 151 h 239"/>
                  <a:gd name="T68" fmla="*/ 45 w 470"/>
                  <a:gd name="T69" fmla="*/ 156 h 239"/>
                  <a:gd name="T70" fmla="*/ 44 w 470"/>
                  <a:gd name="T71" fmla="*/ 158 h 239"/>
                  <a:gd name="T72" fmla="*/ 44 w 470"/>
                  <a:gd name="T73" fmla="*/ 163 h 239"/>
                  <a:gd name="T74" fmla="*/ 42 w 470"/>
                  <a:gd name="T75" fmla="*/ 167 h 239"/>
                  <a:gd name="T76" fmla="*/ 41 w 470"/>
                  <a:gd name="T77" fmla="*/ 170 h 239"/>
                  <a:gd name="T78" fmla="*/ 39 w 470"/>
                  <a:gd name="T79" fmla="*/ 174 h 239"/>
                  <a:gd name="T80" fmla="*/ 38 w 470"/>
                  <a:gd name="T81" fmla="*/ 178 h 239"/>
                  <a:gd name="T82" fmla="*/ 35 w 470"/>
                  <a:gd name="T83" fmla="*/ 184 h 239"/>
                  <a:gd name="T84" fmla="*/ 32 w 470"/>
                  <a:gd name="T85" fmla="*/ 191 h 239"/>
                  <a:gd name="T86" fmla="*/ 28 w 470"/>
                  <a:gd name="T87" fmla="*/ 198 h 239"/>
                  <a:gd name="T88" fmla="*/ 24 w 470"/>
                  <a:gd name="T89" fmla="*/ 205 h 239"/>
                  <a:gd name="T90" fmla="*/ 19 w 470"/>
                  <a:gd name="T91" fmla="*/ 214 h 239"/>
                  <a:gd name="T92" fmla="*/ 14 w 470"/>
                  <a:gd name="T93" fmla="*/ 221 h 239"/>
                  <a:gd name="T94" fmla="*/ 8 w 470"/>
                  <a:gd name="T95" fmla="*/ 228 h 239"/>
                  <a:gd name="T96" fmla="*/ 2 w 470"/>
                  <a:gd name="T97" fmla="*/ 236 h 239"/>
                  <a:gd name="T98" fmla="*/ 464 w 470"/>
                  <a:gd name="T99" fmla="*/ 120 h 239"/>
                  <a:gd name="T100" fmla="*/ 464 w 470"/>
                  <a:gd name="T101" fmla="*/ 120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70" h="239">
                    <a:moveTo>
                      <a:pt x="464" y="120"/>
                    </a:moveTo>
                    <a:lnTo>
                      <a:pt x="0" y="0"/>
                    </a:lnTo>
                    <a:lnTo>
                      <a:pt x="2" y="4"/>
                    </a:lnTo>
                    <a:lnTo>
                      <a:pt x="5" y="7"/>
                    </a:lnTo>
                    <a:lnTo>
                      <a:pt x="8" y="11"/>
                    </a:lnTo>
                    <a:lnTo>
                      <a:pt x="11" y="15"/>
                    </a:lnTo>
                    <a:lnTo>
                      <a:pt x="14" y="18"/>
                    </a:lnTo>
                    <a:lnTo>
                      <a:pt x="17" y="22"/>
                    </a:lnTo>
                    <a:lnTo>
                      <a:pt x="19" y="26"/>
                    </a:lnTo>
                    <a:lnTo>
                      <a:pt x="21" y="29"/>
                    </a:lnTo>
                    <a:lnTo>
                      <a:pt x="24" y="34"/>
                    </a:lnTo>
                    <a:lnTo>
                      <a:pt x="25" y="36"/>
                    </a:lnTo>
                    <a:lnTo>
                      <a:pt x="28" y="41"/>
                    </a:lnTo>
                    <a:lnTo>
                      <a:pt x="29" y="45"/>
                    </a:lnTo>
                    <a:lnTo>
                      <a:pt x="32" y="48"/>
                    </a:lnTo>
                    <a:lnTo>
                      <a:pt x="34" y="52"/>
                    </a:lnTo>
                    <a:lnTo>
                      <a:pt x="35" y="56"/>
                    </a:lnTo>
                    <a:lnTo>
                      <a:pt x="36" y="59"/>
                    </a:lnTo>
                    <a:lnTo>
                      <a:pt x="38" y="62"/>
                    </a:lnTo>
                    <a:lnTo>
                      <a:pt x="38" y="63"/>
                    </a:lnTo>
                    <a:lnTo>
                      <a:pt x="39" y="65"/>
                    </a:lnTo>
                    <a:lnTo>
                      <a:pt x="39" y="68"/>
                    </a:lnTo>
                    <a:lnTo>
                      <a:pt x="41" y="69"/>
                    </a:lnTo>
                    <a:lnTo>
                      <a:pt x="41" y="70"/>
                    </a:lnTo>
                    <a:lnTo>
                      <a:pt x="42" y="73"/>
                    </a:lnTo>
                    <a:lnTo>
                      <a:pt x="42" y="75"/>
                    </a:lnTo>
                    <a:lnTo>
                      <a:pt x="44" y="76"/>
                    </a:lnTo>
                    <a:lnTo>
                      <a:pt x="44" y="79"/>
                    </a:lnTo>
                    <a:lnTo>
                      <a:pt x="44" y="80"/>
                    </a:lnTo>
                    <a:lnTo>
                      <a:pt x="45" y="82"/>
                    </a:lnTo>
                    <a:lnTo>
                      <a:pt x="45" y="85"/>
                    </a:lnTo>
                    <a:lnTo>
                      <a:pt x="45" y="86"/>
                    </a:lnTo>
                    <a:lnTo>
                      <a:pt x="46" y="87"/>
                    </a:lnTo>
                    <a:lnTo>
                      <a:pt x="46" y="89"/>
                    </a:lnTo>
                    <a:lnTo>
                      <a:pt x="46" y="92"/>
                    </a:lnTo>
                    <a:lnTo>
                      <a:pt x="46" y="93"/>
                    </a:lnTo>
                    <a:lnTo>
                      <a:pt x="48" y="95"/>
                    </a:lnTo>
                    <a:lnTo>
                      <a:pt x="48" y="97"/>
                    </a:lnTo>
                    <a:lnTo>
                      <a:pt x="48" y="99"/>
                    </a:lnTo>
                    <a:lnTo>
                      <a:pt x="48" y="100"/>
                    </a:lnTo>
                    <a:lnTo>
                      <a:pt x="48" y="103"/>
                    </a:lnTo>
                    <a:lnTo>
                      <a:pt x="49" y="105"/>
                    </a:lnTo>
                    <a:lnTo>
                      <a:pt x="49" y="106"/>
                    </a:lnTo>
                    <a:lnTo>
                      <a:pt x="49" y="109"/>
                    </a:lnTo>
                    <a:lnTo>
                      <a:pt x="49" y="110"/>
                    </a:lnTo>
                    <a:lnTo>
                      <a:pt x="49" y="112"/>
                    </a:lnTo>
                    <a:lnTo>
                      <a:pt x="49" y="114"/>
                    </a:lnTo>
                    <a:lnTo>
                      <a:pt x="49" y="116"/>
                    </a:lnTo>
                    <a:lnTo>
                      <a:pt x="49" y="117"/>
                    </a:lnTo>
                    <a:lnTo>
                      <a:pt x="49" y="120"/>
                    </a:lnTo>
                    <a:lnTo>
                      <a:pt x="49" y="122"/>
                    </a:lnTo>
                    <a:lnTo>
                      <a:pt x="49" y="123"/>
                    </a:lnTo>
                    <a:lnTo>
                      <a:pt x="49" y="126"/>
                    </a:lnTo>
                    <a:lnTo>
                      <a:pt x="49" y="127"/>
                    </a:lnTo>
                    <a:lnTo>
                      <a:pt x="49" y="129"/>
                    </a:lnTo>
                    <a:lnTo>
                      <a:pt x="49" y="131"/>
                    </a:lnTo>
                    <a:lnTo>
                      <a:pt x="49" y="133"/>
                    </a:lnTo>
                    <a:lnTo>
                      <a:pt x="49" y="134"/>
                    </a:lnTo>
                    <a:lnTo>
                      <a:pt x="48" y="137"/>
                    </a:lnTo>
                    <a:lnTo>
                      <a:pt x="48" y="139"/>
                    </a:lnTo>
                    <a:lnTo>
                      <a:pt x="48" y="140"/>
                    </a:lnTo>
                    <a:lnTo>
                      <a:pt x="48" y="143"/>
                    </a:lnTo>
                    <a:lnTo>
                      <a:pt x="48" y="144"/>
                    </a:lnTo>
                    <a:lnTo>
                      <a:pt x="46" y="146"/>
                    </a:lnTo>
                    <a:lnTo>
                      <a:pt x="46" y="147"/>
                    </a:lnTo>
                    <a:lnTo>
                      <a:pt x="46" y="150"/>
                    </a:lnTo>
                    <a:lnTo>
                      <a:pt x="46" y="151"/>
                    </a:lnTo>
                    <a:lnTo>
                      <a:pt x="45" y="153"/>
                    </a:lnTo>
                    <a:lnTo>
                      <a:pt x="45" y="156"/>
                    </a:lnTo>
                    <a:lnTo>
                      <a:pt x="45" y="157"/>
                    </a:lnTo>
                    <a:lnTo>
                      <a:pt x="44" y="158"/>
                    </a:lnTo>
                    <a:lnTo>
                      <a:pt x="44" y="161"/>
                    </a:lnTo>
                    <a:lnTo>
                      <a:pt x="44" y="163"/>
                    </a:lnTo>
                    <a:lnTo>
                      <a:pt x="42" y="164"/>
                    </a:lnTo>
                    <a:lnTo>
                      <a:pt x="42" y="167"/>
                    </a:lnTo>
                    <a:lnTo>
                      <a:pt x="41" y="168"/>
                    </a:lnTo>
                    <a:lnTo>
                      <a:pt x="41" y="170"/>
                    </a:lnTo>
                    <a:lnTo>
                      <a:pt x="39" y="173"/>
                    </a:lnTo>
                    <a:lnTo>
                      <a:pt x="39" y="174"/>
                    </a:lnTo>
                    <a:lnTo>
                      <a:pt x="38" y="175"/>
                    </a:lnTo>
                    <a:lnTo>
                      <a:pt x="38" y="178"/>
                    </a:lnTo>
                    <a:lnTo>
                      <a:pt x="36" y="180"/>
                    </a:lnTo>
                    <a:lnTo>
                      <a:pt x="35" y="184"/>
                    </a:lnTo>
                    <a:lnTo>
                      <a:pt x="34" y="187"/>
                    </a:lnTo>
                    <a:lnTo>
                      <a:pt x="32" y="191"/>
                    </a:lnTo>
                    <a:lnTo>
                      <a:pt x="29" y="195"/>
                    </a:lnTo>
                    <a:lnTo>
                      <a:pt x="28" y="198"/>
                    </a:lnTo>
                    <a:lnTo>
                      <a:pt x="25" y="202"/>
                    </a:lnTo>
                    <a:lnTo>
                      <a:pt x="24" y="205"/>
                    </a:lnTo>
                    <a:lnTo>
                      <a:pt x="21" y="210"/>
                    </a:lnTo>
                    <a:lnTo>
                      <a:pt x="19" y="214"/>
                    </a:lnTo>
                    <a:lnTo>
                      <a:pt x="17" y="217"/>
                    </a:lnTo>
                    <a:lnTo>
                      <a:pt x="14" y="221"/>
                    </a:lnTo>
                    <a:lnTo>
                      <a:pt x="11" y="225"/>
                    </a:lnTo>
                    <a:lnTo>
                      <a:pt x="8" y="228"/>
                    </a:lnTo>
                    <a:lnTo>
                      <a:pt x="5" y="232"/>
                    </a:lnTo>
                    <a:lnTo>
                      <a:pt x="2" y="236"/>
                    </a:lnTo>
                    <a:lnTo>
                      <a:pt x="0" y="239"/>
                    </a:lnTo>
                    <a:lnTo>
                      <a:pt x="464" y="120"/>
                    </a:lnTo>
                    <a:lnTo>
                      <a:pt x="470" y="120"/>
                    </a:lnTo>
                    <a:lnTo>
                      <a:pt x="464" y="12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21" name="Rectangle 98">
                <a:extLst>
                  <a:ext uri="{FF2B5EF4-FFF2-40B4-BE49-F238E27FC236}">
                    <a16:creationId xmlns:a16="http://schemas.microsoft.com/office/drawing/2014/main" id="{923BEF9A-D46E-45F2-A350-6A25703008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69261" y="4626585"/>
                <a:ext cx="2279316" cy="14861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22" name="Rectangle 97">
                <a:extLst>
                  <a:ext uri="{FF2B5EF4-FFF2-40B4-BE49-F238E27FC236}">
                    <a16:creationId xmlns:a16="http://schemas.microsoft.com/office/drawing/2014/main" id="{F60E859C-822D-4F0B-B485-24971B719B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75583" y="4640664"/>
                <a:ext cx="22683" cy="1525179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26" name="Rectangle 93">
                <a:extLst>
                  <a:ext uri="{FF2B5EF4-FFF2-40B4-BE49-F238E27FC236}">
                    <a16:creationId xmlns:a16="http://schemas.microsoft.com/office/drawing/2014/main" id="{C1DB0879-F923-488D-AD0A-5863E8EFA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5461914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27" name="Rectangle 92">
                <a:extLst>
                  <a:ext uri="{FF2B5EF4-FFF2-40B4-BE49-F238E27FC236}">
                    <a16:creationId xmlns:a16="http://schemas.microsoft.com/office/drawing/2014/main" id="{BA4FD541-65A8-4728-A2DB-36C27BE7FE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5572196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28" name="Rectangle 91">
                <a:extLst>
                  <a:ext uri="{FF2B5EF4-FFF2-40B4-BE49-F238E27FC236}">
                    <a16:creationId xmlns:a16="http://schemas.microsoft.com/office/drawing/2014/main" id="{6903EBBC-C3D9-4605-9512-5DB9889C4D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5681696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29" name="Rectangle 90">
                <a:extLst>
                  <a:ext uri="{FF2B5EF4-FFF2-40B4-BE49-F238E27FC236}">
                    <a16:creationId xmlns:a16="http://schemas.microsoft.com/office/drawing/2014/main" id="{9B15027F-077B-42BD-8333-BFAB178A2F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5791978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0" name="Rectangle 89">
                <a:extLst>
                  <a:ext uri="{FF2B5EF4-FFF2-40B4-BE49-F238E27FC236}">
                    <a16:creationId xmlns:a16="http://schemas.microsoft.com/office/drawing/2014/main" id="{F2C5D3F7-68E4-4B76-A7B7-0EAFDE2C26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5902260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1" name="Rectangle 88">
                <a:extLst>
                  <a:ext uri="{FF2B5EF4-FFF2-40B4-BE49-F238E27FC236}">
                    <a16:creationId xmlns:a16="http://schemas.microsoft.com/office/drawing/2014/main" id="{14DCDF02-2BDD-466A-A152-B26C0BBC4B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6012542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2" name="Rectangle 87">
                <a:extLst>
                  <a:ext uri="{FF2B5EF4-FFF2-40B4-BE49-F238E27FC236}">
                    <a16:creationId xmlns:a16="http://schemas.microsoft.com/office/drawing/2014/main" id="{8643B785-449A-44CE-BB69-280A85274F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6122824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3" name="Rectangle 86">
                <a:extLst>
                  <a:ext uri="{FF2B5EF4-FFF2-40B4-BE49-F238E27FC236}">
                    <a16:creationId xmlns:a16="http://schemas.microsoft.com/office/drawing/2014/main" id="{F89A662F-A243-463B-8AC0-62A3E97F61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6233106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4" name="Rectangle 85">
                <a:extLst>
                  <a:ext uri="{FF2B5EF4-FFF2-40B4-BE49-F238E27FC236}">
                    <a16:creationId xmlns:a16="http://schemas.microsoft.com/office/drawing/2014/main" id="{FB2E3982-CBAF-49D1-AEB5-EFF47FACE6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6342606"/>
                <a:ext cx="7821" cy="74304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5" name="Rectangle 84">
                <a:extLst>
                  <a:ext uri="{FF2B5EF4-FFF2-40B4-BE49-F238E27FC236}">
                    <a16:creationId xmlns:a16="http://schemas.microsoft.com/office/drawing/2014/main" id="{5A1C9921-68A0-410D-9EC9-142AEF392D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6452889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6" name="Freeform 83">
                <a:extLst>
                  <a:ext uri="{FF2B5EF4-FFF2-40B4-BE49-F238E27FC236}">
                    <a16:creationId xmlns:a16="http://schemas.microsoft.com/office/drawing/2014/main" id="{7987B9F6-DB97-4925-A558-5D8AB34B98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20715" y="3081853"/>
                <a:ext cx="22683" cy="73521"/>
              </a:xfrm>
              <a:custGeom>
                <a:avLst/>
                <a:gdLst>
                  <a:gd name="T0" fmla="*/ 28 w 87"/>
                  <a:gd name="T1" fmla="*/ 281 h 281"/>
                  <a:gd name="T2" fmla="*/ 34 w 87"/>
                  <a:gd name="T3" fmla="*/ 260 h 281"/>
                  <a:gd name="T4" fmla="*/ 55 w 87"/>
                  <a:gd name="T5" fmla="*/ 172 h 281"/>
                  <a:gd name="T6" fmla="*/ 65 w 87"/>
                  <a:gd name="T7" fmla="*/ 129 h 281"/>
                  <a:gd name="T8" fmla="*/ 73 w 87"/>
                  <a:gd name="T9" fmla="*/ 87 h 281"/>
                  <a:gd name="T10" fmla="*/ 80 w 87"/>
                  <a:gd name="T11" fmla="*/ 46 h 281"/>
                  <a:gd name="T12" fmla="*/ 87 w 87"/>
                  <a:gd name="T13" fmla="*/ 5 h 281"/>
                  <a:gd name="T14" fmla="*/ 60 w 87"/>
                  <a:gd name="T15" fmla="*/ 0 h 281"/>
                  <a:gd name="T16" fmla="*/ 53 w 87"/>
                  <a:gd name="T17" fmla="*/ 41 h 281"/>
                  <a:gd name="T18" fmla="*/ 45 w 87"/>
                  <a:gd name="T19" fmla="*/ 83 h 281"/>
                  <a:gd name="T20" fmla="*/ 36 w 87"/>
                  <a:gd name="T21" fmla="*/ 124 h 281"/>
                  <a:gd name="T22" fmla="*/ 28 w 87"/>
                  <a:gd name="T23" fmla="*/ 166 h 281"/>
                  <a:gd name="T24" fmla="*/ 7 w 87"/>
                  <a:gd name="T25" fmla="*/ 251 h 281"/>
                  <a:gd name="T26" fmla="*/ 0 w 87"/>
                  <a:gd name="T27" fmla="*/ 274 h 281"/>
                  <a:gd name="T28" fmla="*/ 28 w 87"/>
                  <a:gd name="T29" fmla="*/ 281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7" h="281">
                    <a:moveTo>
                      <a:pt x="28" y="281"/>
                    </a:moveTo>
                    <a:lnTo>
                      <a:pt x="34" y="260"/>
                    </a:lnTo>
                    <a:lnTo>
                      <a:pt x="55" y="172"/>
                    </a:lnTo>
                    <a:lnTo>
                      <a:pt x="65" y="129"/>
                    </a:lnTo>
                    <a:lnTo>
                      <a:pt x="73" y="87"/>
                    </a:lnTo>
                    <a:lnTo>
                      <a:pt x="80" y="46"/>
                    </a:lnTo>
                    <a:lnTo>
                      <a:pt x="87" y="5"/>
                    </a:lnTo>
                    <a:lnTo>
                      <a:pt x="60" y="0"/>
                    </a:lnTo>
                    <a:lnTo>
                      <a:pt x="53" y="41"/>
                    </a:lnTo>
                    <a:lnTo>
                      <a:pt x="45" y="83"/>
                    </a:lnTo>
                    <a:lnTo>
                      <a:pt x="36" y="124"/>
                    </a:lnTo>
                    <a:lnTo>
                      <a:pt x="28" y="166"/>
                    </a:lnTo>
                    <a:lnTo>
                      <a:pt x="7" y="251"/>
                    </a:lnTo>
                    <a:lnTo>
                      <a:pt x="0" y="274"/>
                    </a:lnTo>
                    <a:lnTo>
                      <a:pt x="28" y="281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7" name="Freeform 82">
                <a:extLst>
                  <a:ext uri="{FF2B5EF4-FFF2-40B4-BE49-F238E27FC236}">
                    <a16:creationId xmlns:a16="http://schemas.microsoft.com/office/drawing/2014/main" id="{E44FEB2F-24B9-4824-AF16-FB6C9F1E22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5516" y="3188224"/>
                <a:ext cx="32070" cy="71957"/>
              </a:xfrm>
              <a:custGeom>
                <a:avLst/>
                <a:gdLst>
                  <a:gd name="T0" fmla="*/ 27 w 122"/>
                  <a:gd name="T1" fmla="*/ 274 h 274"/>
                  <a:gd name="T2" fmla="*/ 50 w 122"/>
                  <a:gd name="T3" fmla="*/ 217 h 274"/>
                  <a:gd name="T4" fmla="*/ 84 w 122"/>
                  <a:gd name="T5" fmla="*/ 123 h 274"/>
                  <a:gd name="T6" fmla="*/ 115 w 122"/>
                  <a:gd name="T7" fmla="*/ 30 h 274"/>
                  <a:gd name="T8" fmla="*/ 122 w 122"/>
                  <a:gd name="T9" fmla="*/ 7 h 274"/>
                  <a:gd name="T10" fmla="*/ 95 w 122"/>
                  <a:gd name="T11" fmla="*/ 0 h 274"/>
                  <a:gd name="T12" fmla="*/ 88 w 122"/>
                  <a:gd name="T13" fmla="*/ 21 h 274"/>
                  <a:gd name="T14" fmla="*/ 57 w 122"/>
                  <a:gd name="T15" fmla="*/ 113 h 274"/>
                  <a:gd name="T16" fmla="*/ 23 w 122"/>
                  <a:gd name="T17" fmla="*/ 207 h 274"/>
                  <a:gd name="T18" fmla="*/ 0 w 122"/>
                  <a:gd name="T19" fmla="*/ 264 h 274"/>
                  <a:gd name="T20" fmla="*/ 27 w 122"/>
                  <a:gd name="T21" fmla="*/ 274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2" h="274">
                    <a:moveTo>
                      <a:pt x="27" y="274"/>
                    </a:moveTo>
                    <a:lnTo>
                      <a:pt x="50" y="217"/>
                    </a:lnTo>
                    <a:lnTo>
                      <a:pt x="84" y="123"/>
                    </a:lnTo>
                    <a:lnTo>
                      <a:pt x="115" y="30"/>
                    </a:lnTo>
                    <a:lnTo>
                      <a:pt x="122" y="7"/>
                    </a:lnTo>
                    <a:lnTo>
                      <a:pt x="95" y="0"/>
                    </a:lnTo>
                    <a:lnTo>
                      <a:pt x="88" y="21"/>
                    </a:lnTo>
                    <a:lnTo>
                      <a:pt x="57" y="113"/>
                    </a:lnTo>
                    <a:lnTo>
                      <a:pt x="23" y="207"/>
                    </a:lnTo>
                    <a:lnTo>
                      <a:pt x="0" y="264"/>
                    </a:lnTo>
                    <a:lnTo>
                      <a:pt x="27" y="274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8" name="Freeform 81">
                <a:extLst>
                  <a:ext uri="{FF2B5EF4-FFF2-40B4-BE49-F238E27FC236}">
                    <a16:creationId xmlns:a16="http://schemas.microsoft.com/office/drawing/2014/main" id="{1EB210B8-9F72-4E55-A4AB-23ADF7FCAA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42496" y="3291467"/>
                <a:ext cx="36763" cy="69611"/>
              </a:xfrm>
              <a:custGeom>
                <a:avLst/>
                <a:gdLst>
                  <a:gd name="T0" fmla="*/ 26 w 142"/>
                  <a:gd name="T1" fmla="*/ 269 h 269"/>
                  <a:gd name="T2" fmla="*/ 51 w 142"/>
                  <a:gd name="T3" fmla="*/ 216 h 269"/>
                  <a:gd name="T4" fmla="*/ 96 w 142"/>
                  <a:gd name="T5" fmla="*/ 115 h 269"/>
                  <a:gd name="T6" fmla="*/ 139 w 142"/>
                  <a:gd name="T7" fmla="*/ 17 h 269"/>
                  <a:gd name="T8" fmla="*/ 142 w 142"/>
                  <a:gd name="T9" fmla="*/ 12 h 269"/>
                  <a:gd name="T10" fmla="*/ 115 w 142"/>
                  <a:gd name="T11" fmla="*/ 0 h 269"/>
                  <a:gd name="T12" fmla="*/ 113 w 142"/>
                  <a:gd name="T13" fmla="*/ 6 h 269"/>
                  <a:gd name="T14" fmla="*/ 71 w 142"/>
                  <a:gd name="T15" fmla="*/ 104 h 269"/>
                  <a:gd name="T16" fmla="*/ 26 w 142"/>
                  <a:gd name="T17" fmla="*/ 205 h 269"/>
                  <a:gd name="T18" fmla="*/ 0 w 142"/>
                  <a:gd name="T19" fmla="*/ 257 h 269"/>
                  <a:gd name="T20" fmla="*/ 26 w 142"/>
                  <a:gd name="T21" fmla="*/ 269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2" h="269">
                    <a:moveTo>
                      <a:pt x="26" y="269"/>
                    </a:moveTo>
                    <a:lnTo>
                      <a:pt x="51" y="216"/>
                    </a:lnTo>
                    <a:lnTo>
                      <a:pt x="96" y="115"/>
                    </a:lnTo>
                    <a:lnTo>
                      <a:pt x="139" y="17"/>
                    </a:lnTo>
                    <a:lnTo>
                      <a:pt x="142" y="12"/>
                    </a:lnTo>
                    <a:lnTo>
                      <a:pt x="115" y="0"/>
                    </a:lnTo>
                    <a:lnTo>
                      <a:pt x="113" y="6"/>
                    </a:lnTo>
                    <a:lnTo>
                      <a:pt x="71" y="104"/>
                    </a:lnTo>
                    <a:lnTo>
                      <a:pt x="26" y="205"/>
                    </a:lnTo>
                    <a:lnTo>
                      <a:pt x="0" y="257"/>
                    </a:lnTo>
                    <a:lnTo>
                      <a:pt x="26" y="269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9" name="Freeform 80">
                <a:extLst>
                  <a:ext uri="{FF2B5EF4-FFF2-40B4-BE49-F238E27FC236}">
                    <a16:creationId xmlns:a16="http://schemas.microsoft.com/office/drawing/2014/main" id="{D81E39A6-D89C-4437-AA45-D49A4C9308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92435" y="3390799"/>
                <a:ext cx="40674" cy="68829"/>
              </a:xfrm>
              <a:custGeom>
                <a:avLst/>
                <a:gdLst>
                  <a:gd name="T0" fmla="*/ 24 w 155"/>
                  <a:gd name="T1" fmla="*/ 263 h 263"/>
                  <a:gd name="T2" fmla="*/ 33 w 155"/>
                  <a:gd name="T3" fmla="*/ 247 h 263"/>
                  <a:gd name="T4" fmla="*/ 88 w 155"/>
                  <a:gd name="T5" fmla="*/ 142 h 263"/>
                  <a:gd name="T6" fmla="*/ 142 w 155"/>
                  <a:gd name="T7" fmla="*/ 39 h 263"/>
                  <a:gd name="T8" fmla="*/ 155 w 155"/>
                  <a:gd name="T9" fmla="*/ 13 h 263"/>
                  <a:gd name="T10" fmla="*/ 129 w 155"/>
                  <a:gd name="T11" fmla="*/ 0 h 263"/>
                  <a:gd name="T12" fmla="*/ 116 w 155"/>
                  <a:gd name="T13" fmla="*/ 26 h 263"/>
                  <a:gd name="T14" fmla="*/ 64 w 155"/>
                  <a:gd name="T15" fmla="*/ 130 h 263"/>
                  <a:gd name="T16" fmla="*/ 9 w 155"/>
                  <a:gd name="T17" fmla="*/ 235 h 263"/>
                  <a:gd name="T18" fmla="*/ 0 w 155"/>
                  <a:gd name="T19" fmla="*/ 250 h 263"/>
                  <a:gd name="T20" fmla="*/ 24 w 155"/>
                  <a:gd name="T21" fmla="*/ 263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5" h="263">
                    <a:moveTo>
                      <a:pt x="24" y="263"/>
                    </a:moveTo>
                    <a:lnTo>
                      <a:pt x="33" y="247"/>
                    </a:lnTo>
                    <a:lnTo>
                      <a:pt x="88" y="142"/>
                    </a:lnTo>
                    <a:lnTo>
                      <a:pt x="142" y="39"/>
                    </a:lnTo>
                    <a:lnTo>
                      <a:pt x="155" y="13"/>
                    </a:lnTo>
                    <a:lnTo>
                      <a:pt x="129" y="0"/>
                    </a:lnTo>
                    <a:lnTo>
                      <a:pt x="116" y="26"/>
                    </a:lnTo>
                    <a:lnTo>
                      <a:pt x="64" y="130"/>
                    </a:lnTo>
                    <a:lnTo>
                      <a:pt x="9" y="235"/>
                    </a:lnTo>
                    <a:lnTo>
                      <a:pt x="0" y="250"/>
                    </a:lnTo>
                    <a:lnTo>
                      <a:pt x="24" y="263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40" name="Freeform 79">
                <a:extLst>
                  <a:ext uri="{FF2B5EF4-FFF2-40B4-BE49-F238E27FC236}">
                    <a16:creationId xmlns:a16="http://schemas.microsoft.com/office/drawing/2014/main" id="{78D1A648-66E6-421C-AE63-9753E73B02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38464" y="3488567"/>
                <a:ext cx="43020" cy="67264"/>
              </a:xfrm>
              <a:custGeom>
                <a:avLst/>
                <a:gdLst>
                  <a:gd name="T0" fmla="*/ 24 w 164"/>
                  <a:gd name="T1" fmla="*/ 258 h 258"/>
                  <a:gd name="T2" fmla="*/ 61 w 164"/>
                  <a:gd name="T3" fmla="*/ 195 h 258"/>
                  <a:gd name="T4" fmla="*/ 123 w 164"/>
                  <a:gd name="T5" fmla="*/ 88 h 258"/>
                  <a:gd name="T6" fmla="*/ 164 w 164"/>
                  <a:gd name="T7" fmla="*/ 12 h 258"/>
                  <a:gd name="T8" fmla="*/ 140 w 164"/>
                  <a:gd name="T9" fmla="*/ 0 h 258"/>
                  <a:gd name="T10" fmla="*/ 99 w 164"/>
                  <a:gd name="T11" fmla="*/ 73 h 258"/>
                  <a:gd name="T12" fmla="*/ 37 w 164"/>
                  <a:gd name="T13" fmla="*/ 181 h 258"/>
                  <a:gd name="T14" fmla="*/ 0 w 164"/>
                  <a:gd name="T15" fmla="*/ 244 h 258"/>
                  <a:gd name="T16" fmla="*/ 24 w 164"/>
                  <a:gd name="T17" fmla="*/ 258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4" h="258">
                    <a:moveTo>
                      <a:pt x="24" y="258"/>
                    </a:moveTo>
                    <a:lnTo>
                      <a:pt x="61" y="195"/>
                    </a:lnTo>
                    <a:lnTo>
                      <a:pt x="123" y="88"/>
                    </a:lnTo>
                    <a:lnTo>
                      <a:pt x="164" y="12"/>
                    </a:lnTo>
                    <a:lnTo>
                      <a:pt x="140" y="0"/>
                    </a:lnTo>
                    <a:lnTo>
                      <a:pt x="99" y="73"/>
                    </a:lnTo>
                    <a:lnTo>
                      <a:pt x="37" y="181"/>
                    </a:lnTo>
                    <a:lnTo>
                      <a:pt x="0" y="244"/>
                    </a:lnTo>
                    <a:lnTo>
                      <a:pt x="24" y="258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41" name="Freeform 78">
                <a:extLst>
                  <a:ext uri="{FF2B5EF4-FFF2-40B4-BE49-F238E27FC236}">
                    <a16:creationId xmlns:a16="http://schemas.microsoft.com/office/drawing/2014/main" id="{7221BB8E-F9E8-475D-86E2-6AD470C37E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80581" y="3583206"/>
                <a:ext cx="45367" cy="66482"/>
              </a:xfrm>
              <a:custGeom>
                <a:avLst/>
                <a:gdLst>
                  <a:gd name="T0" fmla="*/ 23 w 173"/>
                  <a:gd name="T1" fmla="*/ 253 h 253"/>
                  <a:gd name="T2" fmla="*/ 84 w 173"/>
                  <a:gd name="T3" fmla="*/ 159 h 253"/>
                  <a:gd name="T4" fmla="*/ 152 w 173"/>
                  <a:gd name="T5" fmla="*/ 48 h 253"/>
                  <a:gd name="T6" fmla="*/ 173 w 173"/>
                  <a:gd name="T7" fmla="*/ 14 h 253"/>
                  <a:gd name="T8" fmla="*/ 149 w 173"/>
                  <a:gd name="T9" fmla="*/ 0 h 253"/>
                  <a:gd name="T10" fmla="*/ 127 w 173"/>
                  <a:gd name="T11" fmla="*/ 34 h 253"/>
                  <a:gd name="T12" fmla="*/ 59 w 173"/>
                  <a:gd name="T13" fmla="*/ 144 h 253"/>
                  <a:gd name="T14" fmla="*/ 0 w 173"/>
                  <a:gd name="T15" fmla="*/ 239 h 253"/>
                  <a:gd name="T16" fmla="*/ 23 w 173"/>
                  <a:gd name="T17" fmla="*/ 253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3" h="253">
                    <a:moveTo>
                      <a:pt x="23" y="253"/>
                    </a:moveTo>
                    <a:lnTo>
                      <a:pt x="84" y="159"/>
                    </a:lnTo>
                    <a:lnTo>
                      <a:pt x="152" y="48"/>
                    </a:lnTo>
                    <a:lnTo>
                      <a:pt x="173" y="14"/>
                    </a:lnTo>
                    <a:lnTo>
                      <a:pt x="149" y="0"/>
                    </a:lnTo>
                    <a:lnTo>
                      <a:pt x="127" y="34"/>
                    </a:lnTo>
                    <a:lnTo>
                      <a:pt x="59" y="144"/>
                    </a:lnTo>
                    <a:lnTo>
                      <a:pt x="0" y="239"/>
                    </a:lnTo>
                    <a:lnTo>
                      <a:pt x="23" y="253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42" name="Freeform 77">
                <a:extLst>
                  <a:ext uri="{FF2B5EF4-FFF2-40B4-BE49-F238E27FC236}">
                    <a16:creationId xmlns:a16="http://schemas.microsoft.com/office/drawing/2014/main" id="{5B672C09-2A1D-45DD-9FCD-A4C09C51B0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19571" y="3676281"/>
                <a:ext cx="46932" cy="64918"/>
              </a:xfrm>
              <a:custGeom>
                <a:avLst/>
                <a:gdLst>
                  <a:gd name="T0" fmla="*/ 24 w 180"/>
                  <a:gd name="T1" fmla="*/ 250 h 250"/>
                  <a:gd name="T2" fmla="*/ 27 w 180"/>
                  <a:gd name="T3" fmla="*/ 244 h 250"/>
                  <a:gd name="T4" fmla="*/ 102 w 180"/>
                  <a:gd name="T5" fmla="*/ 134 h 250"/>
                  <a:gd name="T6" fmla="*/ 176 w 180"/>
                  <a:gd name="T7" fmla="*/ 23 h 250"/>
                  <a:gd name="T8" fmla="*/ 180 w 180"/>
                  <a:gd name="T9" fmla="*/ 16 h 250"/>
                  <a:gd name="T10" fmla="*/ 157 w 180"/>
                  <a:gd name="T11" fmla="*/ 0 h 250"/>
                  <a:gd name="T12" fmla="*/ 152 w 180"/>
                  <a:gd name="T13" fmla="*/ 7 h 250"/>
                  <a:gd name="T14" fmla="*/ 79 w 180"/>
                  <a:gd name="T15" fmla="*/ 118 h 250"/>
                  <a:gd name="T16" fmla="*/ 4 w 180"/>
                  <a:gd name="T17" fmla="*/ 229 h 250"/>
                  <a:gd name="T18" fmla="*/ 0 w 180"/>
                  <a:gd name="T19" fmla="*/ 234 h 250"/>
                  <a:gd name="T20" fmla="*/ 24 w 180"/>
                  <a:gd name="T21" fmla="*/ 25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250">
                    <a:moveTo>
                      <a:pt x="24" y="250"/>
                    </a:moveTo>
                    <a:lnTo>
                      <a:pt x="27" y="244"/>
                    </a:lnTo>
                    <a:lnTo>
                      <a:pt x="102" y="134"/>
                    </a:lnTo>
                    <a:lnTo>
                      <a:pt x="176" y="23"/>
                    </a:lnTo>
                    <a:lnTo>
                      <a:pt x="180" y="16"/>
                    </a:lnTo>
                    <a:lnTo>
                      <a:pt x="157" y="0"/>
                    </a:lnTo>
                    <a:lnTo>
                      <a:pt x="152" y="7"/>
                    </a:lnTo>
                    <a:lnTo>
                      <a:pt x="79" y="118"/>
                    </a:lnTo>
                    <a:lnTo>
                      <a:pt x="4" y="229"/>
                    </a:lnTo>
                    <a:lnTo>
                      <a:pt x="0" y="234"/>
                    </a:lnTo>
                    <a:lnTo>
                      <a:pt x="24" y="250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43" name="Freeform 76">
                <a:extLst>
                  <a:ext uri="{FF2B5EF4-FFF2-40B4-BE49-F238E27FC236}">
                    <a16:creationId xmlns:a16="http://schemas.microsoft.com/office/drawing/2014/main" id="{6E1E84DC-46E4-41DF-BFD6-AD605EEF1D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56995" y="3767010"/>
                <a:ext cx="47714" cy="64918"/>
              </a:xfrm>
              <a:custGeom>
                <a:avLst/>
                <a:gdLst>
                  <a:gd name="T0" fmla="*/ 23 w 185"/>
                  <a:gd name="T1" fmla="*/ 247 h 247"/>
                  <a:gd name="T2" fmla="*/ 37 w 185"/>
                  <a:gd name="T3" fmla="*/ 229 h 247"/>
                  <a:gd name="T4" fmla="*/ 116 w 185"/>
                  <a:gd name="T5" fmla="*/ 118 h 247"/>
                  <a:gd name="T6" fmla="*/ 185 w 185"/>
                  <a:gd name="T7" fmla="*/ 17 h 247"/>
                  <a:gd name="T8" fmla="*/ 163 w 185"/>
                  <a:gd name="T9" fmla="*/ 0 h 247"/>
                  <a:gd name="T10" fmla="*/ 92 w 185"/>
                  <a:gd name="T11" fmla="*/ 101 h 247"/>
                  <a:gd name="T12" fmla="*/ 14 w 185"/>
                  <a:gd name="T13" fmla="*/ 212 h 247"/>
                  <a:gd name="T14" fmla="*/ 0 w 185"/>
                  <a:gd name="T15" fmla="*/ 230 h 247"/>
                  <a:gd name="T16" fmla="*/ 23 w 185"/>
                  <a:gd name="T17" fmla="*/ 247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5" h="247">
                    <a:moveTo>
                      <a:pt x="23" y="247"/>
                    </a:moveTo>
                    <a:lnTo>
                      <a:pt x="37" y="229"/>
                    </a:lnTo>
                    <a:lnTo>
                      <a:pt x="116" y="118"/>
                    </a:lnTo>
                    <a:lnTo>
                      <a:pt x="185" y="17"/>
                    </a:lnTo>
                    <a:lnTo>
                      <a:pt x="163" y="0"/>
                    </a:lnTo>
                    <a:lnTo>
                      <a:pt x="92" y="101"/>
                    </a:lnTo>
                    <a:lnTo>
                      <a:pt x="14" y="212"/>
                    </a:lnTo>
                    <a:lnTo>
                      <a:pt x="0" y="230"/>
                    </a:lnTo>
                    <a:lnTo>
                      <a:pt x="23" y="247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44" name="Freeform 75">
                <a:extLst>
                  <a:ext uri="{FF2B5EF4-FFF2-40B4-BE49-F238E27FC236}">
                    <a16:creationId xmlns:a16="http://schemas.microsoft.com/office/drawing/2014/main" id="{38EB3508-D2D8-4695-A9D8-F93627A35D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91291" y="3856956"/>
                <a:ext cx="50061" cy="63354"/>
              </a:xfrm>
              <a:custGeom>
                <a:avLst/>
                <a:gdLst>
                  <a:gd name="T0" fmla="*/ 23 w 191"/>
                  <a:gd name="T1" fmla="*/ 242 h 242"/>
                  <a:gd name="T2" fmla="*/ 43 w 191"/>
                  <a:gd name="T3" fmla="*/ 215 h 242"/>
                  <a:gd name="T4" fmla="*/ 126 w 191"/>
                  <a:gd name="T5" fmla="*/ 106 h 242"/>
                  <a:gd name="T6" fmla="*/ 191 w 191"/>
                  <a:gd name="T7" fmla="*/ 17 h 242"/>
                  <a:gd name="T8" fmla="*/ 169 w 191"/>
                  <a:gd name="T9" fmla="*/ 0 h 242"/>
                  <a:gd name="T10" fmla="*/ 103 w 191"/>
                  <a:gd name="T11" fmla="*/ 89 h 242"/>
                  <a:gd name="T12" fmla="*/ 21 w 191"/>
                  <a:gd name="T13" fmla="*/ 198 h 242"/>
                  <a:gd name="T14" fmla="*/ 0 w 191"/>
                  <a:gd name="T15" fmla="*/ 225 h 242"/>
                  <a:gd name="T16" fmla="*/ 23 w 191"/>
                  <a:gd name="T17" fmla="*/ 242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1" h="242">
                    <a:moveTo>
                      <a:pt x="23" y="242"/>
                    </a:moveTo>
                    <a:lnTo>
                      <a:pt x="43" y="215"/>
                    </a:lnTo>
                    <a:lnTo>
                      <a:pt x="126" y="106"/>
                    </a:lnTo>
                    <a:lnTo>
                      <a:pt x="191" y="17"/>
                    </a:lnTo>
                    <a:lnTo>
                      <a:pt x="169" y="0"/>
                    </a:lnTo>
                    <a:lnTo>
                      <a:pt x="103" y="89"/>
                    </a:lnTo>
                    <a:lnTo>
                      <a:pt x="21" y="198"/>
                    </a:lnTo>
                    <a:lnTo>
                      <a:pt x="0" y="225"/>
                    </a:lnTo>
                    <a:lnTo>
                      <a:pt x="23" y="242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45" name="Freeform 74">
                <a:extLst>
                  <a:ext uri="{FF2B5EF4-FFF2-40B4-BE49-F238E27FC236}">
                    <a16:creationId xmlns:a16="http://schemas.microsoft.com/office/drawing/2014/main" id="{0CE3322F-F37E-492E-A84C-9D23A67922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24023" y="3944556"/>
                <a:ext cx="50843" cy="62571"/>
              </a:xfrm>
              <a:custGeom>
                <a:avLst/>
                <a:gdLst>
                  <a:gd name="T0" fmla="*/ 22 w 197"/>
                  <a:gd name="T1" fmla="*/ 240 h 240"/>
                  <a:gd name="T2" fmla="*/ 49 w 197"/>
                  <a:gd name="T3" fmla="*/ 206 h 240"/>
                  <a:gd name="T4" fmla="*/ 134 w 197"/>
                  <a:gd name="T5" fmla="*/ 98 h 240"/>
                  <a:gd name="T6" fmla="*/ 197 w 197"/>
                  <a:gd name="T7" fmla="*/ 17 h 240"/>
                  <a:gd name="T8" fmla="*/ 174 w 197"/>
                  <a:gd name="T9" fmla="*/ 0 h 240"/>
                  <a:gd name="T10" fmla="*/ 112 w 197"/>
                  <a:gd name="T11" fmla="*/ 80 h 240"/>
                  <a:gd name="T12" fmla="*/ 27 w 197"/>
                  <a:gd name="T13" fmla="*/ 189 h 240"/>
                  <a:gd name="T14" fmla="*/ 0 w 197"/>
                  <a:gd name="T15" fmla="*/ 222 h 240"/>
                  <a:gd name="T16" fmla="*/ 22 w 197"/>
                  <a:gd name="T17" fmla="*/ 24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7" h="240">
                    <a:moveTo>
                      <a:pt x="22" y="240"/>
                    </a:moveTo>
                    <a:lnTo>
                      <a:pt x="49" y="206"/>
                    </a:lnTo>
                    <a:lnTo>
                      <a:pt x="134" y="98"/>
                    </a:lnTo>
                    <a:lnTo>
                      <a:pt x="197" y="17"/>
                    </a:lnTo>
                    <a:lnTo>
                      <a:pt x="174" y="0"/>
                    </a:lnTo>
                    <a:lnTo>
                      <a:pt x="112" y="80"/>
                    </a:lnTo>
                    <a:lnTo>
                      <a:pt x="27" y="189"/>
                    </a:lnTo>
                    <a:lnTo>
                      <a:pt x="0" y="222"/>
                    </a:lnTo>
                    <a:lnTo>
                      <a:pt x="22" y="240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46" name="Freeform 73">
                <a:extLst>
                  <a:ext uri="{FF2B5EF4-FFF2-40B4-BE49-F238E27FC236}">
                    <a16:creationId xmlns:a16="http://schemas.microsoft.com/office/drawing/2014/main" id="{794B693D-C3A4-4C3F-85E1-053014A878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54407" y="4031374"/>
                <a:ext cx="52407" cy="61789"/>
              </a:xfrm>
              <a:custGeom>
                <a:avLst/>
                <a:gdLst>
                  <a:gd name="T0" fmla="*/ 23 w 202"/>
                  <a:gd name="T1" fmla="*/ 236 h 236"/>
                  <a:gd name="T2" fmla="*/ 56 w 202"/>
                  <a:gd name="T3" fmla="*/ 195 h 236"/>
                  <a:gd name="T4" fmla="*/ 143 w 202"/>
                  <a:gd name="T5" fmla="*/ 90 h 236"/>
                  <a:gd name="T6" fmla="*/ 202 w 202"/>
                  <a:gd name="T7" fmla="*/ 17 h 236"/>
                  <a:gd name="T8" fmla="*/ 179 w 202"/>
                  <a:gd name="T9" fmla="*/ 0 h 236"/>
                  <a:gd name="T10" fmla="*/ 122 w 202"/>
                  <a:gd name="T11" fmla="*/ 71 h 236"/>
                  <a:gd name="T12" fmla="*/ 34 w 202"/>
                  <a:gd name="T13" fmla="*/ 178 h 236"/>
                  <a:gd name="T14" fmla="*/ 0 w 202"/>
                  <a:gd name="T15" fmla="*/ 217 h 236"/>
                  <a:gd name="T16" fmla="*/ 23 w 202"/>
                  <a:gd name="T17" fmla="*/ 236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2" h="236">
                    <a:moveTo>
                      <a:pt x="23" y="236"/>
                    </a:moveTo>
                    <a:lnTo>
                      <a:pt x="56" y="195"/>
                    </a:lnTo>
                    <a:lnTo>
                      <a:pt x="143" y="90"/>
                    </a:lnTo>
                    <a:lnTo>
                      <a:pt x="202" y="17"/>
                    </a:lnTo>
                    <a:lnTo>
                      <a:pt x="179" y="0"/>
                    </a:lnTo>
                    <a:lnTo>
                      <a:pt x="122" y="71"/>
                    </a:lnTo>
                    <a:lnTo>
                      <a:pt x="34" y="178"/>
                    </a:lnTo>
                    <a:lnTo>
                      <a:pt x="0" y="217"/>
                    </a:lnTo>
                    <a:lnTo>
                      <a:pt x="23" y="236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47" name="Freeform 72">
                <a:extLst>
                  <a:ext uri="{FF2B5EF4-FFF2-40B4-BE49-F238E27FC236}">
                    <a16:creationId xmlns:a16="http://schemas.microsoft.com/office/drawing/2014/main" id="{8A94FF5F-CF65-4248-9643-550DCFDC8D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83227" y="4115846"/>
                <a:ext cx="53189" cy="61007"/>
              </a:xfrm>
              <a:custGeom>
                <a:avLst/>
                <a:gdLst>
                  <a:gd name="T0" fmla="*/ 21 w 205"/>
                  <a:gd name="T1" fmla="*/ 233 h 233"/>
                  <a:gd name="T2" fmla="*/ 65 w 205"/>
                  <a:gd name="T3" fmla="*/ 182 h 233"/>
                  <a:gd name="T4" fmla="*/ 153 w 205"/>
                  <a:gd name="T5" fmla="*/ 80 h 233"/>
                  <a:gd name="T6" fmla="*/ 205 w 205"/>
                  <a:gd name="T7" fmla="*/ 19 h 233"/>
                  <a:gd name="T8" fmla="*/ 184 w 205"/>
                  <a:gd name="T9" fmla="*/ 0 h 233"/>
                  <a:gd name="T10" fmla="*/ 132 w 205"/>
                  <a:gd name="T11" fmla="*/ 61 h 233"/>
                  <a:gd name="T12" fmla="*/ 44 w 205"/>
                  <a:gd name="T13" fmla="*/ 165 h 233"/>
                  <a:gd name="T14" fmla="*/ 0 w 205"/>
                  <a:gd name="T15" fmla="*/ 214 h 233"/>
                  <a:gd name="T16" fmla="*/ 21 w 205"/>
                  <a:gd name="T17" fmla="*/ 233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5" h="233">
                    <a:moveTo>
                      <a:pt x="21" y="233"/>
                    </a:moveTo>
                    <a:lnTo>
                      <a:pt x="65" y="182"/>
                    </a:lnTo>
                    <a:lnTo>
                      <a:pt x="153" y="80"/>
                    </a:lnTo>
                    <a:lnTo>
                      <a:pt x="205" y="19"/>
                    </a:lnTo>
                    <a:lnTo>
                      <a:pt x="184" y="0"/>
                    </a:lnTo>
                    <a:lnTo>
                      <a:pt x="132" y="61"/>
                    </a:lnTo>
                    <a:lnTo>
                      <a:pt x="44" y="165"/>
                    </a:lnTo>
                    <a:lnTo>
                      <a:pt x="0" y="214"/>
                    </a:lnTo>
                    <a:lnTo>
                      <a:pt x="21" y="233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48" name="Freeform 71">
                <a:extLst>
                  <a:ext uri="{FF2B5EF4-FFF2-40B4-BE49-F238E27FC236}">
                    <a16:creationId xmlns:a16="http://schemas.microsoft.com/office/drawing/2014/main" id="{2BEEE141-6334-49CB-9C2D-8D77B58ABF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09701" y="4199535"/>
                <a:ext cx="54754" cy="59443"/>
              </a:xfrm>
              <a:custGeom>
                <a:avLst/>
                <a:gdLst>
                  <a:gd name="T0" fmla="*/ 22 w 210"/>
                  <a:gd name="T1" fmla="*/ 229 h 229"/>
                  <a:gd name="T2" fmla="*/ 80 w 210"/>
                  <a:gd name="T3" fmla="*/ 165 h 229"/>
                  <a:gd name="T4" fmla="*/ 169 w 210"/>
                  <a:gd name="T5" fmla="*/ 66 h 229"/>
                  <a:gd name="T6" fmla="*/ 210 w 210"/>
                  <a:gd name="T7" fmla="*/ 19 h 229"/>
                  <a:gd name="T8" fmla="*/ 189 w 210"/>
                  <a:gd name="T9" fmla="*/ 0 h 229"/>
                  <a:gd name="T10" fmla="*/ 148 w 210"/>
                  <a:gd name="T11" fmla="*/ 47 h 229"/>
                  <a:gd name="T12" fmla="*/ 58 w 210"/>
                  <a:gd name="T13" fmla="*/ 145 h 229"/>
                  <a:gd name="T14" fmla="*/ 0 w 210"/>
                  <a:gd name="T15" fmla="*/ 210 h 229"/>
                  <a:gd name="T16" fmla="*/ 22 w 210"/>
                  <a:gd name="T17" fmla="*/ 229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0" h="229">
                    <a:moveTo>
                      <a:pt x="22" y="229"/>
                    </a:moveTo>
                    <a:lnTo>
                      <a:pt x="80" y="165"/>
                    </a:lnTo>
                    <a:lnTo>
                      <a:pt x="169" y="66"/>
                    </a:lnTo>
                    <a:lnTo>
                      <a:pt x="210" y="19"/>
                    </a:lnTo>
                    <a:lnTo>
                      <a:pt x="189" y="0"/>
                    </a:lnTo>
                    <a:lnTo>
                      <a:pt x="148" y="47"/>
                    </a:lnTo>
                    <a:lnTo>
                      <a:pt x="58" y="145"/>
                    </a:lnTo>
                    <a:lnTo>
                      <a:pt x="0" y="210"/>
                    </a:lnTo>
                    <a:lnTo>
                      <a:pt x="22" y="229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49" name="Freeform 70">
                <a:extLst>
                  <a:ext uri="{FF2B5EF4-FFF2-40B4-BE49-F238E27FC236}">
                    <a16:creationId xmlns:a16="http://schemas.microsoft.com/office/drawing/2014/main" id="{6D1CD9F2-8A3A-4CFF-871D-353058EE91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34610" y="4280878"/>
                <a:ext cx="55536" cy="58661"/>
              </a:xfrm>
              <a:custGeom>
                <a:avLst/>
                <a:gdLst>
                  <a:gd name="T0" fmla="*/ 22 w 214"/>
                  <a:gd name="T1" fmla="*/ 224 h 224"/>
                  <a:gd name="T2" fmla="*/ 102 w 214"/>
                  <a:gd name="T3" fmla="*/ 139 h 224"/>
                  <a:gd name="T4" fmla="*/ 192 w 214"/>
                  <a:gd name="T5" fmla="*/ 45 h 224"/>
                  <a:gd name="T6" fmla="*/ 214 w 214"/>
                  <a:gd name="T7" fmla="*/ 19 h 224"/>
                  <a:gd name="T8" fmla="*/ 194 w 214"/>
                  <a:gd name="T9" fmla="*/ 0 h 224"/>
                  <a:gd name="T10" fmla="*/ 170 w 214"/>
                  <a:gd name="T11" fmla="*/ 27 h 224"/>
                  <a:gd name="T12" fmla="*/ 82 w 214"/>
                  <a:gd name="T13" fmla="*/ 120 h 224"/>
                  <a:gd name="T14" fmla="*/ 0 w 214"/>
                  <a:gd name="T15" fmla="*/ 205 h 224"/>
                  <a:gd name="T16" fmla="*/ 22 w 214"/>
                  <a:gd name="T17" fmla="*/ 224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4" h="224">
                    <a:moveTo>
                      <a:pt x="22" y="224"/>
                    </a:moveTo>
                    <a:lnTo>
                      <a:pt x="102" y="139"/>
                    </a:lnTo>
                    <a:lnTo>
                      <a:pt x="192" y="45"/>
                    </a:lnTo>
                    <a:lnTo>
                      <a:pt x="214" y="19"/>
                    </a:lnTo>
                    <a:lnTo>
                      <a:pt x="194" y="0"/>
                    </a:lnTo>
                    <a:lnTo>
                      <a:pt x="170" y="27"/>
                    </a:lnTo>
                    <a:lnTo>
                      <a:pt x="82" y="120"/>
                    </a:lnTo>
                    <a:lnTo>
                      <a:pt x="0" y="205"/>
                    </a:lnTo>
                    <a:lnTo>
                      <a:pt x="22" y="224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50" name="Freeform 69">
                <a:extLst>
                  <a:ext uri="{FF2B5EF4-FFF2-40B4-BE49-F238E27FC236}">
                    <a16:creationId xmlns:a16="http://schemas.microsoft.com/office/drawing/2014/main" id="{9D0CA56D-8B74-4CEF-99E8-13395D8BC7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57173" y="4360656"/>
                <a:ext cx="57100" cy="57096"/>
              </a:xfrm>
              <a:custGeom>
                <a:avLst/>
                <a:gdLst>
                  <a:gd name="T0" fmla="*/ 20 w 218"/>
                  <a:gd name="T1" fmla="*/ 219 h 219"/>
                  <a:gd name="T2" fmla="*/ 47 w 218"/>
                  <a:gd name="T3" fmla="*/ 192 h 219"/>
                  <a:gd name="T4" fmla="*/ 135 w 218"/>
                  <a:gd name="T5" fmla="*/ 105 h 219"/>
                  <a:gd name="T6" fmla="*/ 218 w 218"/>
                  <a:gd name="T7" fmla="*/ 19 h 219"/>
                  <a:gd name="T8" fmla="*/ 199 w 218"/>
                  <a:gd name="T9" fmla="*/ 0 h 219"/>
                  <a:gd name="T10" fmla="*/ 115 w 218"/>
                  <a:gd name="T11" fmla="*/ 85 h 219"/>
                  <a:gd name="T12" fmla="*/ 27 w 218"/>
                  <a:gd name="T13" fmla="*/ 172 h 219"/>
                  <a:gd name="T14" fmla="*/ 0 w 218"/>
                  <a:gd name="T15" fmla="*/ 199 h 219"/>
                  <a:gd name="T16" fmla="*/ 20 w 218"/>
                  <a:gd name="T17" fmla="*/ 219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8" h="219">
                    <a:moveTo>
                      <a:pt x="20" y="219"/>
                    </a:moveTo>
                    <a:lnTo>
                      <a:pt x="47" y="192"/>
                    </a:lnTo>
                    <a:lnTo>
                      <a:pt x="135" y="105"/>
                    </a:lnTo>
                    <a:lnTo>
                      <a:pt x="218" y="19"/>
                    </a:lnTo>
                    <a:lnTo>
                      <a:pt x="199" y="0"/>
                    </a:lnTo>
                    <a:lnTo>
                      <a:pt x="115" y="85"/>
                    </a:lnTo>
                    <a:lnTo>
                      <a:pt x="27" y="172"/>
                    </a:lnTo>
                    <a:lnTo>
                      <a:pt x="0" y="199"/>
                    </a:lnTo>
                    <a:lnTo>
                      <a:pt x="20" y="219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51" name="Freeform 68">
                <a:extLst>
                  <a:ext uri="{FF2B5EF4-FFF2-40B4-BE49-F238E27FC236}">
                    <a16:creationId xmlns:a16="http://schemas.microsoft.com/office/drawing/2014/main" id="{AB9083FF-1EE0-4C65-AD9F-0B0B42AFBB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77388" y="4438089"/>
                <a:ext cx="58664" cy="55532"/>
              </a:xfrm>
              <a:custGeom>
                <a:avLst/>
                <a:gdLst>
                  <a:gd name="T0" fmla="*/ 18 w 224"/>
                  <a:gd name="T1" fmla="*/ 212 h 212"/>
                  <a:gd name="T2" fmla="*/ 95 w 224"/>
                  <a:gd name="T3" fmla="*/ 141 h 212"/>
                  <a:gd name="T4" fmla="*/ 180 w 224"/>
                  <a:gd name="T5" fmla="*/ 62 h 212"/>
                  <a:gd name="T6" fmla="*/ 224 w 224"/>
                  <a:gd name="T7" fmla="*/ 19 h 212"/>
                  <a:gd name="T8" fmla="*/ 206 w 224"/>
                  <a:gd name="T9" fmla="*/ 0 h 212"/>
                  <a:gd name="T10" fmla="*/ 162 w 224"/>
                  <a:gd name="T11" fmla="*/ 41 h 212"/>
                  <a:gd name="T12" fmla="*/ 77 w 224"/>
                  <a:gd name="T13" fmla="*/ 122 h 212"/>
                  <a:gd name="T14" fmla="*/ 0 w 224"/>
                  <a:gd name="T15" fmla="*/ 191 h 212"/>
                  <a:gd name="T16" fmla="*/ 18 w 224"/>
                  <a:gd name="T17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4" h="212">
                    <a:moveTo>
                      <a:pt x="18" y="212"/>
                    </a:moveTo>
                    <a:lnTo>
                      <a:pt x="95" y="141"/>
                    </a:lnTo>
                    <a:lnTo>
                      <a:pt x="180" y="62"/>
                    </a:lnTo>
                    <a:lnTo>
                      <a:pt x="224" y="19"/>
                    </a:lnTo>
                    <a:lnTo>
                      <a:pt x="206" y="0"/>
                    </a:lnTo>
                    <a:lnTo>
                      <a:pt x="162" y="41"/>
                    </a:lnTo>
                    <a:lnTo>
                      <a:pt x="77" y="122"/>
                    </a:lnTo>
                    <a:lnTo>
                      <a:pt x="0" y="191"/>
                    </a:lnTo>
                    <a:lnTo>
                      <a:pt x="18" y="212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52" name="Freeform 67">
                <a:extLst>
                  <a:ext uri="{FF2B5EF4-FFF2-40B4-BE49-F238E27FC236}">
                    <a16:creationId xmlns:a16="http://schemas.microsoft.com/office/drawing/2014/main" id="{3221FF5E-09AE-4E2A-A094-C19B0ED45C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94476" y="4512392"/>
                <a:ext cx="60229" cy="53968"/>
              </a:xfrm>
              <a:custGeom>
                <a:avLst/>
                <a:gdLst>
                  <a:gd name="T0" fmla="*/ 17 w 231"/>
                  <a:gd name="T1" fmla="*/ 206 h 206"/>
                  <a:gd name="T2" fmla="*/ 80 w 231"/>
                  <a:gd name="T3" fmla="*/ 152 h 206"/>
                  <a:gd name="T4" fmla="*/ 161 w 231"/>
                  <a:gd name="T5" fmla="*/ 82 h 206"/>
                  <a:gd name="T6" fmla="*/ 231 w 231"/>
                  <a:gd name="T7" fmla="*/ 21 h 206"/>
                  <a:gd name="T8" fmla="*/ 212 w 231"/>
                  <a:gd name="T9" fmla="*/ 0 h 206"/>
                  <a:gd name="T10" fmla="*/ 144 w 231"/>
                  <a:gd name="T11" fmla="*/ 61 h 206"/>
                  <a:gd name="T12" fmla="*/ 62 w 231"/>
                  <a:gd name="T13" fmla="*/ 130 h 206"/>
                  <a:gd name="T14" fmla="*/ 0 w 231"/>
                  <a:gd name="T15" fmla="*/ 184 h 206"/>
                  <a:gd name="T16" fmla="*/ 17 w 231"/>
                  <a:gd name="T17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1" h="206">
                    <a:moveTo>
                      <a:pt x="17" y="206"/>
                    </a:moveTo>
                    <a:lnTo>
                      <a:pt x="80" y="152"/>
                    </a:lnTo>
                    <a:lnTo>
                      <a:pt x="161" y="82"/>
                    </a:lnTo>
                    <a:lnTo>
                      <a:pt x="231" y="21"/>
                    </a:lnTo>
                    <a:lnTo>
                      <a:pt x="212" y="0"/>
                    </a:lnTo>
                    <a:lnTo>
                      <a:pt x="144" y="61"/>
                    </a:lnTo>
                    <a:lnTo>
                      <a:pt x="62" y="130"/>
                    </a:lnTo>
                    <a:lnTo>
                      <a:pt x="0" y="184"/>
                    </a:lnTo>
                    <a:lnTo>
                      <a:pt x="17" y="206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53" name="Freeform 66">
                <a:extLst>
                  <a:ext uri="{FF2B5EF4-FFF2-40B4-BE49-F238E27FC236}">
                    <a16:creationId xmlns:a16="http://schemas.microsoft.com/office/drawing/2014/main" id="{82AAA763-FB09-4BAF-A821-70DA7258E6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07652" y="4583567"/>
                <a:ext cx="63357" cy="50057"/>
              </a:xfrm>
              <a:custGeom>
                <a:avLst/>
                <a:gdLst>
                  <a:gd name="T0" fmla="*/ 17 w 241"/>
                  <a:gd name="T1" fmla="*/ 193 h 193"/>
                  <a:gd name="T2" fmla="*/ 25 w 241"/>
                  <a:gd name="T3" fmla="*/ 187 h 193"/>
                  <a:gd name="T4" fmla="*/ 100 w 241"/>
                  <a:gd name="T5" fmla="*/ 132 h 193"/>
                  <a:gd name="T6" fmla="*/ 177 w 241"/>
                  <a:gd name="T7" fmla="*/ 74 h 193"/>
                  <a:gd name="T8" fmla="*/ 241 w 241"/>
                  <a:gd name="T9" fmla="*/ 23 h 193"/>
                  <a:gd name="T10" fmla="*/ 224 w 241"/>
                  <a:gd name="T11" fmla="*/ 0 h 193"/>
                  <a:gd name="T12" fmla="*/ 160 w 241"/>
                  <a:gd name="T13" fmla="*/ 51 h 193"/>
                  <a:gd name="T14" fmla="*/ 83 w 241"/>
                  <a:gd name="T15" fmla="*/ 109 h 193"/>
                  <a:gd name="T16" fmla="*/ 8 w 241"/>
                  <a:gd name="T17" fmla="*/ 165 h 193"/>
                  <a:gd name="T18" fmla="*/ 0 w 241"/>
                  <a:gd name="T19" fmla="*/ 170 h 193"/>
                  <a:gd name="T20" fmla="*/ 17 w 241"/>
                  <a:gd name="T21" fmla="*/ 1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1" h="193">
                    <a:moveTo>
                      <a:pt x="17" y="193"/>
                    </a:moveTo>
                    <a:lnTo>
                      <a:pt x="25" y="187"/>
                    </a:lnTo>
                    <a:lnTo>
                      <a:pt x="100" y="132"/>
                    </a:lnTo>
                    <a:lnTo>
                      <a:pt x="177" y="74"/>
                    </a:lnTo>
                    <a:lnTo>
                      <a:pt x="241" y="23"/>
                    </a:lnTo>
                    <a:lnTo>
                      <a:pt x="224" y="0"/>
                    </a:lnTo>
                    <a:lnTo>
                      <a:pt x="160" y="51"/>
                    </a:lnTo>
                    <a:lnTo>
                      <a:pt x="83" y="109"/>
                    </a:lnTo>
                    <a:lnTo>
                      <a:pt x="8" y="165"/>
                    </a:lnTo>
                    <a:lnTo>
                      <a:pt x="0" y="170"/>
                    </a:lnTo>
                    <a:lnTo>
                      <a:pt x="17" y="193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54" name="Freeform 65">
                <a:extLst>
                  <a:ext uri="{FF2B5EF4-FFF2-40B4-BE49-F238E27FC236}">
                    <a16:creationId xmlns:a16="http://schemas.microsoft.com/office/drawing/2014/main" id="{38CDBD05-C6BF-4359-811C-80E1BD2261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72453" y="4648485"/>
                <a:ext cx="9387" cy="10168"/>
              </a:xfrm>
              <a:custGeom>
                <a:avLst/>
                <a:gdLst>
                  <a:gd name="T0" fmla="*/ 16 w 36"/>
                  <a:gd name="T1" fmla="*/ 37 h 37"/>
                  <a:gd name="T2" fmla="*/ 36 w 36"/>
                  <a:gd name="T3" fmla="*/ 23 h 37"/>
                  <a:gd name="T4" fmla="*/ 20 w 36"/>
                  <a:gd name="T5" fmla="*/ 0 h 37"/>
                  <a:gd name="T6" fmla="*/ 0 w 36"/>
                  <a:gd name="T7" fmla="*/ 15 h 37"/>
                  <a:gd name="T8" fmla="*/ 16 w 36"/>
                  <a:gd name="T9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7">
                    <a:moveTo>
                      <a:pt x="16" y="37"/>
                    </a:moveTo>
                    <a:lnTo>
                      <a:pt x="36" y="23"/>
                    </a:lnTo>
                    <a:lnTo>
                      <a:pt x="20" y="0"/>
                    </a:lnTo>
                    <a:lnTo>
                      <a:pt x="0" y="15"/>
                    </a:lnTo>
                    <a:lnTo>
                      <a:pt x="16" y="37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60" name="Freeform 59">
                <a:extLst>
                  <a:ext uri="{FF2B5EF4-FFF2-40B4-BE49-F238E27FC236}">
                    <a16:creationId xmlns:a16="http://schemas.microsoft.com/office/drawing/2014/main" id="{794CE66A-EF2D-4F79-B482-B4E6FF1C74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35690" y="6594456"/>
                <a:ext cx="70398" cy="82907"/>
              </a:xfrm>
              <a:custGeom>
                <a:avLst/>
                <a:gdLst>
                  <a:gd name="T0" fmla="*/ 247 w 270"/>
                  <a:gd name="T1" fmla="*/ 105 h 318"/>
                  <a:gd name="T2" fmla="*/ 233 w 270"/>
                  <a:gd name="T3" fmla="*/ 84 h 318"/>
                  <a:gd name="T4" fmla="*/ 226 w 270"/>
                  <a:gd name="T5" fmla="*/ 58 h 318"/>
                  <a:gd name="T6" fmla="*/ 219 w 270"/>
                  <a:gd name="T7" fmla="*/ 44 h 318"/>
                  <a:gd name="T8" fmla="*/ 204 w 270"/>
                  <a:gd name="T9" fmla="*/ 30 h 318"/>
                  <a:gd name="T10" fmla="*/ 182 w 270"/>
                  <a:gd name="T11" fmla="*/ 19 h 318"/>
                  <a:gd name="T12" fmla="*/ 159 w 270"/>
                  <a:gd name="T13" fmla="*/ 19 h 318"/>
                  <a:gd name="T14" fmla="*/ 141 w 270"/>
                  <a:gd name="T15" fmla="*/ 24 h 318"/>
                  <a:gd name="T16" fmla="*/ 128 w 270"/>
                  <a:gd name="T17" fmla="*/ 36 h 318"/>
                  <a:gd name="T18" fmla="*/ 122 w 270"/>
                  <a:gd name="T19" fmla="*/ 50 h 318"/>
                  <a:gd name="T20" fmla="*/ 122 w 270"/>
                  <a:gd name="T21" fmla="*/ 68 h 318"/>
                  <a:gd name="T22" fmla="*/ 135 w 270"/>
                  <a:gd name="T23" fmla="*/ 91 h 318"/>
                  <a:gd name="T24" fmla="*/ 169 w 270"/>
                  <a:gd name="T25" fmla="*/ 131 h 318"/>
                  <a:gd name="T26" fmla="*/ 199 w 270"/>
                  <a:gd name="T27" fmla="*/ 168 h 318"/>
                  <a:gd name="T28" fmla="*/ 214 w 270"/>
                  <a:gd name="T29" fmla="*/ 193 h 318"/>
                  <a:gd name="T30" fmla="*/ 220 w 270"/>
                  <a:gd name="T31" fmla="*/ 217 h 318"/>
                  <a:gd name="T32" fmla="*/ 221 w 270"/>
                  <a:gd name="T33" fmla="*/ 237 h 318"/>
                  <a:gd name="T34" fmla="*/ 217 w 270"/>
                  <a:gd name="T35" fmla="*/ 254 h 318"/>
                  <a:gd name="T36" fmla="*/ 210 w 270"/>
                  <a:gd name="T37" fmla="*/ 270 h 318"/>
                  <a:gd name="T38" fmla="*/ 199 w 270"/>
                  <a:gd name="T39" fmla="*/ 284 h 318"/>
                  <a:gd name="T40" fmla="*/ 183 w 270"/>
                  <a:gd name="T41" fmla="*/ 298 h 318"/>
                  <a:gd name="T42" fmla="*/ 166 w 270"/>
                  <a:gd name="T43" fmla="*/ 308 h 318"/>
                  <a:gd name="T44" fmla="*/ 146 w 270"/>
                  <a:gd name="T45" fmla="*/ 315 h 318"/>
                  <a:gd name="T46" fmla="*/ 125 w 270"/>
                  <a:gd name="T47" fmla="*/ 318 h 318"/>
                  <a:gd name="T48" fmla="*/ 101 w 270"/>
                  <a:gd name="T49" fmla="*/ 318 h 318"/>
                  <a:gd name="T50" fmla="*/ 71 w 270"/>
                  <a:gd name="T51" fmla="*/ 312 h 318"/>
                  <a:gd name="T52" fmla="*/ 44 w 270"/>
                  <a:gd name="T53" fmla="*/ 304 h 318"/>
                  <a:gd name="T54" fmla="*/ 30 w 270"/>
                  <a:gd name="T55" fmla="*/ 304 h 318"/>
                  <a:gd name="T56" fmla="*/ 17 w 270"/>
                  <a:gd name="T57" fmla="*/ 312 h 318"/>
                  <a:gd name="T58" fmla="*/ 0 w 270"/>
                  <a:gd name="T59" fmla="*/ 318 h 318"/>
                  <a:gd name="T60" fmla="*/ 34 w 270"/>
                  <a:gd name="T61" fmla="*/ 207 h 318"/>
                  <a:gd name="T62" fmla="*/ 41 w 270"/>
                  <a:gd name="T63" fmla="*/ 253 h 318"/>
                  <a:gd name="T64" fmla="*/ 49 w 270"/>
                  <a:gd name="T65" fmla="*/ 268 h 318"/>
                  <a:gd name="T66" fmla="*/ 57 w 270"/>
                  <a:gd name="T67" fmla="*/ 281 h 318"/>
                  <a:gd name="T68" fmla="*/ 68 w 270"/>
                  <a:gd name="T69" fmla="*/ 291 h 318"/>
                  <a:gd name="T70" fmla="*/ 81 w 270"/>
                  <a:gd name="T71" fmla="*/ 298 h 318"/>
                  <a:gd name="T72" fmla="*/ 95 w 270"/>
                  <a:gd name="T73" fmla="*/ 301 h 318"/>
                  <a:gd name="T74" fmla="*/ 112 w 270"/>
                  <a:gd name="T75" fmla="*/ 302 h 318"/>
                  <a:gd name="T76" fmla="*/ 136 w 270"/>
                  <a:gd name="T77" fmla="*/ 299 h 318"/>
                  <a:gd name="T78" fmla="*/ 155 w 270"/>
                  <a:gd name="T79" fmla="*/ 288 h 318"/>
                  <a:gd name="T80" fmla="*/ 166 w 270"/>
                  <a:gd name="T81" fmla="*/ 273 h 318"/>
                  <a:gd name="T82" fmla="*/ 170 w 270"/>
                  <a:gd name="T83" fmla="*/ 253 h 318"/>
                  <a:gd name="T84" fmla="*/ 169 w 270"/>
                  <a:gd name="T85" fmla="*/ 240 h 318"/>
                  <a:gd name="T86" fmla="*/ 165 w 270"/>
                  <a:gd name="T87" fmla="*/ 227 h 318"/>
                  <a:gd name="T88" fmla="*/ 149 w 270"/>
                  <a:gd name="T89" fmla="*/ 203 h 318"/>
                  <a:gd name="T90" fmla="*/ 124 w 270"/>
                  <a:gd name="T91" fmla="*/ 170 h 318"/>
                  <a:gd name="T92" fmla="*/ 97 w 270"/>
                  <a:gd name="T93" fmla="*/ 139 h 318"/>
                  <a:gd name="T94" fmla="*/ 83 w 270"/>
                  <a:gd name="T95" fmla="*/ 116 h 318"/>
                  <a:gd name="T96" fmla="*/ 75 w 270"/>
                  <a:gd name="T97" fmla="*/ 98 h 318"/>
                  <a:gd name="T98" fmla="*/ 74 w 270"/>
                  <a:gd name="T99" fmla="*/ 80 h 318"/>
                  <a:gd name="T100" fmla="*/ 75 w 270"/>
                  <a:gd name="T101" fmla="*/ 64 h 318"/>
                  <a:gd name="T102" fmla="*/ 80 w 270"/>
                  <a:gd name="T103" fmla="*/ 48 h 318"/>
                  <a:gd name="T104" fmla="*/ 88 w 270"/>
                  <a:gd name="T105" fmla="*/ 36 h 318"/>
                  <a:gd name="T106" fmla="*/ 98 w 270"/>
                  <a:gd name="T107" fmla="*/ 23 h 318"/>
                  <a:gd name="T108" fmla="*/ 112 w 270"/>
                  <a:gd name="T109" fmla="*/ 13 h 318"/>
                  <a:gd name="T110" fmla="*/ 127 w 270"/>
                  <a:gd name="T111" fmla="*/ 6 h 318"/>
                  <a:gd name="T112" fmla="*/ 144 w 270"/>
                  <a:gd name="T113" fmla="*/ 2 h 318"/>
                  <a:gd name="T114" fmla="*/ 162 w 270"/>
                  <a:gd name="T115" fmla="*/ 0 h 318"/>
                  <a:gd name="T116" fmla="*/ 183 w 270"/>
                  <a:gd name="T117" fmla="*/ 2 h 318"/>
                  <a:gd name="T118" fmla="*/ 206 w 270"/>
                  <a:gd name="T119" fmla="*/ 10 h 318"/>
                  <a:gd name="T120" fmla="*/ 230 w 270"/>
                  <a:gd name="T121" fmla="*/ 17 h 318"/>
                  <a:gd name="T122" fmla="*/ 244 w 270"/>
                  <a:gd name="T123" fmla="*/ 13 h 318"/>
                  <a:gd name="T124" fmla="*/ 255 w 270"/>
                  <a:gd name="T12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70" h="318">
                    <a:moveTo>
                      <a:pt x="270" y="0"/>
                    </a:moveTo>
                    <a:lnTo>
                      <a:pt x="247" y="105"/>
                    </a:lnTo>
                    <a:lnTo>
                      <a:pt x="234" y="105"/>
                    </a:lnTo>
                    <a:lnTo>
                      <a:pt x="233" y="84"/>
                    </a:lnTo>
                    <a:lnTo>
                      <a:pt x="229" y="65"/>
                    </a:lnTo>
                    <a:lnTo>
                      <a:pt x="226" y="58"/>
                    </a:lnTo>
                    <a:lnTo>
                      <a:pt x="223" y="51"/>
                    </a:lnTo>
                    <a:lnTo>
                      <a:pt x="219" y="44"/>
                    </a:lnTo>
                    <a:lnTo>
                      <a:pt x="214" y="38"/>
                    </a:lnTo>
                    <a:lnTo>
                      <a:pt x="204" y="30"/>
                    </a:lnTo>
                    <a:lnTo>
                      <a:pt x="195" y="23"/>
                    </a:lnTo>
                    <a:lnTo>
                      <a:pt x="182" y="19"/>
                    </a:lnTo>
                    <a:lnTo>
                      <a:pt x="169" y="19"/>
                    </a:lnTo>
                    <a:lnTo>
                      <a:pt x="159" y="19"/>
                    </a:lnTo>
                    <a:lnTo>
                      <a:pt x="149" y="21"/>
                    </a:lnTo>
                    <a:lnTo>
                      <a:pt x="141" y="24"/>
                    </a:lnTo>
                    <a:lnTo>
                      <a:pt x="134" y="30"/>
                    </a:lnTo>
                    <a:lnTo>
                      <a:pt x="128" y="36"/>
                    </a:lnTo>
                    <a:lnTo>
                      <a:pt x="125" y="43"/>
                    </a:lnTo>
                    <a:lnTo>
                      <a:pt x="122" y="50"/>
                    </a:lnTo>
                    <a:lnTo>
                      <a:pt x="121" y="58"/>
                    </a:lnTo>
                    <a:lnTo>
                      <a:pt x="122" y="68"/>
                    </a:lnTo>
                    <a:lnTo>
                      <a:pt x="127" y="80"/>
                    </a:lnTo>
                    <a:lnTo>
                      <a:pt x="135" y="91"/>
                    </a:lnTo>
                    <a:lnTo>
                      <a:pt x="149" y="108"/>
                    </a:lnTo>
                    <a:lnTo>
                      <a:pt x="169" y="131"/>
                    </a:lnTo>
                    <a:lnTo>
                      <a:pt x="186" y="151"/>
                    </a:lnTo>
                    <a:lnTo>
                      <a:pt x="199" y="168"/>
                    </a:lnTo>
                    <a:lnTo>
                      <a:pt x="209" y="182"/>
                    </a:lnTo>
                    <a:lnTo>
                      <a:pt x="214" y="193"/>
                    </a:lnTo>
                    <a:lnTo>
                      <a:pt x="219" y="206"/>
                    </a:lnTo>
                    <a:lnTo>
                      <a:pt x="220" y="217"/>
                    </a:lnTo>
                    <a:lnTo>
                      <a:pt x="221" y="229"/>
                    </a:lnTo>
                    <a:lnTo>
                      <a:pt x="221" y="237"/>
                    </a:lnTo>
                    <a:lnTo>
                      <a:pt x="220" y="246"/>
                    </a:lnTo>
                    <a:lnTo>
                      <a:pt x="217" y="254"/>
                    </a:lnTo>
                    <a:lnTo>
                      <a:pt x="214" y="261"/>
                    </a:lnTo>
                    <a:lnTo>
                      <a:pt x="210" y="270"/>
                    </a:lnTo>
                    <a:lnTo>
                      <a:pt x="204" y="277"/>
                    </a:lnTo>
                    <a:lnTo>
                      <a:pt x="199" y="284"/>
                    </a:lnTo>
                    <a:lnTo>
                      <a:pt x="190" y="291"/>
                    </a:lnTo>
                    <a:lnTo>
                      <a:pt x="183" y="298"/>
                    </a:lnTo>
                    <a:lnTo>
                      <a:pt x="175" y="304"/>
                    </a:lnTo>
                    <a:lnTo>
                      <a:pt x="166" y="308"/>
                    </a:lnTo>
                    <a:lnTo>
                      <a:pt x="156" y="312"/>
                    </a:lnTo>
                    <a:lnTo>
                      <a:pt x="146" y="315"/>
                    </a:lnTo>
                    <a:lnTo>
                      <a:pt x="136" y="317"/>
                    </a:lnTo>
                    <a:lnTo>
                      <a:pt x="125" y="318"/>
                    </a:lnTo>
                    <a:lnTo>
                      <a:pt x="114" y="318"/>
                    </a:lnTo>
                    <a:lnTo>
                      <a:pt x="101" y="318"/>
                    </a:lnTo>
                    <a:lnTo>
                      <a:pt x="87" y="315"/>
                    </a:lnTo>
                    <a:lnTo>
                      <a:pt x="71" y="312"/>
                    </a:lnTo>
                    <a:lnTo>
                      <a:pt x="56" y="307"/>
                    </a:lnTo>
                    <a:lnTo>
                      <a:pt x="44" y="304"/>
                    </a:lnTo>
                    <a:lnTo>
                      <a:pt x="37" y="302"/>
                    </a:lnTo>
                    <a:lnTo>
                      <a:pt x="30" y="304"/>
                    </a:lnTo>
                    <a:lnTo>
                      <a:pt x="23" y="307"/>
                    </a:lnTo>
                    <a:lnTo>
                      <a:pt x="17" y="312"/>
                    </a:lnTo>
                    <a:lnTo>
                      <a:pt x="13" y="318"/>
                    </a:lnTo>
                    <a:lnTo>
                      <a:pt x="0" y="318"/>
                    </a:lnTo>
                    <a:lnTo>
                      <a:pt x="22" y="207"/>
                    </a:lnTo>
                    <a:lnTo>
                      <a:pt x="34" y="207"/>
                    </a:lnTo>
                    <a:lnTo>
                      <a:pt x="37" y="231"/>
                    </a:lnTo>
                    <a:lnTo>
                      <a:pt x="41" y="253"/>
                    </a:lnTo>
                    <a:lnTo>
                      <a:pt x="44" y="261"/>
                    </a:lnTo>
                    <a:lnTo>
                      <a:pt x="49" y="268"/>
                    </a:lnTo>
                    <a:lnTo>
                      <a:pt x="53" y="275"/>
                    </a:lnTo>
                    <a:lnTo>
                      <a:pt x="57" y="281"/>
                    </a:lnTo>
                    <a:lnTo>
                      <a:pt x="63" y="287"/>
                    </a:lnTo>
                    <a:lnTo>
                      <a:pt x="68" y="291"/>
                    </a:lnTo>
                    <a:lnTo>
                      <a:pt x="74" y="294"/>
                    </a:lnTo>
                    <a:lnTo>
                      <a:pt x="81" y="298"/>
                    </a:lnTo>
                    <a:lnTo>
                      <a:pt x="88" y="299"/>
                    </a:lnTo>
                    <a:lnTo>
                      <a:pt x="95" y="301"/>
                    </a:lnTo>
                    <a:lnTo>
                      <a:pt x="104" y="302"/>
                    </a:lnTo>
                    <a:lnTo>
                      <a:pt x="112" y="302"/>
                    </a:lnTo>
                    <a:lnTo>
                      <a:pt x="125" y="302"/>
                    </a:lnTo>
                    <a:lnTo>
                      <a:pt x="136" y="299"/>
                    </a:lnTo>
                    <a:lnTo>
                      <a:pt x="146" y="295"/>
                    </a:lnTo>
                    <a:lnTo>
                      <a:pt x="155" y="288"/>
                    </a:lnTo>
                    <a:lnTo>
                      <a:pt x="162" y="281"/>
                    </a:lnTo>
                    <a:lnTo>
                      <a:pt x="166" y="273"/>
                    </a:lnTo>
                    <a:lnTo>
                      <a:pt x="169" y="263"/>
                    </a:lnTo>
                    <a:lnTo>
                      <a:pt x="170" y="253"/>
                    </a:lnTo>
                    <a:lnTo>
                      <a:pt x="170" y="246"/>
                    </a:lnTo>
                    <a:lnTo>
                      <a:pt x="169" y="240"/>
                    </a:lnTo>
                    <a:lnTo>
                      <a:pt x="168" y="233"/>
                    </a:lnTo>
                    <a:lnTo>
                      <a:pt x="165" y="227"/>
                    </a:lnTo>
                    <a:lnTo>
                      <a:pt x="158" y="216"/>
                    </a:lnTo>
                    <a:lnTo>
                      <a:pt x="149" y="203"/>
                    </a:lnTo>
                    <a:lnTo>
                      <a:pt x="138" y="187"/>
                    </a:lnTo>
                    <a:lnTo>
                      <a:pt x="124" y="170"/>
                    </a:lnTo>
                    <a:lnTo>
                      <a:pt x="109" y="153"/>
                    </a:lnTo>
                    <a:lnTo>
                      <a:pt x="97" y="139"/>
                    </a:lnTo>
                    <a:lnTo>
                      <a:pt x="88" y="126"/>
                    </a:lnTo>
                    <a:lnTo>
                      <a:pt x="83" y="116"/>
                    </a:lnTo>
                    <a:lnTo>
                      <a:pt x="78" y="107"/>
                    </a:lnTo>
                    <a:lnTo>
                      <a:pt x="75" y="98"/>
                    </a:lnTo>
                    <a:lnTo>
                      <a:pt x="74" y="88"/>
                    </a:lnTo>
                    <a:lnTo>
                      <a:pt x="74" y="80"/>
                    </a:lnTo>
                    <a:lnTo>
                      <a:pt x="74" y="71"/>
                    </a:lnTo>
                    <a:lnTo>
                      <a:pt x="75" y="64"/>
                    </a:lnTo>
                    <a:lnTo>
                      <a:pt x="77" y="55"/>
                    </a:lnTo>
                    <a:lnTo>
                      <a:pt x="80" y="48"/>
                    </a:lnTo>
                    <a:lnTo>
                      <a:pt x="84" y="43"/>
                    </a:lnTo>
                    <a:lnTo>
                      <a:pt x="88" y="36"/>
                    </a:lnTo>
                    <a:lnTo>
                      <a:pt x="92" y="30"/>
                    </a:lnTo>
                    <a:lnTo>
                      <a:pt x="98" y="23"/>
                    </a:lnTo>
                    <a:lnTo>
                      <a:pt x="105" y="19"/>
                    </a:lnTo>
                    <a:lnTo>
                      <a:pt x="112" y="13"/>
                    </a:lnTo>
                    <a:lnTo>
                      <a:pt x="119" y="10"/>
                    </a:lnTo>
                    <a:lnTo>
                      <a:pt x="127" y="6"/>
                    </a:lnTo>
                    <a:lnTo>
                      <a:pt x="135" y="4"/>
                    </a:lnTo>
                    <a:lnTo>
                      <a:pt x="144" y="2"/>
                    </a:lnTo>
                    <a:lnTo>
                      <a:pt x="153" y="2"/>
                    </a:lnTo>
                    <a:lnTo>
                      <a:pt x="162" y="0"/>
                    </a:lnTo>
                    <a:lnTo>
                      <a:pt x="173" y="2"/>
                    </a:lnTo>
                    <a:lnTo>
                      <a:pt x="183" y="2"/>
                    </a:lnTo>
                    <a:lnTo>
                      <a:pt x="192" y="4"/>
                    </a:lnTo>
                    <a:lnTo>
                      <a:pt x="206" y="10"/>
                    </a:lnTo>
                    <a:lnTo>
                      <a:pt x="221" y="14"/>
                    </a:lnTo>
                    <a:lnTo>
                      <a:pt x="230" y="17"/>
                    </a:lnTo>
                    <a:lnTo>
                      <a:pt x="237" y="16"/>
                    </a:lnTo>
                    <a:lnTo>
                      <a:pt x="244" y="13"/>
                    </a:lnTo>
                    <a:lnTo>
                      <a:pt x="250" y="7"/>
                    </a:lnTo>
                    <a:lnTo>
                      <a:pt x="255" y="0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61" name="Freeform 58">
                <a:extLst>
                  <a:ext uri="{FF2B5EF4-FFF2-40B4-BE49-F238E27FC236}">
                    <a16:creationId xmlns:a16="http://schemas.microsoft.com/office/drawing/2014/main" id="{C3F27749-4A5F-4D75-824F-0FEAB9D133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17821" y="6646078"/>
                <a:ext cx="39110" cy="71957"/>
              </a:xfrm>
              <a:custGeom>
                <a:avLst/>
                <a:gdLst>
                  <a:gd name="T0" fmla="*/ 150 w 150"/>
                  <a:gd name="T1" fmla="*/ 0 h 277"/>
                  <a:gd name="T2" fmla="*/ 83 w 150"/>
                  <a:gd name="T3" fmla="*/ 225 h 277"/>
                  <a:gd name="T4" fmla="*/ 79 w 150"/>
                  <a:gd name="T5" fmla="*/ 242 h 277"/>
                  <a:gd name="T6" fmla="*/ 77 w 150"/>
                  <a:gd name="T7" fmla="*/ 253 h 277"/>
                  <a:gd name="T8" fmla="*/ 79 w 150"/>
                  <a:gd name="T9" fmla="*/ 257 h 277"/>
                  <a:gd name="T10" fmla="*/ 79 w 150"/>
                  <a:gd name="T11" fmla="*/ 260 h 277"/>
                  <a:gd name="T12" fmla="*/ 80 w 150"/>
                  <a:gd name="T13" fmla="*/ 263 h 277"/>
                  <a:gd name="T14" fmla="*/ 83 w 150"/>
                  <a:gd name="T15" fmla="*/ 264 h 277"/>
                  <a:gd name="T16" fmla="*/ 92 w 150"/>
                  <a:gd name="T17" fmla="*/ 267 h 277"/>
                  <a:gd name="T18" fmla="*/ 107 w 150"/>
                  <a:gd name="T19" fmla="*/ 270 h 277"/>
                  <a:gd name="T20" fmla="*/ 106 w 150"/>
                  <a:gd name="T21" fmla="*/ 277 h 277"/>
                  <a:gd name="T22" fmla="*/ 0 w 150"/>
                  <a:gd name="T23" fmla="*/ 277 h 277"/>
                  <a:gd name="T24" fmla="*/ 2 w 150"/>
                  <a:gd name="T25" fmla="*/ 270 h 277"/>
                  <a:gd name="T26" fmla="*/ 17 w 150"/>
                  <a:gd name="T27" fmla="*/ 268 h 277"/>
                  <a:gd name="T28" fmla="*/ 25 w 150"/>
                  <a:gd name="T29" fmla="*/ 267 h 277"/>
                  <a:gd name="T30" fmla="*/ 32 w 150"/>
                  <a:gd name="T31" fmla="*/ 263 h 277"/>
                  <a:gd name="T32" fmla="*/ 38 w 150"/>
                  <a:gd name="T33" fmla="*/ 257 h 277"/>
                  <a:gd name="T34" fmla="*/ 45 w 150"/>
                  <a:gd name="T35" fmla="*/ 244 h 277"/>
                  <a:gd name="T36" fmla="*/ 52 w 150"/>
                  <a:gd name="T37" fmla="*/ 225 h 277"/>
                  <a:gd name="T38" fmla="*/ 99 w 150"/>
                  <a:gd name="T39" fmla="*/ 64 h 277"/>
                  <a:gd name="T40" fmla="*/ 103 w 150"/>
                  <a:gd name="T41" fmla="*/ 51 h 277"/>
                  <a:gd name="T42" fmla="*/ 104 w 150"/>
                  <a:gd name="T43" fmla="*/ 47 h 277"/>
                  <a:gd name="T44" fmla="*/ 104 w 150"/>
                  <a:gd name="T45" fmla="*/ 43 h 277"/>
                  <a:gd name="T46" fmla="*/ 104 w 150"/>
                  <a:gd name="T47" fmla="*/ 39 h 277"/>
                  <a:gd name="T48" fmla="*/ 104 w 150"/>
                  <a:gd name="T49" fmla="*/ 33 h 277"/>
                  <a:gd name="T50" fmla="*/ 100 w 150"/>
                  <a:gd name="T51" fmla="*/ 29 h 277"/>
                  <a:gd name="T52" fmla="*/ 96 w 150"/>
                  <a:gd name="T53" fmla="*/ 24 h 277"/>
                  <a:gd name="T54" fmla="*/ 90 w 150"/>
                  <a:gd name="T55" fmla="*/ 24 h 277"/>
                  <a:gd name="T56" fmla="*/ 83 w 150"/>
                  <a:gd name="T57" fmla="*/ 24 h 277"/>
                  <a:gd name="T58" fmla="*/ 73 w 150"/>
                  <a:gd name="T59" fmla="*/ 26 h 277"/>
                  <a:gd name="T60" fmla="*/ 70 w 150"/>
                  <a:gd name="T61" fmla="*/ 19 h 277"/>
                  <a:gd name="T62" fmla="*/ 140 w 150"/>
                  <a:gd name="T63" fmla="*/ 0 h 277"/>
                  <a:gd name="T64" fmla="*/ 150 w 150"/>
                  <a:gd name="T65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0" h="277">
                    <a:moveTo>
                      <a:pt x="150" y="0"/>
                    </a:moveTo>
                    <a:lnTo>
                      <a:pt x="83" y="225"/>
                    </a:lnTo>
                    <a:lnTo>
                      <a:pt x="79" y="242"/>
                    </a:lnTo>
                    <a:lnTo>
                      <a:pt x="77" y="253"/>
                    </a:lnTo>
                    <a:lnTo>
                      <a:pt x="79" y="257"/>
                    </a:lnTo>
                    <a:lnTo>
                      <a:pt x="79" y="260"/>
                    </a:lnTo>
                    <a:lnTo>
                      <a:pt x="80" y="263"/>
                    </a:lnTo>
                    <a:lnTo>
                      <a:pt x="83" y="264"/>
                    </a:lnTo>
                    <a:lnTo>
                      <a:pt x="92" y="267"/>
                    </a:lnTo>
                    <a:lnTo>
                      <a:pt x="107" y="270"/>
                    </a:lnTo>
                    <a:lnTo>
                      <a:pt x="106" y="277"/>
                    </a:lnTo>
                    <a:lnTo>
                      <a:pt x="0" y="277"/>
                    </a:lnTo>
                    <a:lnTo>
                      <a:pt x="2" y="270"/>
                    </a:lnTo>
                    <a:lnTo>
                      <a:pt x="17" y="268"/>
                    </a:lnTo>
                    <a:lnTo>
                      <a:pt x="25" y="267"/>
                    </a:lnTo>
                    <a:lnTo>
                      <a:pt x="32" y="263"/>
                    </a:lnTo>
                    <a:lnTo>
                      <a:pt x="38" y="257"/>
                    </a:lnTo>
                    <a:lnTo>
                      <a:pt x="45" y="244"/>
                    </a:lnTo>
                    <a:lnTo>
                      <a:pt x="52" y="225"/>
                    </a:lnTo>
                    <a:lnTo>
                      <a:pt x="99" y="64"/>
                    </a:lnTo>
                    <a:lnTo>
                      <a:pt x="103" y="51"/>
                    </a:lnTo>
                    <a:lnTo>
                      <a:pt x="104" y="47"/>
                    </a:lnTo>
                    <a:lnTo>
                      <a:pt x="104" y="43"/>
                    </a:lnTo>
                    <a:lnTo>
                      <a:pt x="104" y="39"/>
                    </a:lnTo>
                    <a:lnTo>
                      <a:pt x="104" y="33"/>
                    </a:lnTo>
                    <a:lnTo>
                      <a:pt x="100" y="29"/>
                    </a:lnTo>
                    <a:lnTo>
                      <a:pt x="96" y="24"/>
                    </a:lnTo>
                    <a:lnTo>
                      <a:pt x="90" y="24"/>
                    </a:lnTo>
                    <a:lnTo>
                      <a:pt x="83" y="24"/>
                    </a:lnTo>
                    <a:lnTo>
                      <a:pt x="73" y="26"/>
                    </a:lnTo>
                    <a:lnTo>
                      <a:pt x="70" y="19"/>
                    </a:lnTo>
                    <a:lnTo>
                      <a:pt x="140" y="0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62" name="Freeform 57">
                <a:extLst>
                  <a:ext uri="{FF2B5EF4-FFF2-40B4-BE49-F238E27FC236}">
                    <a16:creationId xmlns:a16="http://schemas.microsoft.com/office/drawing/2014/main" id="{E35174BB-CA2D-4A8D-96EE-1FF8438BC7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4229" y="6594456"/>
                <a:ext cx="70398" cy="82907"/>
              </a:xfrm>
              <a:custGeom>
                <a:avLst/>
                <a:gdLst>
                  <a:gd name="T0" fmla="*/ 248 w 269"/>
                  <a:gd name="T1" fmla="*/ 105 h 318"/>
                  <a:gd name="T2" fmla="*/ 232 w 269"/>
                  <a:gd name="T3" fmla="*/ 84 h 318"/>
                  <a:gd name="T4" fmla="*/ 225 w 269"/>
                  <a:gd name="T5" fmla="*/ 58 h 318"/>
                  <a:gd name="T6" fmla="*/ 218 w 269"/>
                  <a:gd name="T7" fmla="*/ 44 h 318"/>
                  <a:gd name="T8" fmla="*/ 204 w 269"/>
                  <a:gd name="T9" fmla="*/ 30 h 318"/>
                  <a:gd name="T10" fmla="*/ 181 w 269"/>
                  <a:gd name="T11" fmla="*/ 19 h 318"/>
                  <a:gd name="T12" fmla="*/ 159 w 269"/>
                  <a:gd name="T13" fmla="*/ 19 h 318"/>
                  <a:gd name="T14" fmla="*/ 142 w 269"/>
                  <a:gd name="T15" fmla="*/ 24 h 318"/>
                  <a:gd name="T16" fmla="*/ 129 w 269"/>
                  <a:gd name="T17" fmla="*/ 36 h 318"/>
                  <a:gd name="T18" fmla="*/ 122 w 269"/>
                  <a:gd name="T19" fmla="*/ 50 h 318"/>
                  <a:gd name="T20" fmla="*/ 123 w 269"/>
                  <a:gd name="T21" fmla="*/ 68 h 318"/>
                  <a:gd name="T22" fmla="*/ 134 w 269"/>
                  <a:gd name="T23" fmla="*/ 91 h 318"/>
                  <a:gd name="T24" fmla="*/ 170 w 269"/>
                  <a:gd name="T25" fmla="*/ 131 h 318"/>
                  <a:gd name="T26" fmla="*/ 200 w 269"/>
                  <a:gd name="T27" fmla="*/ 168 h 318"/>
                  <a:gd name="T28" fmla="*/ 214 w 269"/>
                  <a:gd name="T29" fmla="*/ 193 h 318"/>
                  <a:gd name="T30" fmla="*/ 221 w 269"/>
                  <a:gd name="T31" fmla="*/ 217 h 318"/>
                  <a:gd name="T32" fmla="*/ 221 w 269"/>
                  <a:gd name="T33" fmla="*/ 237 h 318"/>
                  <a:gd name="T34" fmla="*/ 217 w 269"/>
                  <a:gd name="T35" fmla="*/ 253 h 318"/>
                  <a:gd name="T36" fmla="*/ 210 w 269"/>
                  <a:gd name="T37" fmla="*/ 270 h 318"/>
                  <a:gd name="T38" fmla="*/ 198 w 269"/>
                  <a:gd name="T39" fmla="*/ 284 h 318"/>
                  <a:gd name="T40" fmla="*/ 183 w 269"/>
                  <a:gd name="T41" fmla="*/ 298 h 318"/>
                  <a:gd name="T42" fmla="*/ 166 w 269"/>
                  <a:gd name="T43" fmla="*/ 308 h 318"/>
                  <a:gd name="T44" fmla="*/ 146 w 269"/>
                  <a:gd name="T45" fmla="*/ 315 h 318"/>
                  <a:gd name="T46" fmla="*/ 125 w 269"/>
                  <a:gd name="T47" fmla="*/ 318 h 318"/>
                  <a:gd name="T48" fmla="*/ 100 w 269"/>
                  <a:gd name="T49" fmla="*/ 318 h 318"/>
                  <a:gd name="T50" fmla="*/ 71 w 269"/>
                  <a:gd name="T51" fmla="*/ 312 h 318"/>
                  <a:gd name="T52" fmla="*/ 45 w 269"/>
                  <a:gd name="T53" fmla="*/ 304 h 318"/>
                  <a:gd name="T54" fmla="*/ 30 w 269"/>
                  <a:gd name="T55" fmla="*/ 304 h 318"/>
                  <a:gd name="T56" fmla="*/ 18 w 269"/>
                  <a:gd name="T57" fmla="*/ 312 h 318"/>
                  <a:gd name="T58" fmla="*/ 0 w 269"/>
                  <a:gd name="T59" fmla="*/ 318 h 318"/>
                  <a:gd name="T60" fmla="*/ 35 w 269"/>
                  <a:gd name="T61" fmla="*/ 207 h 318"/>
                  <a:gd name="T62" fmla="*/ 41 w 269"/>
                  <a:gd name="T63" fmla="*/ 253 h 318"/>
                  <a:gd name="T64" fmla="*/ 48 w 269"/>
                  <a:gd name="T65" fmla="*/ 268 h 318"/>
                  <a:gd name="T66" fmla="*/ 57 w 269"/>
                  <a:gd name="T67" fmla="*/ 281 h 318"/>
                  <a:gd name="T68" fmla="*/ 68 w 269"/>
                  <a:gd name="T69" fmla="*/ 291 h 318"/>
                  <a:gd name="T70" fmla="*/ 81 w 269"/>
                  <a:gd name="T71" fmla="*/ 298 h 318"/>
                  <a:gd name="T72" fmla="*/ 96 w 269"/>
                  <a:gd name="T73" fmla="*/ 301 h 318"/>
                  <a:gd name="T74" fmla="*/ 112 w 269"/>
                  <a:gd name="T75" fmla="*/ 302 h 318"/>
                  <a:gd name="T76" fmla="*/ 136 w 269"/>
                  <a:gd name="T77" fmla="*/ 299 h 318"/>
                  <a:gd name="T78" fmla="*/ 154 w 269"/>
                  <a:gd name="T79" fmla="*/ 288 h 318"/>
                  <a:gd name="T80" fmla="*/ 166 w 269"/>
                  <a:gd name="T81" fmla="*/ 273 h 318"/>
                  <a:gd name="T82" fmla="*/ 170 w 269"/>
                  <a:gd name="T83" fmla="*/ 253 h 318"/>
                  <a:gd name="T84" fmla="*/ 168 w 269"/>
                  <a:gd name="T85" fmla="*/ 238 h 318"/>
                  <a:gd name="T86" fmla="*/ 164 w 269"/>
                  <a:gd name="T87" fmla="*/ 227 h 318"/>
                  <a:gd name="T88" fmla="*/ 149 w 269"/>
                  <a:gd name="T89" fmla="*/ 203 h 318"/>
                  <a:gd name="T90" fmla="*/ 123 w 269"/>
                  <a:gd name="T91" fmla="*/ 170 h 318"/>
                  <a:gd name="T92" fmla="*/ 98 w 269"/>
                  <a:gd name="T93" fmla="*/ 138 h 318"/>
                  <a:gd name="T94" fmla="*/ 82 w 269"/>
                  <a:gd name="T95" fmla="*/ 115 h 318"/>
                  <a:gd name="T96" fmla="*/ 76 w 269"/>
                  <a:gd name="T97" fmla="*/ 98 h 318"/>
                  <a:gd name="T98" fmla="*/ 74 w 269"/>
                  <a:gd name="T99" fmla="*/ 80 h 318"/>
                  <a:gd name="T100" fmla="*/ 75 w 269"/>
                  <a:gd name="T101" fmla="*/ 64 h 318"/>
                  <a:gd name="T102" fmla="*/ 79 w 269"/>
                  <a:gd name="T103" fmla="*/ 48 h 318"/>
                  <a:gd name="T104" fmla="*/ 88 w 269"/>
                  <a:gd name="T105" fmla="*/ 36 h 318"/>
                  <a:gd name="T106" fmla="*/ 99 w 269"/>
                  <a:gd name="T107" fmla="*/ 23 h 318"/>
                  <a:gd name="T108" fmla="*/ 112 w 269"/>
                  <a:gd name="T109" fmla="*/ 13 h 318"/>
                  <a:gd name="T110" fmla="*/ 127 w 269"/>
                  <a:gd name="T111" fmla="*/ 6 h 318"/>
                  <a:gd name="T112" fmla="*/ 144 w 269"/>
                  <a:gd name="T113" fmla="*/ 2 h 318"/>
                  <a:gd name="T114" fmla="*/ 163 w 269"/>
                  <a:gd name="T115" fmla="*/ 0 h 318"/>
                  <a:gd name="T116" fmla="*/ 183 w 269"/>
                  <a:gd name="T117" fmla="*/ 2 h 318"/>
                  <a:gd name="T118" fmla="*/ 207 w 269"/>
                  <a:gd name="T119" fmla="*/ 10 h 318"/>
                  <a:gd name="T120" fmla="*/ 231 w 269"/>
                  <a:gd name="T121" fmla="*/ 16 h 318"/>
                  <a:gd name="T122" fmla="*/ 244 w 269"/>
                  <a:gd name="T123" fmla="*/ 13 h 318"/>
                  <a:gd name="T124" fmla="*/ 255 w 269"/>
                  <a:gd name="T12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69" h="318">
                    <a:moveTo>
                      <a:pt x="269" y="0"/>
                    </a:moveTo>
                    <a:lnTo>
                      <a:pt x="248" y="105"/>
                    </a:lnTo>
                    <a:lnTo>
                      <a:pt x="235" y="105"/>
                    </a:lnTo>
                    <a:lnTo>
                      <a:pt x="232" y="84"/>
                    </a:lnTo>
                    <a:lnTo>
                      <a:pt x="228" y="65"/>
                    </a:lnTo>
                    <a:lnTo>
                      <a:pt x="225" y="58"/>
                    </a:lnTo>
                    <a:lnTo>
                      <a:pt x="222" y="51"/>
                    </a:lnTo>
                    <a:lnTo>
                      <a:pt x="218" y="44"/>
                    </a:lnTo>
                    <a:lnTo>
                      <a:pt x="214" y="38"/>
                    </a:lnTo>
                    <a:lnTo>
                      <a:pt x="204" y="30"/>
                    </a:lnTo>
                    <a:lnTo>
                      <a:pt x="194" y="23"/>
                    </a:lnTo>
                    <a:lnTo>
                      <a:pt x="181" y="19"/>
                    </a:lnTo>
                    <a:lnTo>
                      <a:pt x="168" y="17"/>
                    </a:lnTo>
                    <a:lnTo>
                      <a:pt x="159" y="19"/>
                    </a:lnTo>
                    <a:lnTo>
                      <a:pt x="149" y="20"/>
                    </a:lnTo>
                    <a:lnTo>
                      <a:pt x="142" y="24"/>
                    </a:lnTo>
                    <a:lnTo>
                      <a:pt x="134" y="30"/>
                    </a:lnTo>
                    <a:lnTo>
                      <a:pt x="129" y="36"/>
                    </a:lnTo>
                    <a:lnTo>
                      <a:pt x="125" y="43"/>
                    </a:lnTo>
                    <a:lnTo>
                      <a:pt x="122" y="50"/>
                    </a:lnTo>
                    <a:lnTo>
                      <a:pt x="122" y="57"/>
                    </a:lnTo>
                    <a:lnTo>
                      <a:pt x="123" y="68"/>
                    </a:lnTo>
                    <a:lnTo>
                      <a:pt x="126" y="80"/>
                    </a:lnTo>
                    <a:lnTo>
                      <a:pt x="134" y="91"/>
                    </a:lnTo>
                    <a:lnTo>
                      <a:pt x="149" y="108"/>
                    </a:lnTo>
                    <a:lnTo>
                      <a:pt x="170" y="131"/>
                    </a:lnTo>
                    <a:lnTo>
                      <a:pt x="187" y="151"/>
                    </a:lnTo>
                    <a:lnTo>
                      <a:pt x="200" y="168"/>
                    </a:lnTo>
                    <a:lnTo>
                      <a:pt x="208" y="182"/>
                    </a:lnTo>
                    <a:lnTo>
                      <a:pt x="214" y="193"/>
                    </a:lnTo>
                    <a:lnTo>
                      <a:pt x="218" y="204"/>
                    </a:lnTo>
                    <a:lnTo>
                      <a:pt x="221" y="217"/>
                    </a:lnTo>
                    <a:lnTo>
                      <a:pt x="221" y="227"/>
                    </a:lnTo>
                    <a:lnTo>
                      <a:pt x="221" y="237"/>
                    </a:lnTo>
                    <a:lnTo>
                      <a:pt x="220" y="246"/>
                    </a:lnTo>
                    <a:lnTo>
                      <a:pt x="217" y="253"/>
                    </a:lnTo>
                    <a:lnTo>
                      <a:pt x="214" y="261"/>
                    </a:lnTo>
                    <a:lnTo>
                      <a:pt x="210" y="270"/>
                    </a:lnTo>
                    <a:lnTo>
                      <a:pt x="204" y="277"/>
                    </a:lnTo>
                    <a:lnTo>
                      <a:pt x="198" y="284"/>
                    </a:lnTo>
                    <a:lnTo>
                      <a:pt x="191" y="291"/>
                    </a:lnTo>
                    <a:lnTo>
                      <a:pt x="183" y="298"/>
                    </a:lnTo>
                    <a:lnTo>
                      <a:pt x="174" y="302"/>
                    </a:lnTo>
                    <a:lnTo>
                      <a:pt x="166" y="308"/>
                    </a:lnTo>
                    <a:lnTo>
                      <a:pt x="156" y="312"/>
                    </a:lnTo>
                    <a:lnTo>
                      <a:pt x="146" y="315"/>
                    </a:lnTo>
                    <a:lnTo>
                      <a:pt x="136" y="317"/>
                    </a:lnTo>
                    <a:lnTo>
                      <a:pt x="125" y="318"/>
                    </a:lnTo>
                    <a:lnTo>
                      <a:pt x="113" y="318"/>
                    </a:lnTo>
                    <a:lnTo>
                      <a:pt x="100" y="318"/>
                    </a:lnTo>
                    <a:lnTo>
                      <a:pt x="86" y="315"/>
                    </a:lnTo>
                    <a:lnTo>
                      <a:pt x="71" y="312"/>
                    </a:lnTo>
                    <a:lnTo>
                      <a:pt x="55" y="307"/>
                    </a:lnTo>
                    <a:lnTo>
                      <a:pt x="45" y="304"/>
                    </a:lnTo>
                    <a:lnTo>
                      <a:pt x="37" y="302"/>
                    </a:lnTo>
                    <a:lnTo>
                      <a:pt x="30" y="304"/>
                    </a:lnTo>
                    <a:lnTo>
                      <a:pt x="24" y="307"/>
                    </a:lnTo>
                    <a:lnTo>
                      <a:pt x="18" y="312"/>
                    </a:lnTo>
                    <a:lnTo>
                      <a:pt x="14" y="318"/>
                    </a:lnTo>
                    <a:lnTo>
                      <a:pt x="0" y="318"/>
                    </a:lnTo>
                    <a:lnTo>
                      <a:pt x="21" y="207"/>
                    </a:lnTo>
                    <a:lnTo>
                      <a:pt x="35" y="207"/>
                    </a:lnTo>
                    <a:lnTo>
                      <a:pt x="37" y="231"/>
                    </a:lnTo>
                    <a:lnTo>
                      <a:pt x="41" y="253"/>
                    </a:lnTo>
                    <a:lnTo>
                      <a:pt x="44" y="261"/>
                    </a:lnTo>
                    <a:lnTo>
                      <a:pt x="48" y="268"/>
                    </a:lnTo>
                    <a:lnTo>
                      <a:pt x="52" y="275"/>
                    </a:lnTo>
                    <a:lnTo>
                      <a:pt x="57" y="281"/>
                    </a:lnTo>
                    <a:lnTo>
                      <a:pt x="62" y="287"/>
                    </a:lnTo>
                    <a:lnTo>
                      <a:pt x="68" y="291"/>
                    </a:lnTo>
                    <a:lnTo>
                      <a:pt x="74" y="294"/>
                    </a:lnTo>
                    <a:lnTo>
                      <a:pt x="81" y="298"/>
                    </a:lnTo>
                    <a:lnTo>
                      <a:pt x="88" y="299"/>
                    </a:lnTo>
                    <a:lnTo>
                      <a:pt x="96" y="301"/>
                    </a:lnTo>
                    <a:lnTo>
                      <a:pt x="103" y="302"/>
                    </a:lnTo>
                    <a:lnTo>
                      <a:pt x="112" y="302"/>
                    </a:lnTo>
                    <a:lnTo>
                      <a:pt x="125" y="302"/>
                    </a:lnTo>
                    <a:lnTo>
                      <a:pt x="136" y="299"/>
                    </a:lnTo>
                    <a:lnTo>
                      <a:pt x="146" y="295"/>
                    </a:lnTo>
                    <a:lnTo>
                      <a:pt x="154" y="288"/>
                    </a:lnTo>
                    <a:lnTo>
                      <a:pt x="161" y="281"/>
                    </a:lnTo>
                    <a:lnTo>
                      <a:pt x="166" y="273"/>
                    </a:lnTo>
                    <a:lnTo>
                      <a:pt x="170" y="263"/>
                    </a:lnTo>
                    <a:lnTo>
                      <a:pt x="170" y="253"/>
                    </a:lnTo>
                    <a:lnTo>
                      <a:pt x="170" y="246"/>
                    </a:lnTo>
                    <a:lnTo>
                      <a:pt x="168" y="238"/>
                    </a:lnTo>
                    <a:lnTo>
                      <a:pt x="167" y="233"/>
                    </a:lnTo>
                    <a:lnTo>
                      <a:pt x="164" y="227"/>
                    </a:lnTo>
                    <a:lnTo>
                      <a:pt x="159" y="216"/>
                    </a:lnTo>
                    <a:lnTo>
                      <a:pt x="149" y="203"/>
                    </a:lnTo>
                    <a:lnTo>
                      <a:pt x="137" y="187"/>
                    </a:lnTo>
                    <a:lnTo>
                      <a:pt x="123" y="170"/>
                    </a:lnTo>
                    <a:lnTo>
                      <a:pt x="109" y="153"/>
                    </a:lnTo>
                    <a:lnTo>
                      <a:pt x="98" y="138"/>
                    </a:lnTo>
                    <a:lnTo>
                      <a:pt x="89" y="126"/>
                    </a:lnTo>
                    <a:lnTo>
                      <a:pt x="82" y="115"/>
                    </a:lnTo>
                    <a:lnTo>
                      <a:pt x="79" y="107"/>
                    </a:lnTo>
                    <a:lnTo>
                      <a:pt x="76" y="98"/>
                    </a:lnTo>
                    <a:lnTo>
                      <a:pt x="74" y="88"/>
                    </a:lnTo>
                    <a:lnTo>
                      <a:pt x="74" y="80"/>
                    </a:lnTo>
                    <a:lnTo>
                      <a:pt x="74" y="71"/>
                    </a:lnTo>
                    <a:lnTo>
                      <a:pt x="75" y="64"/>
                    </a:lnTo>
                    <a:lnTo>
                      <a:pt x="78" y="55"/>
                    </a:lnTo>
                    <a:lnTo>
                      <a:pt x="79" y="48"/>
                    </a:lnTo>
                    <a:lnTo>
                      <a:pt x="83" y="41"/>
                    </a:lnTo>
                    <a:lnTo>
                      <a:pt x="88" y="36"/>
                    </a:lnTo>
                    <a:lnTo>
                      <a:pt x="92" y="29"/>
                    </a:lnTo>
                    <a:lnTo>
                      <a:pt x="99" y="23"/>
                    </a:lnTo>
                    <a:lnTo>
                      <a:pt x="105" y="19"/>
                    </a:lnTo>
                    <a:lnTo>
                      <a:pt x="112" y="13"/>
                    </a:lnTo>
                    <a:lnTo>
                      <a:pt x="119" y="9"/>
                    </a:lnTo>
                    <a:lnTo>
                      <a:pt x="127" y="6"/>
                    </a:lnTo>
                    <a:lnTo>
                      <a:pt x="134" y="3"/>
                    </a:lnTo>
                    <a:lnTo>
                      <a:pt x="144" y="2"/>
                    </a:lnTo>
                    <a:lnTo>
                      <a:pt x="153" y="0"/>
                    </a:lnTo>
                    <a:lnTo>
                      <a:pt x="163" y="0"/>
                    </a:lnTo>
                    <a:lnTo>
                      <a:pt x="173" y="0"/>
                    </a:lnTo>
                    <a:lnTo>
                      <a:pt x="183" y="2"/>
                    </a:lnTo>
                    <a:lnTo>
                      <a:pt x="191" y="4"/>
                    </a:lnTo>
                    <a:lnTo>
                      <a:pt x="207" y="10"/>
                    </a:lnTo>
                    <a:lnTo>
                      <a:pt x="221" y="14"/>
                    </a:lnTo>
                    <a:lnTo>
                      <a:pt x="231" y="16"/>
                    </a:lnTo>
                    <a:lnTo>
                      <a:pt x="238" y="16"/>
                    </a:lnTo>
                    <a:lnTo>
                      <a:pt x="244" y="13"/>
                    </a:lnTo>
                    <a:lnTo>
                      <a:pt x="251" y="7"/>
                    </a:lnTo>
                    <a:lnTo>
                      <a:pt x="255" y="0"/>
                    </a:lnTo>
                    <a:lnTo>
                      <a:pt x="269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63" name="Freeform 56">
                <a:extLst>
                  <a:ext uri="{FF2B5EF4-FFF2-40B4-BE49-F238E27FC236}">
                    <a16:creationId xmlns:a16="http://schemas.microsoft.com/office/drawing/2014/main" id="{537B22B7-6575-45B3-94DE-1F54C85AC3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31666" y="6646078"/>
                <a:ext cx="49279" cy="71957"/>
              </a:xfrm>
              <a:custGeom>
                <a:avLst/>
                <a:gdLst>
                  <a:gd name="T0" fmla="*/ 0 w 191"/>
                  <a:gd name="T1" fmla="*/ 277 h 277"/>
                  <a:gd name="T2" fmla="*/ 48 w 191"/>
                  <a:gd name="T3" fmla="*/ 227 h 277"/>
                  <a:gd name="T4" fmla="*/ 104 w 191"/>
                  <a:gd name="T5" fmla="*/ 172 h 277"/>
                  <a:gd name="T6" fmla="*/ 130 w 191"/>
                  <a:gd name="T7" fmla="*/ 141 h 277"/>
                  <a:gd name="T8" fmla="*/ 147 w 191"/>
                  <a:gd name="T9" fmla="*/ 115 h 277"/>
                  <a:gd name="T10" fmla="*/ 155 w 191"/>
                  <a:gd name="T11" fmla="*/ 91 h 277"/>
                  <a:gd name="T12" fmla="*/ 155 w 191"/>
                  <a:gd name="T13" fmla="*/ 68 h 277"/>
                  <a:gd name="T14" fmla="*/ 148 w 191"/>
                  <a:gd name="T15" fmla="*/ 51 h 277"/>
                  <a:gd name="T16" fmla="*/ 136 w 191"/>
                  <a:gd name="T17" fmla="*/ 39 h 277"/>
                  <a:gd name="T18" fmla="*/ 119 w 191"/>
                  <a:gd name="T19" fmla="*/ 32 h 277"/>
                  <a:gd name="T20" fmla="*/ 102 w 191"/>
                  <a:gd name="T21" fmla="*/ 32 h 277"/>
                  <a:gd name="T22" fmla="*/ 87 w 191"/>
                  <a:gd name="T23" fmla="*/ 34 h 277"/>
                  <a:gd name="T24" fmla="*/ 76 w 191"/>
                  <a:gd name="T25" fmla="*/ 41 h 277"/>
                  <a:gd name="T26" fmla="*/ 66 w 191"/>
                  <a:gd name="T27" fmla="*/ 51 h 277"/>
                  <a:gd name="T28" fmla="*/ 53 w 191"/>
                  <a:gd name="T29" fmla="*/ 54 h 277"/>
                  <a:gd name="T30" fmla="*/ 66 w 191"/>
                  <a:gd name="T31" fmla="*/ 32 h 277"/>
                  <a:gd name="T32" fmla="*/ 85 w 191"/>
                  <a:gd name="T33" fmla="*/ 15 h 277"/>
                  <a:gd name="T34" fmla="*/ 106 w 191"/>
                  <a:gd name="T35" fmla="*/ 3 h 277"/>
                  <a:gd name="T36" fmla="*/ 127 w 191"/>
                  <a:gd name="T37" fmla="*/ 0 h 277"/>
                  <a:gd name="T38" fmla="*/ 153 w 191"/>
                  <a:gd name="T39" fmla="*/ 5 h 277"/>
                  <a:gd name="T40" fmla="*/ 172 w 191"/>
                  <a:gd name="T41" fmla="*/ 17 h 277"/>
                  <a:gd name="T42" fmla="*/ 187 w 191"/>
                  <a:gd name="T43" fmla="*/ 37 h 277"/>
                  <a:gd name="T44" fmla="*/ 191 w 191"/>
                  <a:gd name="T45" fmla="*/ 61 h 277"/>
                  <a:gd name="T46" fmla="*/ 189 w 191"/>
                  <a:gd name="T47" fmla="*/ 78 h 277"/>
                  <a:gd name="T48" fmla="*/ 184 w 191"/>
                  <a:gd name="T49" fmla="*/ 94 h 277"/>
                  <a:gd name="T50" fmla="*/ 170 w 191"/>
                  <a:gd name="T51" fmla="*/ 118 h 277"/>
                  <a:gd name="T52" fmla="*/ 148 w 191"/>
                  <a:gd name="T53" fmla="*/ 145 h 277"/>
                  <a:gd name="T54" fmla="*/ 100 w 191"/>
                  <a:gd name="T55" fmla="*/ 193 h 277"/>
                  <a:gd name="T56" fmla="*/ 41 w 191"/>
                  <a:gd name="T57" fmla="*/ 247 h 277"/>
                  <a:gd name="T58" fmla="*/ 119 w 191"/>
                  <a:gd name="T59" fmla="*/ 247 h 277"/>
                  <a:gd name="T60" fmla="*/ 131 w 191"/>
                  <a:gd name="T61" fmla="*/ 244 h 277"/>
                  <a:gd name="T62" fmla="*/ 143 w 191"/>
                  <a:gd name="T63" fmla="*/ 237 h 277"/>
                  <a:gd name="T64" fmla="*/ 151 w 191"/>
                  <a:gd name="T65" fmla="*/ 229 h 277"/>
                  <a:gd name="T66" fmla="*/ 161 w 191"/>
                  <a:gd name="T67" fmla="*/ 223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91" h="277">
                    <a:moveTo>
                      <a:pt x="138" y="277"/>
                    </a:moveTo>
                    <a:lnTo>
                      <a:pt x="0" y="277"/>
                    </a:lnTo>
                    <a:lnTo>
                      <a:pt x="0" y="270"/>
                    </a:lnTo>
                    <a:lnTo>
                      <a:pt x="48" y="227"/>
                    </a:lnTo>
                    <a:lnTo>
                      <a:pt x="87" y="189"/>
                    </a:lnTo>
                    <a:lnTo>
                      <a:pt x="104" y="172"/>
                    </a:lnTo>
                    <a:lnTo>
                      <a:pt x="119" y="156"/>
                    </a:lnTo>
                    <a:lnTo>
                      <a:pt x="130" y="141"/>
                    </a:lnTo>
                    <a:lnTo>
                      <a:pt x="140" y="128"/>
                    </a:lnTo>
                    <a:lnTo>
                      <a:pt x="147" y="115"/>
                    </a:lnTo>
                    <a:lnTo>
                      <a:pt x="151" y="104"/>
                    </a:lnTo>
                    <a:lnTo>
                      <a:pt x="155" y="91"/>
                    </a:lnTo>
                    <a:lnTo>
                      <a:pt x="155" y="78"/>
                    </a:lnTo>
                    <a:lnTo>
                      <a:pt x="155" y="68"/>
                    </a:lnTo>
                    <a:lnTo>
                      <a:pt x="153" y="59"/>
                    </a:lnTo>
                    <a:lnTo>
                      <a:pt x="148" y="51"/>
                    </a:lnTo>
                    <a:lnTo>
                      <a:pt x="143" y="44"/>
                    </a:lnTo>
                    <a:lnTo>
                      <a:pt x="136" y="39"/>
                    </a:lnTo>
                    <a:lnTo>
                      <a:pt x="127" y="34"/>
                    </a:lnTo>
                    <a:lnTo>
                      <a:pt x="119" y="32"/>
                    </a:lnTo>
                    <a:lnTo>
                      <a:pt x="109" y="32"/>
                    </a:lnTo>
                    <a:lnTo>
                      <a:pt x="102" y="32"/>
                    </a:lnTo>
                    <a:lnTo>
                      <a:pt x="95" y="33"/>
                    </a:lnTo>
                    <a:lnTo>
                      <a:pt x="87" y="34"/>
                    </a:lnTo>
                    <a:lnTo>
                      <a:pt x="82" y="37"/>
                    </a:lnTo>
                    <a:lnTo>
                      <a:pt x="76" y="41"/>
                    </a:lnTo>
                    <a:lnTo>
                      <a:pt x="70" y="46"/>
                    </a:lnTo>
                    <a:lnTo>
                      <a:pt x="66" y="51"/>
                    </a:lnTo>
                    <a:lnTo>
                      <a:pt x="61" y="59"/>
                    </a:lnTo>
                    <a:lnTo>
                      <a:pt x="53" y="54"/>
                    </a:lnTo>
                    <a:lnTo>
                      <a:pt x="59" y="43"/>
                    </a:lnTo>
                    <a:lnTo>
                      <a:pt x="66" y="32"/>
                    </a:lnTo>
                    <a:lnTo>
                      <a:pt x="75" y="23"/>
                    </a:lnTo>
                    <a:lnTo>
                      <a:pt x="85" y="15"/>
                    </a:lnTo>
                    <a:lnTo>
                      <a:pt x="95" y="9"/>
                    </a:lnTo>
                    <a:lnTo>
                      <a:pt x="106" y="3"/>
                    </a:lnTo>
                    <a:lnTo>
                      <a:pt x="116" y="2"/>
                    </a:lnTo>
                    <a:lnTo>
                      <a:pt x="127" y="0"/>
                    </a:lnTo>
                    <a:lnTo>
                      <a:pt x="140" y="2"/>
                    </a:lnTo>
                    <a:lnTo>
                      <a:pt x="153" y="5"/>
                    </a:lnTo>
                    <a:lnTo>
                      <a:pt x="163" y="10"/>
                    </a:lnTo>
                    <a:lnTo>
                      <a:pt x="172" y="17"/>
                    </a:lnTo>
                    <a:lnTo>
                      <a:pt x="181" y="27"/>
                    </a:lnTo>
                    <a:lnTo>
                      <a:pt x="187" y="37"/>
                    </a:lnTo>
                    <a:lnTo>
                      <a:pt x="189" y="49"/>
                    </a:lnTo>
                    <a:lnTo>
                      <a:pt x="191" y="61"/>
                    </a:lnTo>
                    <a:lnTo>
                      <a:pt x="189" y="70"/>
                    </a:lnTo>
                    <a:lnTo>
                      <a:pt x="189" y="78"/>
                    </a:lnTo>
                    <a:lnTo>
                      <a:pt x="187" y="85"/>
                    </a:lnTo>
                    <a:lnTo>
                      <a:pt x="184" y="94"/>
                    </a:lnTo>
                    <a:lnTo>
                      <a:pt x="178" y="105"/>
                    </a:lnTo>
                    <a:lnTo>
                      <a:pt x="170" y="118"/>
                    </a:lnTo>
                    <a:lnTo>
                      <a:pt x="160" y="132"/>
                    </a:lnTo>
                    <a:lnTo>
                      <a:pt x="148" y="145"/>
                    </a:lnTo>
                    <a:lnTo>
                      <a:pt x="126" y="169"/>
                    </a:lnTo>
                    <a:lnTo>
                      <a:pt x="100" y="193"/>
                    </a:lnTo>
                    <a:lnTo>
                      <a:pt x="72" y="220"/>
                    </a:lnTo>
                    <a:lnTo>
                      <a:pt x="41" y="247"/>
                    </a:lnTo>
                    <a:lnTo>
                      <a:pt x="110" y="247"/>
                    </a:lnTo>
                    <a:lnTo>
                      <a:pt x="119" y="247"/>
                    </a:lnTo>
                    <a:lnTo>
                      <a:pt x="126" y="246"/>
                    </a:lnTo>
                    <a:lnTo>
                      <a:pt x="131" y="244"/>
                    </a:lnTo>
                    <a:lnTo>
                      <a:pt x="138" y="242"/>
                    </a:lnTo>
                    <a:lnTo>
                      <a:pt x="143" y="237"/>
                    </a:lnTo>
                    <a:lnTo>
                      <a:pt x="147" y="233"/>
                    </a:lnTo>
                    <a:lnTo>
                      <a:pt x="151" y="229"/>
                    </a:lnTo>
                    <a:lnTo>
                      <a:pt x="154" y="223"/>
                    </a:lnTo>
                    <a:lnTo>
                      <a:pt x="161" y="223"/>
                    </a:lnTo>
                    <a:lnTo>
                      <a:pt x="138" y="27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64" name="Freeform 55">
                <a:extLst>
                  <a:ext uri="{FF2B5EF4-FFF2-40B4-BE49-F238E27FC236}">
                    <a16:creationId xmlns:a16="http://schemas.microsoft.com/office/drawing/2014/main" id="{5B9D19F8-43FD-4897-B49F-7C8673FCCB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00201" y="6594456"/>
                <a:ext cx="70398" cy="82907"/>
              </a:xfrm>
              <a:custGeom>
                <a:avLst/>
                <a:gdLst>
                  <a:gd name="T0" fmla="*/ 248 w 269"/>
                  <a:gd name="T1" fmla="*/ 105 h 318"/>
                  <a:gd name="T2" fmla="*/ 232 w 269"/>
                  <a:gd name="T3" fmla="*/ 84 h 318"/>
                  <a:gd name="T4" fmla="*/ 225 w 269"/>
                  <a:gd name="T5" fmla="*/ 58 h 318"/>
                  <a:gd name="T6" fmla="*/ 218 w 269"/>
                  <a:gd name="T7" fmla="*/ 44 h 318"/>
                  <a:gd name="T8" fmla="*/ 204 w 269"/>
                  <a:gd name="T9" fmla="*/ 30 h 318"/>
                  <a:gd name="T10" fmla="*/ 181 w 269"/>
                  <a:gd name="T11" fmla="*/ 19 h 318"/>
                  <a:gd name="T12" fmla="*/ 158 w 269"/>
                  <a:gd name="T13" fmla="*/ 19 h 318"/>
                  <a:gd name="T14" fmla="*/ 141 w 269"/>
                  <a:gd name="T15" fmla="*/ 24 h 318"/>
                  <a:gd name="T16" fmla="*/ 129 w 269"/>
                  <a:gd name="T17" fmla="*/ 36 h 318"/>
                  <a:gd name="T18" fmla="*/ 122 w 269"/>
                  <a:gd name="T19" fmla="*/ 50 h 318"/>
                  <a:gd name="T20" fmla="*/ 123 w 269"/>
                  <a:gd name="T21" fmla="*/ 68 h 318"/>
                  <a:gd name="T22" fmla="*/ 134 w 269"/>
                  <a:gd name="T23" fmla="*/ 91 h 318"/>
                  <a:gd name="T24" fmla="*/ 170 w 269"/>
                  <a:gd name="T25" fmla="*/ 131 h 318"/>
                  <a:gd name="T26" fmla="*/ 199 w 269"/>
                  <a:gd name="T27" fmla="*/ 168 h 318"/>
                  <a:gd name="T28" fmla="*/ 214 w 269"/>
                  <a:gd name="T29" fmla="*/ 193 h 318"/>
                  <a:gd name="T30" fmla="*/ 221 w 269"/>
                  <a:gd name="T31" fmla="*/ 217 h 318"/>
                  <a:gd name="T32" fmla="*/ 221 w 269"/>
                  <a:gd name="T33" fmla="*/ 237 h 318"/>
                  <a:gd name="T34" fmla="*/ 216 w 269"/>
                  <a:gd name="T35" fmla="*/ 253 h 318"/>
                  <a:gd name="T36" fmla="*/ 209 w 269"/>
                  <a:gd name="T37" fmla="*/ 270 h 318"/>
                  <a:gd name="T38" fmla="*/ 198 w 269"/>
                  <a:gd name="T39" fmla="*/ 284 h 318"/>
                  <a:gd name="T40" fmla="*/ 182 w 269"/>
                  <a:gd name="T41" fmla="*/ 298 h 318"/>
                  <a:gd name="T42" fmla="*/ 165 w 269"/>
                  <a:gd name="T43" fmla="*/ 308 h 318"/>
                  <a:gd name="T44" fmla="*/ 146 w 269"/>
                  <a:gd name="T45" fmla="*/ 315 h 318"/>
                  <a:gd name="T46" fmla="*/ 124 w 269"/>
                  <a:gd name="T47" fmla="*/ 318 h 318"/>
                  <a:gd name="T48" fmla="*/ 100 w 269"/>
                  <a:gd name="T49" fmla="*/ 318 h 318"/>
                  <a:gd name="T50" fmla="*/ 71 w 269"/>
                  <a:gd name="T51" fmla="*/ 312 h 318"/>
                  <a:gd name="T52" fmla="*/ 45 w 269"/>
                  <a:gd name="T53" fmla="*/ 304 h 318"/>
                  <a:gd name="T54" fmla="*/ 29 w 269"/>
                  <a:gd name="T55" fmla="*/ 304 h 318"/>
                  <a:gd name="T56" fmla="*/ 18 w 269"/>
                  <a:gd name="T57" fmla="*/ 312 h 318"/>
                  <a:gd name="T58" fmla="*/ 0 w 269"/>
                  <a:gd name="T59" fmla="*/ 318 h 318"/>
                  <a:gd name="T60" fmla="*/ 35 w 269"/>
                  <a:gd name="T61" fmla="*/ 207 h 318"/>
                  <a:gd name="T62" fmla="*/ 41 w 269"/>
                  <a:gd name="T63" fmla="*/ 253 h 318"/>
                  <a:gd name="T64" fmla="*/ 48 w 269"/>
                  <a:gd name="T65" fmla="*/ 268 h 318"/>
                  <a:gd name="T66" fmla="*/ 56 w 269"/>
                  <a:gd name="T67" fmla="*/ 281 h 318"/>
                  <a:gd name="T68" fmla="*/ 68 w 269"/>
                  <a:gd name="T69" fmla="*/ 291 h 318"/>
                  <a:gd name="T70" fmla="*/ 80 w 269"/>
                  <a:gd name="T71" fmla="*/ 298 h 318"/>
                  <a:gd name="T72" fmla="*/ 96 w 269"/>
                  <a:gd name="T73" fmla="*/ 301 h 318"/>
                  <a:gd name="T74" fmla="*/ 112 w 269"/>
                  <a:gd name="T75" fmla="*/ 302 h 318"/>
                  <a:gd name="T76" fmla="*/ 136 w 269"/>
                  <a:gd name="T77" fmla="*/ 299 h 318"/>
                  <a:gd name="T78" fmla="*/ 154 w 269"/>
                  <a:gd name="T79" fmla="*/ 288 h 318"/>
                  <a:gd name="T80" fmla="*/ 165 w 269"/>
                  <a:gd name="T81" fmla="*/ 273 h 318"/>
                  <a:gd name="T82" fmla="*/ 170 w 269"/>
                  <a:gd name="T83" fmla="*/ 253 h 318"/>
                  <a:gd name="T84" fmla="*/ 168 w 269"/>
                  <a:gd name="T85" fmla="*/ 238 h 318"/>
                  <a:gd name="T86" fmla="*/ 164 w 269"/>
                  <a:gd name="T87" fmla="*/ 227 h 318"/>
                  <a:gd name="T88" fmla="*/ 148 w 269"/>
                  <a:gd name="T89" fmla="*/ 203 h 318"/>
                  <a:gd name="T90" fmla="*/ 123 w 269"/>
                  <a:gd name="T91" fmla="*/ 170 h 318"/>
                  <a:gd name="T92" fmla="*/ 97 w 269"/>
                  <a:gd name="T93" fmla="*/ 138 h 318"/>
                  <a:gd name="T94" fmla="*/ 82 w 269"/>
                  <a:gd name="T95" fmla="*/ 115 h 318"/>
                  <a:gd name="T96" fmla="*/ 76 w 269"/>
                  <a:gd name="T97" fmla="*/ 98 h 318"/>
                  <a:gd name="T98" fmla="*/ 73 w 269"/>
                  <a:gd name="T99" fmla="*/ 80 h 318"/>
                  <a:gd name="T100" fmla="*/ 75 w 269"/>
                  <a:gd name="T101" fmla="*/ 64 h 318"/>
                  <a:gd name="T102" fmla="*/ 79 w 269"/>
                  <a:gd name="T103" fmla="*/ 48 h 318"/>
                  <a:gd name="T104" fmla="*/ 88 w 269"/>
                  <a:gd name="T105" fmla="*/ 36 h 318"/>
                  <a:gd name="T106" fmla="*/ 99 w 269"/>
                  <a:gd name="T107" fmla="*/ 23 h 318"/>
                  <a:gd name="T108" fmla="*/ 112 w 269"/>
                  <a:gd name="T109" fmla="*/ 13 h 318"/>
                  <a:gd name="T110" fmla="*/ 127 w 269"/>
                  <a:gd name="T111" fmla="*/ 6 h 318"/>
                  <a:gd name="T112" fmla="*/ 144 w 269"/>
                  <a:gd name="T113" fmla="*/ 2 h 318"/>
                  <a:gd name="T114" fmla="*/ 163 w 269"/>
                  <a:gd name="T115" fmla="*/ 0 h 318"/>
                  <a:gd name="T116" fmla="*/ 182 w 269"/>
                  <a:gd name="T117" fmla="*/ 2 h 318"/>
                  <a:gd name="T118" fmla="*/ 207 w 269"/>
                  <a:gd name="T119" fmla="*/ 10 h 318"/>
                  <a:gd name="T120" fmla="*/ 231 w 269"/>
                  <a:gd name="T121" fmla="*/ 16 h 318"/>
                  <a:gd name="T122" fmla="*/ 243 w 269"/>
                  <a:gd name="T123" fmla="*/ 13 h 318"/>
                  <a:gd name="T124" fmla="*/ 255 w 269"/>
                  <a:gd name="T12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69" h="318">
                    <a:moveTo>
                      <a:pt x="269" y="0"/>
                    </a:moveTo>
                    <a:lnTo>
                      <a:pt x="248" y="105"/>
                    </a:lnTo>
                    <a:lnTo>
                      <a:pt x="235" y="105"/>
                    </a:lnTo>
                    <a:lnTo>
                      <a:pt x="232" y="84"/>
                    </a:lnTo>
                    <a:lnTo>
                      <a:pt x="228" y="65"/>
                    </a:lnTo>
                    <a:lnTo>
                      <a:pt x="225" y="58"/>
                    </a:lnTo>
                    <a:lnTo>
                      <a:pt x="222" y="51"/>
                    </a:lnTo>
                    <a:lnTo>
                      <a:pt x="218" y="44"/>
                    </a:lnTo>
                    <a:lnTo>
                      <a:pt x="214" y="38"/>
                    </a:lnTo>
                    <a:lnTo>
                      <a:pt x="204" y="30"/>
                    </a:lnTo>
                    <a:lnTo>
                      <a:pt x="194" y="23"/>
                    </a:lnTo>
                    <a:lnTo>
                      <a:pt x="181" y="19"/>
                    </a:lnTo>
                    <a:lnTo>
                      <a:pt x="168" y="17"/>
                    </a:lnTo>
                    <a:lnTo>
                      <a:pt x="158" y="19"/>
                    </a:lnTo>
                    <a:lnTo>
                      <a:pt x="148" y="20"/>
                    </a:lnTo>
                    <a:lnTo>
                      <a:pt x="141" y="24"/>
                    </a:lnTo>
                    <a:lnTo>
                      <a:pt x="134" y="30"/>
                    </a:lnTo>
                    <a:lnTo>
                      <a:pt x="129" y="36"/>
                    </a:lnTo>
                    <a:lnTo>
                      <a:pt x="124" y="43"/>
                    </a:lnTo>
                    <a:lnTo>
                      <a:pt x="122" y="50"/>
                    </a:lnTo>
                    <a:lnTo>
                      <a:pt x="122" y="57"/>
                    </a:lnTo>
                    <a:lnTo>
                      <a:pt x="123" y="68"/>
                    </a:lnTo>
                    <a:lnTo>
                      <a:pt x="126" y="80"/>
                    </a:lnTo>
                    <a:lnTo>
                      <a:pt x="134" y="91"/>
                    </a:lnTo>
                    <a:lnTo>
                      <a:pt x="148" y="108"/>
                    </a:lnTo>
                    <a:lnTo>
                      <a:pt x="170" y="131"/>
                    </a:lnTo>
                    <a:lnTo>
                      <a:pt x="187" y="151"/>
                    </a:lnTo>
                    <a:lnTo>
                      <a:pt x="199" y="168"/>
                    </a:lnTo>
                    <a:lnTo>
                      <a:pt x="208" y="182"/>
                    </a:lnTo>
                    <a:lnTo>
                      <a:pt x="214" y="193"/>
                    </a:lnTo>
                    <a:lnTo>
                      <a:pt x="218" y="204"/>
                    </a:lnTo>
                    <a:lnTo>
                      <a:pt x="221" y="217"/>
                    </a:lnTo>
                    <a:lnTo>
                      <a:pt x="221" y="227"/>
                    </a:lnTo>
                    <a:lnTo>
                      <a:pt x="221" y="237"/>
                    </a:lnTo>
                    <a:lnTo>
                      <a:pt x="219" y="246"/>
                    </a:lnTo>
                    <a:lnTo>
                      <a:pt x="216" y="253"/>
                    </a:lnTo>
                    <a:lnTo>
                      <a:pt x="214" y="261"/>
                    </a:lnTo>
                    <a:lnTo>
                      <a:pt x="209" y="270"/>
                    </a:lnTo>
                    <a:lnTo>
                      <a:pt x="204" y="277"/>
                    </a:lnTo>
                    <a:lnTo>
                      <a:pt x="198" y="284"/>
                    </a:lnTo>
                    <a:lnTo>
                      <a:pt x="191" y="291"/>
                    </a:lnTo>
                    <a:lnTo>
                      <a:pt x="182" y="298"/>
                    </a:lnTo>
                    <a:lnTo>
                      <a:pt x="174" y="302"/>
                    </a:lnTo>
                    <a:lnTo>
                      <a:pt x="165" y="308"/>
                    </a:lnTo>
                    <a:lnTo>
                      <a:pt x="156" y="312"/>
                    </a:lnTo>
                    <a:lnTo>
                      <a:pt x="146" y="315"/>
                    </a:lnTo>
                    <a:lnTo>
                      <a:pt x="136" y="317"/>
                    </a:lnTo>
                    <a:lnTo>
                      <a:pt x="124" y="318"/>
                    </a:lnTo>
                    <a:lnTo>
                      <a:pt x="113" y="318"/>
                    </a:lnTo>
                    <a:lnTo>
                      <a:pt x="100" y="318"/>
                    </a:lnTo>
                    <a:lnTo>
                      <a:pt x="86" y="315"/>
                    </a:lnTo>
                    <a:lnTo>
                      <a:pt x="71" y="312"/>
                    </a:lnTo>
                    <a:lnTo>
                      <a:pt x="55" y="307"/>
                    </a:lnTo>
                    <a:lnTo>
                      <a:pt x="45" y="304"/>
                    </a:lnTo>
                    <a:lnTo>
                      <a:pt x="37" y="302"/>
                    </a:lnTo>
                    <a:lnTo>
                      <a:pt x="29" y="304"/>
                    </a:lnTo>
                    <a:lnTo>
                      <a:pt x="24" y="307"/>
                    </a:lnTo>
                    <a:lnTo>
                      <a:pt x="18" y="312"/>
                    </a:lnTo>
                    <a:lnTo>
                      <a:pt x="14" y="318"/>
                    </a:lnTo>
                    <a:lnTo>
                      <a:pt x="0" y="318"/>
                    </a:lnTo>
                    <a:lnTo>
                      <a:pt x="21" y="207"/>
                    </a:lnTo>
                    <a:lnTo>
                      <a:pt x="35" y="207"/>
                    </a:lnTo>
                    <a:lnTo>
                      <a:pt x="37" y="231"/>
                    </a:lnTo>
                    <a:lnTo>
                      <a:pt x="41" y="253"/>
                    </a:lnTo>
                    <a:lnTo>
                      <a:pt x="44" y="261"/>
                    </a:lnTo>
                    <a:lnTo>
                      <a:pt x="48" y="268"/>
                    </a:lnTo>
                    <a:lnTo>
                      <a:pt x="52" y="275"/>
                    </a:lnTo>
                    <a:lnTo>
                      <a:pt x="56" y="281"/>
                    </a:lnTo>
                    <a:lnTo>
                      <a:pt x="62" y="287"/>
                    </a:lnTo>
                    <a:lnTo>
                      <a:pt x="68" y="291"/>
                    </a:lnTo>
                    <a:lnTo>
                      <a:pt x="73" y="294"/>
                    </a:lnTo>
                    <a:lnTo>
                      <a:pt x="80" y="298"/>
                    </a:lnTo>
                    <a:lnTo>
                      <a:pt x="88" y="299"/>
                    </a:lnTo>
                    <a:lnTo>
                      <a:pt x="96" y="301"/>
                    </a:lnTo>
                    <a:lnTo>
                      <a:pt x="103" y="302"/>
                    </a:lnTo>
                    <a:lnTo>
                      <a:pt x="112" y="302"/>
                    </a:lnTo>
                    <a:lnTo>
                      <a:pt x="124" y="302"/>
                    </a:lnTo>
                    <a:lnTo>
                      <a:pt x="136" y="299"/>
                    </a:lnTo>
                    <a:lnTo>
                      <a:pt x="146" y="295"/>
                    </a:lnTo>
                    <a:lnTo>
                      <a:pt x="154" y="288"/>
                    </a:lnTo>
                    <a:lnTo>
                      <a:pt x="161" y="281"/>
                    </a:lnTo>
                    <a:lnTo>
                      <a:pt x="165" y="273"/>
                    </a:lnTo>
                    <a:lnTo>
                      <a:pt x="170" y="263"/>
                    </a:lnTo>
                    <a:lnTo>
                      <a:pt x="170" y="253"/>
                    </a:lnTo>
                    <a:lnTo>
                      <a:pt x="170" y="246"/>
                    </a:lnTo>
                    <a:lnTo>
                      <a:pt x="168" y="238"/>
                    </a:lnTo>
                    <a:lnTo>
                      <a:pt x="167" y="233"/>
                    </a:lnTo>
                    <a:lnTo>
                      <a:pt x="164" y="227"/>
                    </a:lnTo>
                    <a:lnTo>
                      <a:pt x="158" y="216"/>
                    </a:lnTo>
                    <a:lnTo>
                      <a:pt x="148" y="203"/>
                    </a:lnTo>
                    <a:lnTo>
                      <a:pt x="137" y="187"/>
                    </a:lnTo>
                    <a:lnTo>
                      <a:pt x="123" y="170"/>
                    </a:lnTo>
                    <a:lnTo>
                      <a:pt x="109" y="153"/>
                    </a:lnTo>
                    <a:lnTo>
                      <a:pt x="97" y="138"/>
                    </a:lnTo>
                    <a:lnTo>
                      <a:pt x="89" y="126"/>
                    </a:lnTo>
                    <a:lnTo>
                      <a:pt x="82" y="115"/>
                    </a:lnTo>
                    <a:lnTo>
                      <a:pt x="79" y="107"/>
                    </a:lnTo>
                    <a:lnTo>
                      <a:pt x="76" y="98"/>
                    </a:lnTo>
                    <a:lnTo>
                      <a:pt x="73" y="88"/>
                    </a:lnTo>
                    <a:lnTo>
                      <a:pt x="73" y="80"/>
                    </a:lnTo>
                    <a:lnTo>
                      <a:pt x="73" y="71"/>
                    </a:lnTo>
                    <a:lnTo>
                      <a:pt x="75" y="64"/>
                    </a:lnTo>
                    <a:lnTo>
                      <a:pt x="78" y="55"/>
                    </a:lnTo>
                    <a:lnTo>
                      <a:pt x="79" y="48"/>
                    </a:lnTo>
                    <a:lnTo>
                      <a:pt x="83" y="41"/>
                    </a:lnTo>
                    <a:lnTo>
                      <a:pt x="88" y="36"/>
                    </a:lnTo>
                    <a:lnTo>
                      <a:pt x="92" y="29"/>
                    </a:lnTo>
                    <a:lnTo>
                      <a:pt x="99" y="23"/>
                    </a:lnTo>
                    <a:lnTo>
                      <a:pt x="105" y="19"/>
                    </a:lnTo>
                    <a:lnTo>
                      <a:pt x="112" y="13"/>
                    </a:lnTo>
                    <a:lnTo>
                      <a:pt x="119" y="9"/>
                    </a:lnTo>
                    <a:lnTo>
                      <a:pt x="127" y="6"/>
                    </a:lnTo>
                    <a:lnTo>
                      <a:pt x="134" y="3"/>
                    </a:lnTo>
                    <a:lnTo>
                      <a:pt x="144" y="2"/>
                    </a:lnTo>
                    <a:lnTo>
                      <a:pt x="153" y="0"/>
                    </a:lnTo>
                    <a:lnTo>
                      <a:pt x="163" y="0"/>
                    </a:lnTo>
                    <a:lnTo>
                      <a:pt x="173" y="0"/>
                    </a:lnTo>
                    <a:lnTo>
                      <a:pt x="182" y="2"/>
                    </a:lnTo>
                    <a:lnTo>
                      <a:pt x="191" y="4"/>
                    </a:lnTo>
                    <a:lnTo>
                      <a:pt x="207" y="10"/>
                    </a:lnTo>
                    <a:lnTo>
                      <a:pt x="221" y="14"/>
                    </a:lnTo>
                    <a:lnTo>
                      <a:pt x="231" y="16"/>
                    </a:lnTo>
                    <a:lnTo>
                      <a:pt x="238" y="16"/>
                    </a:lnTo>
                    <a:lnTo>
                      <a:pt x="243" y="13"/>
                    </a:lnTo>
                    <a:lnTo>
                      <a:pt x="250" y="7"/>
                    </a:lnTo>
                    <a:lnTo>
                      <a:pt x="255" y="0"/>
                    </a:lnTo>
                    <a:lnTo>
                      <a:pt x="269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65" name="Freeform 54">
                <a:extLst>
                  <a:ext uri="{FF2B5EF4-FFF2-40B4-BE49-F238E27FC236}">
                    <a16:creationId xmlns:a16="http://schemas.microsoft.com/office/drawing/2014/main" id="{42E13590-9887-46CB-B449-5E94968440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27748" y="5382135"/>
                <a:ext cx="82912" cy="123579"/>
              </a:xfrm>
              <a:custGeom>
                <a:avLst/>
                <a:gdLst>
                  <a:gd name="T0" fmla="*/ 282 w 316"/>
                  <a:gd name="T1" fmla="*/ 474 h 474"/>
                  <a:gd name="T2" fmla="*/ 0 w 316"/>
                  <a:gd name="T3" fmla="*/ 461 h 474"/>
                  <a:gd name="T4" fmla="*/ 106 w 316"/>
                  <a:gd name="T5" fmla="*/ 360 h 474"/>
                  <a:gd name="T6" fmla="*/ 146 w 316"/>
                  <a:gd name="T7" fmla="*/ 318 h 474"/>
                  <a:gd name="T8" fmla="*/ 175 w 316"/>
                  <a:gd name="T9" fmla="*/ 281 h 474"/>
                  <a:gd name="T10" fmla="*/ 197 w 316"/>
                  <a:gd name="T11" fmla="*/ 247 h 474"/>
                  <a:gd name="T12" fmla="*/ 214 w 316"/>
                  <a:gd name="T13" fmla="*/ 214 h 474"/>
                  <a:gd name="T14" fmla="*/ 222 w 316"/>
                  <a:gd name="T15" fmla="*/ 183 h 474"/>
                  <a:gd name="T16" fmla="*/ 226 w 316"/>
                  <a:gd name="T17" fmla="*/ 153 h 474"/>
                  <a:gd name="T18" fmla="*/ 224 w 316"/>
                  <a:gd name="T19" fmla="*/ 132 h 474"/>
                  <a:gd name="T20" fmla="*/ 219 w 316"/>
                  <a:gd name="T21" fmla="*/ 113 h 474"/>
                  <a:gd name="T22" fmla="*/ 209 w 316"/>
                  <a:gd name="T23" fmla="*/ 95 h 474"/>
                  <a:gd name="T24" fmla="*/ 198 w 316"/>
                  <a:gd name="T25" fmla="*/ 81 h 474"/>
                  <a:gd name="T26" fmla="*/ 184 w 316"/>
                  <a:gd name="T27" fmla="*/ 68 h 474"/>
                  <a:gd name="T28" fmla="*/ 167 w 316"/>
                  <a:gd name="T29" fmla="*/ 59 h 474"/>
                  <a:gd name="T30" fmla="*/ 150 w 316"/>
                  <a:gd name="T31" fmla="*/ 54 h 474"/>
                  <a:gd name="T32" fmla="*/ 131 w 316"/>
                  <a:gd name="T33" fmla="*/ 52 h 474"/>
                  <a:gd name="T34" fmla="*/ 97 w 316"/>
                  <a:gd name="T35" fmla="*/ 57 h 474"/>
                  <a:gd name="T36" fmla="*/ 68 w 316"/>
                  <a:gd name="T37" fmla="*/ 72 h 474"/>
                  <a:gd name="T38" fmla="*/ 55 w 316"/>
                  <a:gd name="T39" fmla="*/ 83 h 474"/>
                  <a:gd name="T40" fmla="*/ 44 w 316"/>
                  <a:gd name="T41" fmla="*/ 96 h 474"/>
                  <a:gd name="T42" fmla="*/ 27 w 316"/>
                  <a:gd name="T43" fmla="*/ 130 h 474"/>
                  <a:gd name="T44" fmla="*/ 17 w 316"/>
                  <a:gd name="T45" fmla="*/ 115 h 474"/>
                  <a:gd name="T46" fmla="*/ 24 w 316"/>
                  <a:gd name="T47" fmla="*/ 88 h 474"/>
                  <a:gd name="T48" fmla="*/ 35 w 316"/>
                  <a:gd name="T49" fmla="*/ 62 h 474"/>
                  <a:gd name="T50" fmla="*/ 51 w 316"/>
                  <a:gd name="T51" fmla="*/ 42 h 474"/>
                  <a:gd name="T52" fmla="*/ 68 w 316"/>
                  <a:gd name="T53" fmla="*/ 25 h 474"/>
                  <a:gd name="T54" fmla="*/ 89 w 316"/>
                  <a:gd name="T55" fmla="*/ 13 h 474"/>
                  <a:gd name="T56" fmla="*/ 112 w 316"/>
                  <a:gd name="T57" fmla="*/ 4 h 474"/>
                  <a:gd name="T58" fmla="*/ 137 w 316"/>
                  <a:gd name="T59" fmla="*/ 0 h 474"/>
                  <a:gd name="T60" fmla="*/ 164 w 316"/>
                  <a:gd name="T61" fmla="*/ 0 h 474"/>
                  <a:gd name="T62" fmla="*/ 191 w 316"/>
                  <a:gd name="T63" fmla="*/ 4 h 474"/>
                  <a:gd name="T64" fmla="*/ 215 w 316"/>
                  <a:gd name="T65" fmla="*/ 14 h 474"/>
                  <a:gd name="T66" fmla="*/ 236 w 316"/>
                  <a:gd name="T67" fmla="*/ 27 h 474"/>
                  <a:gd name="T68" fmla="*/ 256 w 316"/>
                  <a:gd name="T69" fmla="*/ 45 h 474"/>
                  <a:gd name="T70" fmla="*/ 270 w 316"/>
                  <a:gd name="T71" fmla="*/ 65 h 474"/>
                  <a:gd name="T72" fmla="*/ 280 w 316"/>
                  <a:gd name="T73" fmla="*/ 86 h 474"/>
                  <a:gd name="T74" fmla="*/ 286 w 316"/>
                  <a:gd name="T75" fmla="*/ 109 h 474"/>
                  <a:gd name="T76" fmla="*/ 284 w 316"/>
                  <a:gd name="T77" fmla="*/ 139 h 474"/>
                  <a:gd name="T78" fmla="*/ 276 w 316"/>
                  <a:gd name="T79" fmla="*/ 174 h 474"/>
                  <a:gd name="T80" fmla="*/ 262 w 316"/>
                  <a:gd name="T81" fmla="*/ 205 h 474"/>
                  <a:gd name="T82" fmla="*/ 245 w 316"/>
                  <a:gd name="T83" fmla="*/ 234 h 474"/>
                  <a:gd name="T84" fmla="*/ 212 w 316"/>
                  <a:gd name="T85" fmla="*/ 279 h 474"/>
                  <a:gd name="T86" fmla="*/ 144 w 316"/>
                  <a:gd name="T87" fmla="*/ 352 h 474"/>
                  <a:gd name="T88" fmla="*/ 90 w 316"/>
                  <a:gd name="T89" fmla="*/ 407 h 474"/>
                  <a:gd name="T90" fmla="*/ 199 w 316"/>
                  <a:gd name="T91" fmla="*/ 421 h 474"/>
                  <a:gd name="T92" fmla="*/ 232 w 316"/>
                  <a:gd name="T93" fmla="*/ 421 h 474"/>
                  <a:gd name="T94" fmla="*/ 253 w 316"/>
                  <a:gd name="T95" fmla="*/ 418 h 474"/>
                  <a:gd name="T96" fmla="*/ 267 w 316"/>
                  <a:gd name="T97" fmla="*/ 415 h 474"/>
                  <a:gd name="T98" fmla="*/ 280 w 316"/>
                  <a:gd name="T99" fmla="*/ 408 h 474"/>
                  <a:gd name="T100" fmla="*/ 293 w 316"/>
                  <a:gd name="T101" fmla="*/ 397 h 474"/>
                  <a:gd name="T102" fmla="*/ 303 w 316"/>
                  <a:gd name="T103" fmla="*/ 384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16" h="474">
                    <a:moveTo>
                      <a:pt x="316" y="384"/>
                    </a:moveTo>
                    <a:lnTo>
                      <a:pt x="282" y="474"/>
                    </a:lnTo>
                    <a:lnTo>
                      <a:pt x="0" y="474"/>
                    </a:lnTo>
                    <a:lnTo>
                      <a:pt x="0" y="461"/>
                    </a:lnTo>
                    <a:lnTo>
                      <a:pt x="58" y="408"/>
                    </a:lnTo>
                    <a:lnTo>
                      <a:pt x="106" y="360"/>
                    </a:lnTo>
                    <a:lnTo>
                      <a:pt x="127" y="339"/>
                    </a:lnTo>
                    <a:lnTo>
                      <a:pt x="146" y="318"/>
                    </a:lnTo>
                    <a:lnTo>
                      <a:pt x="161" y="299"/>
                    </a:lnTo>
                    <a:lnTo>
                      <a:pt x="175" y="281"/>
                    </a:lnTo>
                    <a:lnTo>
                      <a:pt x="187" y="264"/>
                    </a:lnTo>
                    <a:lnTo>
                      <a:pt x="197" y="247"/>
                    </a:lnTo>
                    <a:lnTo>
                      <a:pt x="207" y="230"/>
                    </a:lnTo>
                    <a:lnTo>
                      <a:pt x="214" y="214"/>
                    </a:lnTo>
                    <a:lnTo>
                      <a:pt x="219" y="198"/>
                    </a:lnTo>
                    <a:lnTo>
                      <a:pt x="222" y="183"/>
                    </a:lnTo>
                    <a:lnTo>
                      <a:pt x="225" y="167"/>
                    </a:lnTo>
                    <a:lnTo>
                      <a:pt x="226" y="153"/>
                    </a:lnTo>
                    <a:lnTo>
                      <a:pt x="225" y="142"/>
                    </a:lnTo>
                    <a:lnTo>
                      <a:pt x="224" y="132"/>
                    </a:lnTo>
                    <a:lnTo>
                      <a:pt x="222" y="122"/>
                    </a:lnTo>
                    <a:lnTo>
                      <a:pt x="219" y="113"/>
                    </a:lnTo>
                    <a:lnTo>
                      <a:pt x="215" y="103"/>
                    </a:lnTo>
                    <a:lnTo>
                      <a:pt x="209" y="95"/>
                    </a:lnTo>
                    <a:lnTo>
                      <a:pt x="204" y="88"/>
                    </a:lnTo>
                    <a:lnTo>
                      <a:pt x="198" y="81"/>
                    </a:lnTo>
                    <a:lnTo>
                      <a:pt x="191" y="74"/>
                    </a:lnTo>
                    <a:lnTo>
                      <a:pt x="184" y="68"/>
                    </a:lnTo>
                    <a:lnTo>
                      <a:pt x="175" y="64"/>
                    </a:lnTo>
                    <a:lnTo>
                      <a:pt x="167" y="59"/>
                    </a:lnTo>
                    <a:lnTo>
                      <a:pt x="158" y="57"/>
                    </a:lnTo>
                    <a:lnTo>
                      <a:pt x="150" y="54"/>
                    </a:lnTo>
                    <a:lnTo>
                      <a:pt x="141" y="52"/>
                    </a:lnTo>
                    <a:lnTo>
                      <a:pt x="131" y="52"/>
                    </a:lnTo>
                    <a:lnTo>
                      <a:pt x="114" y="54"/>
                    </a:lnTo>
                    <a:lnTo>
                      <a:pt x="97" y="57"/>
                    </a:lnTo>
                    <a:lnTo>
                      <a:pt x="82" y="64"/>
                    </a:lnTo>
                    <a:lnTo>
                      <a:pt x="68" y="72"/>
                    </a:lnTo>
                    <a:lnTo>
                      <a:pt x="61" y="78"/>
                    </a:lnTo>
                    <a:lnTo>
                      <a:pt x="55" y="83"/>
                    </a:lnTo>
                    <a:lnTo>
                      <a:pt x="49" y="89"/>
                    </a:lnTo>
                    <a:lnTo>
                      <a:pt x="44" y="96"/>
                    </a:lnTo>
                    <a:lnTo>
                      <a:pt x="34" y="112"/>
                    </a:lnTo>
                    <a:lnTo>
                      <a:pt x="27" y="130"/>
                    </a:lnTo>
                    <a:lnTo>
                      <a:pt x="14" y="130"/>
                    </a:lnTo>
                    <a:lnTo>
                      <a:pt x="17" y="115"/>
                    </a:lnTo>
                    <a:lnTo>
                      <a:pt x="19" y="100"/>
                    </a:lnTo>
                    <a:lnTo>
                      <a:pt x="24" y="88"/>
                    </a:lnTo>
                    <a:lnTo>
                      <a:pt x="29" y="75"/>
                    </a:lnTo>
                    <a:lnTo>
                      <a:pt x="35" y="62"/>
                    </a:lnTo>
                    <a:lnTo>
                      <a:pt x="42" y="52"/>
                    </a:lnTo>
                    <a:lnTo>
                      <a:pt x="51" y="42"/>
                    </a:lnTo>
                    <a:lnTo>
                      <a:pt x="59" y="34"/>
                    </a:lnTo>
                    <a:lnTo>
                      <a:pt x="68" y="25"/>
                    </a:lnTo>
                    <a:lnTo>
                      <a:pt x="78" y="18"/>
                    </a:lnTo>
                    <a:lnTo>
                      <a:pt x="89" y="13"/>
                    </a:lnTo>
                    <a:lnTo>
                      <a:pt x="100" y="8"/>
                    </a:lnTo>
                    <a:lnTo>
                      <a:pt x="112" y="4"/>
                    </a:lnTo>
                    <a:lnTo>
                      <a:pt x="124" y="1"/>
                    </a:lnTo>
                    <a:lnTo>
                      <a:pt x="137" y="0"/>
                    </a:lnTo>
                    <a:lnTo>
                      <a:pt x="150" y="0"/>
                    </a:lnTo>
                    <a:lnTo>
                      <a:pt x="164" y="0"/>
                    </a:lnTo>
                    <a:lnTo>
                      <a:pt x="178" y="1"/>
                    </a:lnTo>
                    <a:lnTo>
                      <a:pt x="191" y="4"/>
                    </a:lnTo>
                    <a:lnTo>
                      <a:pt x="204" y="8"/>
                    </a:lnTo>
                    <a:lnTo>
                      <a:pt x="215" y="14"/>
                    </a:lnTo>
                    <a:lnTo>
                      <a:pt x="226" y="20"/>
                    </a:lnTo>
                    <a:lnTo>
                      <a:pt x="236" y="27"/>
                    </a:lnTo>
                    <a:lnTo>
                      <a:pt x="248" y="35"/>
                    </a:lnTo>
                    <a:lnTo>
                      <a:pt x="256" y="45"/>
                    </a:lnTo>
                    <a:lnTo>
                      <a:pt x="265" y="55"/>
                    </a:lnTo>
                    <a:lnTo>
                      <a:pt x="270" y="65"/>
                    </a:lnTo>
                    <a:lnTo>
                      <a:pt x="276" y="75"/>
                    </a:lnTo>
                    <a:lnTo>
                      <a:pt x="280" y="86"/>
                    </a:lnTo>
                    <a:lnTo>
                      <a:pt x="283" y="98"/>
                    </a:lnTo>
                    <a:lnTo>
                      <a:pt x="286" y="109"/>
                    </a:lnTo>
                    <a:lnTo>
                      <a:pt x="286" y="122"/>
                    </a:lnTo>
                    <a:lnTo>
                      <a:pt x="284" y="139"/>
                    </a:lnTo>
                    <a:lnTo>
                      <a:pt x="282" y="157"/>
                    </a:lnTo>
                    <a:lnTo>
                      <a:pt x="276" y="174"/>
                    </a:lnTo>
                    <a:lnTo>
                      <a:pt x="269" y="191"/>
                    </a:lnTo>
                    <a:lnTo>
                      <a:pt x="262" y="205"/>
                    </a:lnTo>
                    <a:lnTo>
                      <a:pt x="255" y="220"/>
                    </a:lnTo>
                    <a:lnTo>
                      <a:pt x="245" y="234"/>
                    </a:lnTo>
                    <a:lnTo>
                      <a:pt x="235" y="249"/>
                    </a:lnTo>
                    <a:lnTo>
                      <a:pt x="212" y="279"/>
                    </a:lnTo>
                    <a:lnTo>
                      <a:pt x="184" y="309"/>
                    </a:lnTo>
                    <a:lnTo>
                      <a:pt x="144" y="352"/>
                    </a:lnTo>
                    <a:lnTo>
                      <a:pt x="113" y="384"/>
                    </a:lnTo>
                    <a:lnTo>
                      <a:pt x="90" y="407"/>
                    </a:lnTo>
                    <a:lnTo>
                      <a:pt x="75" y="421"/>
                    </a:lnTo>
                    <a:lnTo>
                      <a:pt x="199" y="421"/>
                    </a:lnTo>
                    <a:lnTo>
                      <a:pt x="218" y="421"/>
                    </a:lnTo>
                    <a:lnTo>
                      <a:pt x="232" y="421"/>
                    </a:lnTo>
                    <a:lnTo>
                      <a:pt x="243" y="420"/>
                    </a:lnTo>
                    <a:lnTo>
                      <a:pt x="253" y="418"/>
                    </a:lnTo>
                    <a:lnTo>
                      <a:pt x="260" y="417"/>
                    </a:lnTo>
                    <a:lnTo>
                      <a:pt x="267" y="415"/>
                    </a:lnTo>
                    <a:lnTo>
                      <a:pt x="275" y="411"/>
                    </a:lnTo>
                    <a:lnTo>
                      <a:pt x="280" y="408"/>
                    </a:lnTo>
                    <a:lnTo>
                      <a:pt x="287" y="403"/>
                    </a:lnTo>
                    <a:lnTo>
                      <a:pt x="293" y="397"/>
                    </a:lnTo>
                    <a:lnTo>
                      <a:pt x="297" y="391"/>
                    </a:lnTo>
                    <a:lnTo>
                      <a:pt x="303" y="384"/>
                    </a:lnTo>
                    <a:lnTo>
                      <a:pt x="316" y="38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66" name="Freeform 53">
                <a:extLst>
                  <a:ext uri="{FF2B5EF4-FFF2-40B4-BE49-F238E27FC236}">
                    <a16:creationId xmlns:a16="http://schemas.microsoft.com/office/drawing/2014/main" id="{A159730D-82BE-473B-A0AA-CCA39CF697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54463" y="4441999"/>
                <a:ext cx="49279" cy="123579"/>
              </a:xfrm>
              <a:custGeom>
                <a:avLst/>
                <a:gdLst>
                  <a:gd name="T0" fmla="*/ 0 w 188"/>
                  <a:gd name="T1" fmla="*/ 56 h 474"/>
                  <a:gd name="T2" fmla="*/ 116 w 188"/>
                  <a:gd name="T3" fmla="*/ 0 h 474"/>
                  <a:gd name="T4" fmla="*/ 127 w 188"/>
                  <a:gd name="T5" fmla="*/ 0 h 474"/>
                  <a:gd name="T6" fmla="*/ 127 w 188"/>
                  <a:gd name="T7" fmla="*/ 392 h 474"/>
                  <a:gd name="T8" fmla="*/ 127 w 188"/>
                  <a:gd name="T9" fmla="*/ 410 h 474"/>
                  <a:gd name="T10" fmla="*/ 129 w 188"/>
                  <a:gd name="T11" fmla="*/ 424 h 474"/>
                  <a:gd name="T12" fmla="*/ 130 w 188"/>
                  <a:gd name="T13" fmla="*/ 434 h 474"/>
                  <a:gd name="T14" fmla="*/ 131 w 188"/>
                  <a:gd name="T15" fmla="*/ 441 h 474"/>
                  <a:gd name="T16" fmla="*/ 133 w 188"/>
                  <a:gd name="T17" fmla="*/ 446 h 474"/>
                  <a:gd name="T18" fmla="*/ 136 w 188"/>
                  <a:gd name="T19" fmla="*/ 450 h 474"/>
                  <a:gd name="T20" fmla="*/ 140 w 188"/>
                  <a:gd name="T21" fmla="*/ 453 h 474"/>
                  <a:gd name="T22" fmla="*/ 144 w 188"/>
                  <a:gd name="T23" fmla="*/ 456 h 474"/>
                  <a:gd name="T24" fmla="*/ 151 w 188"/>
                  <a:gd name="T25" fmla="*/ 458 h 474"/>
                  <a:gd name="T26" fmla="*/ 161 w 188"/>
                  <a:gd name="T27" fmla="*/ 460 h 474"/>
                  <a:gd name="T28" fmla="*/ 173 w 188"/>
                  <a:gd name="T29" fmla="*/ 461 h 474"/>
                  <a:gd name="T30" fmla="*/ 188 w 188"/>
                  <a:gd name="T31" fmla="*/ 461 h 474"/>
                  <a:gd name="T32" fmla="*/ 188 w 188"/>
                  <a:gd name="T33" fmla="*/ 474 h 474"/>
                  <a:gd name="T34" fmla="*/ 8 w 188"/>
                  <a:gd name="T35" fmla="*/ 474 h 474"/>
                  <a:gd name="T36" fmla="*/ 8 w 188"/>
                  <a:gd name="T37" fmla="*/ 461 h 474"/>
                  <a:gd name="T38" fmla="*/ 24 w 188"/>
                  <a:gd name="T39" fmla="*/ 461 h 474"/>
                  <a:gd name="T40" fmla="*/ 36 w 188"/>
                  <a:gd name="T41" fmla="*/ 460 h 474"/>
                  <a:gd name="T42" fmla="*/ 45 w 188"/>
                  <a:gd name="T43" fmla="*/ 458 h 474"/>
                  <a:gd name="T44" fmla="*/ 52 w 188"/>
                  <a:gd name="T45" fmla="*/ 456 h 474"/>
                  <a:gd name="T46" fmla="*/ 56 w 188"/>
                  <a:gd name="T47" fmla="*/ 453 h 474"/>
                  <a:gd name="T48" fmla="*/ 61 w 188"/>
                  <a:gd name="T49" fmla="*/ 450 h 474"/>
                  <a:gd name="T50" fmla="*/ 63 w 188"/>
                  <a:gd name="T51" fmla="*/ 447 h 474"/>
                  <a:gd name="T52" fmla="*/ 65 w 188"/>
                  <a:gd name="T53" fmla="*/ 443 h 474"/>
                  <a:gd name="T54" fmla="*/ 68 w 188"/>
                  <a:gd name="T55" fmla="*/ 436 h 474"/>
                  <a:gd name="T56" fmla="*/ 69 w 188"/>
                  <a:gd name="T57" fmla="*/ 426 h 474"/>
                  <a:gd name="T58" fmla="*/ 69 w 188"/>
                  <a:gd name="T59" fmla="*/ 412 h 474"/>
                  <a:gd name="T60" fmla="*/ 69 w 188"/>
                  <a:gd name="T61" fmla="*/ 392 h 474"/>
                  <a:gd name="T62" fmla="*/ 69 w 188"/>
                  <a:gd name="T63" fmla="*/ 142 h 474"/>
                  <a:gd name="T64" fmla="*/ 69 w 188"/>
                  <a:gd name="T65" fmla="*/ 118 h 474"/>
                  <a:gd name="T66" fmla="*/ 69 w 188"/>
                  <a:gd name="T67" fmla="*/ 100 h 474"/>
                  <a:gd name="T68" fmla="*/ 68 w 188"/>
                  <a:gd name="T69" fmla="*/ 85 h 474"/>
                  <a:gd name="T70" fmla="*/ 66 w 188"/>
                  <a:gd name="T71" fmla="*/ 77 h 474"/>
                  <a:gd name="T72" fmla="*/ 65 w 188"/>
                  <a:gd name="T73" fmla="*/ 71 h 474"/>
                  <a:gd name="T74" fmla="*/ 62 w 188"/>
                  <a:gd name="T75" fmla="*/ 67 h 474"/>
                  <a:gd name="T76" fmla="*/ 59 w 188"/>
                  <a:gd name="T77" fmla="*/ 63 h 474"/>
                  <a:gd name="T78" fmla="*/ 56 w 188"/>
                  <a:gd name="T79" fmla="*/ 60 h 474"/>
                  <a:gd name="T80" fmla="*/ 49 w 188"/>
                  <a:gd name="T81" fmla="*/ 57 h 474"/>
                  <a:gd name="T82" fmla="*/ 41 w 188"/>
                  <a:gd name="T83" fmla="*/ 56 h 474"/>
                  <a:gd name="T84" fmla="*/ 34 w 188"/>
                  <a:gd name="T85" fmla="*/ 56 h 474"/>
                  <a:gd name="T86" fmla="*/ 25 w 188"/>
                  <a:gd name="T87" fmla="*/ 58 h 474"/>
                  <a:gd name="T88" fmla="*/ 15 w 188"/>
                  <a:gd name="T89" fmla="*/ 61 h 474"/>
                  <a:gd name="T90" fmla="*/ 5 w 188"/>
                  <a:gd name="T91" fmla="*/ 65 h 474"/>
                  <a:gd name="T92" fmla="*/ 0 w 188"/>
                  <a:gd name="T93" fmla="*/ 56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88" h="474">
                    <a:moveTo>
                      <a:pt x="0" y="56"/>
                    </a:moveTo>
                    <a:lnTo>
                      <a:pt x="116" y="0"/>
                    </a:lnTo>
                    <a:lnTo>
                      <a:pt x="127" y="0"/>
                    </a:lnTo>
                    <a:lnTo>
                      <a:pt x="127" y="392"/>
                    </a:lnTo>
                    <a:lnTo>
                      <a:pt x="127" y="410"/>
                    </a:lnTo>
                    <a:lnTo>
                      <a:pt x="129" y="424"/>
                    </a:lnTo>
                    <a:lnTo>
                      <a:pt x="130" y="434"/>
                    </a:lnTo>
                    <a:lnTo>
                      <a:pt x="131" y="441"/>
                    </a:lnTo>
                    <a:lnTo>
                      <a:pt x="133" y="446"/>
                    </a:lnTo>
                    <a:lnTo>
                      <a:pt x="136" y="450"/>
                    </a:lnTo>
                    <a:lnTo>
                      <a:pt x="140" y="453"/>
                    </a:lnTo>
                    <a:lnTo>
                      <a:pt x="144" y="456"/>
                    </a:lnTo>
                    <a:lnTo>
                      <a:pt x="151" y="458"/>
                    </a:lnTo>
                    <a:lnTo>
                      <a:pt x="161" y="460"/>
                    </a:lnTo>
                    <a:lnTo>
                      <a:pt x="173" y="461"/>
                    </a:lnTo>
                    <a:lnTo>
                      <a:pt x="188" y="461"/>
                    </a:lnTo>
                    <a:lnTo>
                      <a:pt x="188" y="474"/>
                    </a:lnTo>
                    <a:lnTo>
                      <a:pt x="8" y="474"/>
                    </a:lnTo>
                    <a:lnTo>
                      <a:pt x="8" y="461"/>
                    </a:lnTo>
                    <a:lnTo>
                      <a:pt x="24" y="461"/>
                    </a:lnTo>
                    <a:lnTo>
                      <a:pt x="36" y="460"/>
                    </a:lnTo>
                    <a:lnTo>
                      <a:pt x="45" y="458"/>
                    </a:lnTo>
                    <a:lnTo>
                      <a:pt x="52" y="456"/>
                    </a:lnTo>
                    <a:lnTo>
                      <a:pt x="56" y="453"/>
                    </a:lnTo>
                    <a:lnTo>
                      <a:pt x="61" y="450"/>
                    </a:lnTo>
                    <a:lnTo>
                      <a:pt x="63" y="447"/>
                    </a:lnTo>
                    <a:lnTo>
                      <a:pt x="65" y="443"/>
                    </a:lnTo>
                    <a:lnTo>
                      <a:pt x="68" y="436"/>
                    </a:lnTo>
                    <a:lnTo>
                      <a:pt x="69" y="426"/>
                    </a:lnTo>
                    <a:lnTo>
                      <a:pt x="69" y="412"/>
                    </a:lnTo>
                    <a:lnTo>
                      <a:pt x="69" y="392"/>
                    </a:lnTo>
                    <a:lnTo>
                      <a:pt x="69" y="142"/>
                    </a:lnTo>
                    <a:lnTo>
                      <a:pt x="69" y="118"/>
                    </a:lnTo>
                    <a:lnTo>
                      <a:pt x="69" y="100"/>
                    </a:lnTo>
                    <a:lnTo>
                      <a:pt x="68" y="85"/>
                    </a:lnTo>
                    <a:lnTo>
                      <a:pt x="66" y="77"/>
                    </a:lnTo>
                    <a:lnTo>
                      <a:pt x="65" y="71"/>
                    </a:lnTo>
                    <a:lnTo>
                      <a:pt x="62" y="67"/>
                    </a:lnTo>
                    <a:lnTo>
                      <a:pt x="59" y="63"/>
                    </a:lnTo>
                    <a:lnTo>
                      <a:pt x="56" y="60"/>
                    </a:lnTo>
                    <a:lnTo>
                      <a:pt x="49" y="57"/>
                    </a:lnTo>
                    <a:lnTo>
                      <a:pt x="41" y="56"/>
                    </a:lnTo>
                    <a:lnTo>
                      <a:pt x="34" y="56"/>
                    </a:lnTo>
                    <a:lnTo>
                      <a:pt x="25" y="58"/>
                    </a:lnTo>
                    <a:lnTo>
                      <a:pt x="15" y="61"/>
                    </a:lnTo>
                    <a:lnTo>
                      <a:pt x="5" y="65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67" name="Freeform 52">
                <a:extLst>
                  <a:ext uri="{FF2B5EF4-FFF2-40B4-BE49-F238E27FC236}">
                    <a16:creationId xmlns:a16="http://schemas.microsoft.com/office/drawing/2014/main" id="{552D2D27-20F1-4AD9-B231-EE382212D28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737924" y="2930899"/>
                <a:ext cx="110290" cy="119668"/>
              </a:xfrm>
              <a:custGeom>
                <a:avLst/>
                <a:gdLst>
                  <a:gd name="T0" fmla="*/ 234 w 422"/>
                  <a:gd name="T1" fmla="*/ 59 h 460"/>
                  <a:gd name="T2" fmla="*/ 285 w 422"/>
                  <a:gd name="T3" fmla="*/ 17 h 460"/>
                  <a:gd name="T4" fmla="*/ 330 w 422"/>
                  <a:gd name="T5" fmla="*/ 2 h 460"/>
                  <a:gd name="T6" fmla="*/ 361 w 422"/>
                  <a:gd name="T7" fmla="*/ 2 h 460"/>
                  <a:gd name="T8" fmla="*/ 381 w 422"/>
                  <a:gd name="T9" fmla="*/ 9 h 460"/>
                  <a:gd name="T10" fmla="*/ 400 w 422"/>
                  <a:gd name="T11" fmla="*/ 25 h 460"/>
                  <a:gd name="T12" fmla="*/ 412 w 422"/>
                  <a:gd name="T13" fmla="*/ 44 h 460"/>
                  <a:gd name="T14" fmla="*/ 421 w 422"/>
                  <a:gd name="T15" fmla="*/ 69 h 460"/>
                  <a:gd name="T16" fmla="*/ 421 w 422"/>
                  <a:gd name="T17" fmla="*/ 105 h 460"/>
                  <a:gd name="T18" fmla="*/ 405 w 422"/>
                  <a:gd name="T19" fmla="*/ 164 h 460"/>
                  <a:gd name="T20" fmla="*/ 374 w 422"/>
                  <a:gd name="T21" fmla="*/ 220 h 460"/>
                  <a:gd name="T22" fmla="*/ 326 w 422"/>
                  <a:gd name="T23" fmla="*/ 274 h 460"/>
                  <a:gd name="T24" fmla="*/ 272 w 422"/>
                  <a:gd name="T25" fmla="*/ 307 h 460"/>
                  <a:gd name="T26" fmla="*/ 211 w 422"/>
                  <a:gd name="T27" fmla="*/ 318 h 460"/>
                  <a:gd name="T28" fmla="*/ 166 w 422"/>
                  <a:gd name="T29" fmla="*/ 310 h 460"/>
                  <a:gd name="T30" fmla="*/ 118 w 422"/>
                  <a:gd name="T31" fmla="*/ 411 h 460"/>
                  <a:gd name="T32" fmla="*/ 121 w 422"/>
                  <a:gd name="T33" fmla="*/ 436 h 460"/>
                  <a:gd name="T34" fmla="*/ 147 w 422"/>
                  <a:gd name="T35" fmla="*/ 447 h 460"/>
                  <a:gd name="T36" fmla="*/ 0 w 422"/>
                  <a:gd name="T37" fmla="*/ 460 h 460"/>
                  <a:gd name="T38" fmla="*/ 31 w 422"/>
                  <a:gd name="T39" fmla="*/ 445 h 460"/>
                  <a:gd name="T40" fmla="*/ 54 w 422"/>
                  <a:gd name="T41" fmla="*/ 429 h 460"/>
                  <a:gd name="T42" fmla="*/ 72 w 422"/>
                  <a:gd name="T43" fmla="*/ 384 h 460"/>
                  <a:gd name="T44" fmla="*/ 170 w 422"/>
                  <a:gd name="T45" fmla="*/ 49 h 460"/>
                  <a:gd name="T46" fmla="*/ 167 w 422"/>
                  <a:gd name="T47" fmla="*/ 36 h 460"/>
                  <a:gd name="T48" fmla="*/ 157 w 422"/>
                  <a:gd name="T49" fmla="*/ 30 h 460"/>
                  <a:gd name="T50" fmla="*/ 136 w 422"/>
                  <a:gd name="T51" fmla="*/ 29 h 460"/>
                  <a:gd name="T52" fmla="*/ 240 w 422"/>
                  <a:gd name="T53" fmla="*/ 0 h 460"/>
                  <a:gd name="T54" fmla="*/ 170 w 422"/>
                  <a:gd name="T55" fmla="*/ 286 h 460"/>
                  <a:gd name="T56" fmla="*/ 191 w 422"/>
                  <a:gd name="T57" fmla="*/ 296 h 460"/>
                  <a:gd name="T58" fmla="*/ 217 w 422"/>
                  <a:gd name="T59" fmla="*/ 300 h 460"/>
                  <a:gd name="T60" fmla="*/ 245 w 422"/>
                  <a:gd name="T61" fmla="*/ 294 h 460"/>
                  <a:gd name="T62" fmla="*/ 274 w 422"/>
                  <a:gd name="T63" fmla="*/ 277 h 460"/>
                  <a:gd name="T64" fmla="*/ 300 w 422"/>
                  <a:gd name="T65" fmla="*/ 250 h 460"/>
                  <a:gd name="T66" fmla="*/ 325 w 422"/>
                  <a:gd name="T67" fmla="*/ 215 h 460"/>
                  <a:gd name="T68" fmla="*/ 344 w 422"/>
                  <a:gd name="T69" fmla="*/ 172 h 460"/>
                  <a:gd name="T70" fmla="*/ 359 w 422"/>
                  <a:gd name="T71" fmla="*/ 121 h 460"/>
                  <a:gd name="T72" fmla="*/ 360 w 422"/>
                  <a:gd name="T73" fmla="*/ 74 h 460"/>
                  <a:gd name="T74" fmla="*/ 349 w 422"/>
                  <a:gd name="T75" fmla="*/ 44 h 460"/>
                  <a:gd name="T76" fmla="*/ 327 w 422"/>
                  <a:gd name="T77" fmla="*/ 30 h 460"/>
                  <a:gd name="T78" fmla="*/ 299 w 422"/>
                  <a:gd name="T79" fmla="*/ 33 h 460"/>
                  <a:gd name="T80" fmla="*/ 271 w 422"/>
                  <a:gd name="T81" fmla="*/ 47 h 460"/>
                  <a:gd name="T82" fmla="*/ 244 w 422"/>
                  <a:gd name="T83" fmla="*/ 73 h 460"/>
                  <a:gd name="T84" fmla="*/ 218 w 422"/>
                  <a:gd name="T85" fmla="*/ 107 h 460"/>
                  <a:gd name="T86" fmla="*/ 198 w 422"/>
                  <a:gd name="T87" fmla="*/ 144 h 460"/>
                  <a:gd name="T88" fmla="*/ 159 w 422"/>
                  <a:gd name="T89" fmla="*/ 274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2" h="460">
                    <a:moveTo>
                      <a:pt x="240" y="0"/>
                    </a:moveTo>
                    <a:lnTo>
                      <a:pt x="215" y="79"/>
                    </a:lnTo>
                    <a:lnTo>
                      <a:pt x="234" y="59"/>
                    </a:lnTo>
                    <a:lnTo>
                      <a:pt x="252" y="42"/>
                    </a:lnTo>
                    <a:lnTo>
                      <a:pt x="269" y="27"/>
                    </a:lnTo>
                    <a:lnTo>
                      <a:pt x="285" y="17"/>
                    </a:lnTo>
                    <a:lnTo>
                      <a:pt x="299" y="10"/>
                    </a:lnTo>
                    <a:lnTo>
                      <a:pt x="315" y="5"/>
                    </a:lnTo>
                    <a:lnTo>
                      <a:pt x="330" y="2"/>
                    </a:lnTo>
                    <a:lnTo>
                      <a:pt x="346" y="0"/>
                    </a:lnTo>
                    <a:lnTo>
                      <a:pt x="354" y="0"/>
                    </a:lnTo>
                    <a:lnTo>
                      <a:pt x="361" y="2"/>
                    </a:lnTo>
                    <a:lnTo>
                      <a:pt x="369" y="3"/>
                    </a:lnTo>
                    <a:lnTo>
                      <a:pt x="376" y="6"/>
                    </a:lnTo>
                    <a:lnTo>
                      <a:pt x="381" y="9"/>
                    </a:lnTo>
                    <a:lnTo>
                      <a:pt x="388" y="13"/>
                    </a:lnTo>
                    <a:lnTo>
                      <a:pt x="394" y="19"/>
                    </a:lnTo>
                    <a:lnTo>
                      <a:pt x="400" y="25"/>
                    </a:lnTo>
                    <a:lnTo>
                      <a:pt x="405" y="30"/>
                    </a:lnTo>
                    <a:lnTo>
                      <a:pt x="410" y="37"/>
                    </a:lnTo>
                    <a:lnTo>
                      <a:pt x="412" y="44"/>
                    </a:lnTo>
                    <a:lnTo>
                      <a:pt x="417" y="52"/>
                    </a:lnTo>
                    <a:lnTo>
                      <a:pt x="418" y="60"/>
                    </a:lnTo>
                    <a:lnTo>
                      <a:pt x="421" y="69"/>
                    </a:lnTo>
                    <a:lnTo>
                      <a:pt x="421" y="77"/>
                    </a:lnTo>
                    <a:lnTo>
                      <a:pt x="422" y="87"/>
                    </a:lnTo>
                    <a:lnTo>
                      <a:pt x="421" y="105"/>
                    </a:lnTo>
                    <a:lnTo>
                      <a:pt x="418" y="125"/>
                    </a:lnTo>
                    <a:lnTo>
                      <a:pt x="412" y="144"/>
                    </a:lnTo>
                    <a:lnTo>
                      <a:pt x="405" y="164"/>
                    </a:lnTo>
                    <a:lnTo>
                      <a:pt x="397" y="182"/>
                    </a:lnTo>
                    <a:lnTo>
                      <a:pt x="387" y="202"/>
                    </a:lnTo>
                    <a:lnTo>
                      <a:pt x="374" y="220"/>
                    </a:lnTo>
                    <a:lnTo>
                      <a:pt x="359" y="240"/>
                    </a:lnTo>
                    <a:lnTo>
                      <a:pt x="343" y="259"/>
                    </a:lnTo>
                    <a:lnTo>
                      <a:pt x="326" y="274"/>
                    </a:lnTo>
                    <a:lnTo>
                      <a:pt x="309" y="288"/>
                    </a:lnTo>
                    <a:lnTo>
                      <a:pt x="291" y="298"/>
                    </a:lnTo>
                    <a:lnTo>
                      <a:pt x="272" y="307"/>
                    </a:lnTo>
                    <a:lnTo>
                      <a:pt x="252" y="314"/>
                    </a:lnTo>
                    <a:lnTo>
                      <a:pt x="232" y="317"/>
                    </a:lnTo>
                    <a:lnTo>
                      <a:pt x="211" y="318"/>
                    </a:lnTo>
                    <a:lnTo>
                      <a:pt x="196" y="317"/>
                    </a:lnTo>
                    <a:lnTo>
                      <a:pt x="180" y="314"/>
                    </a:lnTo>
                    <a:lnTo>
                      <a:pt x="166" y="310"/>
                    </a:lnTo>
                    <a:lnTo>
                      <a:pt x="150" y="301"/>
                    </a:lnTo>
                    <a:lnTo>
                      <a:pt x="125" y="389"/>
                    </a:lnTo>
                    <a:lnTo>
                      <a:pt x="118" y="411"/>
                    </a:lnTo>
                    <a:lnTo>
                      <a:pt x="116" y="423"/>
                    </a:lnTo>
                    <a:lnTo>
                      <a:pt x="118" y="430"/>
                    </a:lnTo>
                    <a:lnTo>
                      <a:pt x="121" y="436"/>
                    </a:lnTo>
                    <a:lnTo>
                      <a:pt x="126" y="442"/>
                    </a:lnTo>
                    <a:lnTo>
                      <a:pt x="133" y="445"/>
                    </a:lnTo>
                    <a:lnTo>
                      <a:pt x="147" y="447"/>
                    </a:lnTo>
                    <a:lnTo>
                      <a:pt x="170" y="447"/>
                    </a:lnTo>
                    <a:lnTo>
                      <a:pt x="167" y="460"/>
                    </a:lnTo>
                    <a:lnTo>
                      <a:pt x="0" y="460"/>
                    </a:lnTo>
                    <a:lnTo>
                      <a:pt x="4" y="447"/>
                    </a:lnTo>
                    <a:lnTo>
                      <a:pt x="20" y="446"/>
                    </a:lnTo>
                    <a:lnTo>
                      <a:pt x="31" y="445"/>
                    </a:lnTo>
                    <a:lnTo>
                      <a:pt x="41" y="440"/>
                    </a:lnTo>
                    <a:lnTo>
                      <a:pt x="48" y="436"/>
                    </a:lnTo>
                    <a:lnTo>
                      <a:pt x="54" y="429"/>
                    </a:lnTo>
                    <a:lnTo>
                      <a:pt x="60" y="419"/>
                    </a:lnTo>
                    <a:lnTo>
                      <a:pt x="67" y="403"/>
                    </a:lnTo>
                    <a:lnTo>
                      <a:pt x="72" y="384"/>
                    </a:lnTo>
                    <a:lnTo>
                      <a:pt x="162" y="83"/>
                    </a:lnTo>
                    <a:lnTo>
                      <a:pt x="167" y="60"/>
                    </a:lnTo>
                    <a:lnTo>
                      <a:pt x="170" y="49"/>
                    </a:lnTo>
                    <a:lnTo>
                      <a:pt x="170" y="44"/>
                    </a:lnTo>
                    <a:lnTo>
                      <a:pt x="169" y="40"/>
                    </a:lnTo>
                    <a:lnTo>
                      <a:pt x="167" y="36"/>
                    </a:lnTo>
                    <a:lnTo>
                      <a:pt x="164" y="33"/>
                    </a:lnTo>
                    <a:lnTo>
                      <a:pt x="162" y="32"/>
                    </a:lnTo>
                    <a:lnTo>
                      <a:pt x="157" y="30"/>
                    </a:lnTo>
                    <a:lnTo>
                      <a:pt x="153" y="29"/>
                    </a:lnTo>
                    <a:lnTo>
                      <a:pt x="147" y="29"/>
                    </a:lnTo>
                    <a:lnTo>
                      <a:pt x="136" y="29"/>
                    </a:lnTo>
                    <a:lnTo>
                      <a:pt x="119" y="30"/>
                    </a:lnTo>
                    <a:lnTo>
                      <a:pt x="119" y="17"/>
                    </a:lnTo>
                    <a:lnTo>
                      <a:pt x="240" y="0"/>
                    </a:lnTo>
                    <a:close/>
                    <a:moveTo>
                      <a:pt x="159" y="274"/>
                    </a:moveTo>
                    <a:lnTo>
                      <a:pt x="164" y="280"/>
                    </a:lnTo>
                    <a:lnTo>
                      <a:pt x="170" y="286"/>
                    </a:lnTo>
                    <a:lnTo>
                      <a:pt x="177" y="290"/>
                    </a:lnTo>
                    <a:lnTo>
                      <a:pt x="184" y="293"/>
                    </a:lnTo>
                    <a:lnTo>
                      <a:pt x="191" y="296"/>
                    </a:lnTo>
                    <a:lnTo>
                      <a:pt x="200" y="298"/>
                    </a:lnTo>
                    <a:lnTo>
                      <a:pt x="208" y="300"/>
                    </a:lnTo>
                    <a:lnTo>
                      <a:pt x="217" y="300"/>
                    </a:lnTo>
                    <a:lnTo>
                      <a:pt x="227" y="298"/>
                    </a:lnTo>
                    <a:lnTo>
                      <a:pt x="235" y="297"/>
                    </a:lnTo>
                    <a:lnTo>
                      <a:pt x="245" y="294"/>
                    </a:lnTo>
                    <a:lnTo>
                      <a:pt x="254" y="290"/>
                    </a:lnTo>
                    <a:lnTo>
                      <a:pt x="264" y="284"/>
                    </a:lnTo>
                    <a:lnTo>
                      <a:pt x="274" y="277"/>
                    </a:lnTo>
                    <a:lnTo>
                      <a:pt x="282" y="269"/>
                    </a:lnTo>
                    <a:lnTo>
                      <a:pt x="292" y="260"/>
                    </a:lnTo>
                    <a:lnTo>
                      <a:pt x="300" y="250"/>
                    </a:lnTo>
                    <a:lnTo>
                      <a:pt x="309" y="239"/>
                    </a:lnTo>
                    <a:lnTo>
                      <a:pt x="316" y="227"/>
                    </a:lnTo>
                    <a:lnTo>
                      <a:pt x="325" y="215"/>
                    </a:lnTo>
                    <a:lnTo>
                      <a:pt x="332" y="202"/>
                    </a:lnTo>
                    <a:lnTo>
                      <a:pt x="337" y="188"/>
                    </a:lnTo>
                    <a:lnTo>
                      <a:pt x="344" y="172"/>
                    </a:lnTo>
                    <a:lnTo>
                      <a:pt x="350" y="155"/>
                    </a:lnTo>
                    <a:lnTo>
                      <a:pt x="354" y="138"/>
                    </a:lnTo>
                    <a:lnTo>
                      <a:pt x="359" y="121"/>
                    </a:lnTo>
                    <a:lnTo>
                      <a:pt x="361" y="104"/>
                    </a:lnTo>
                    <a:lnTo>
                      <a:pt x="361" y="87"/>
                    </a:lnTo>
                    <a:lnTo>
                      <a:pt x="360" y="74"/>
                    </a:lnTo>
                    <a:lnTo>
                      <a:pt x="359" y="63"/>
                    </a:lnTo>
                    <a:lnTo>
                      <a:pt x="354" y="53"/>
                    </a:lnTo>
                    <a:lnTo>
                      <a:pt x="349" y="44"/>
                    </a:lnTo>
                    <a:lnTo>
                      <a:pt x="342" y="39"/>
                    </a:lnTo>
                    <a:lnTo>
                      <a:pt x="335" y="33"/>
                    </a:lnTo>
                    <a:lnTo>
                      <a:pt x="327" y="30"/>
                    </a:lnTo>
                    <a:lnTo>
                      <a:pt x="319" y="30"/>
                    </a:lnTo>
                    <a:lnTo>
                      <a:pt x="309" y="30"/>
                    </a:lnTo>
                    <a:lnTo>
                      <a:pt x="299" y="33"/>
                    </a:lnTo>
                    <a:lnTo>
                      <a:pt x="291" y="36"/>
                    </a:lnTo>
                    <a:lnTo>
                      <a:pt x="281" y="40"/>
                    </a:lnTo>
                    <a:lnTo>
                      <a:pt x="271" y="47"/>
                    </a:lnTo>
                    <a:lnTo>
                      <a:pt x="262" y="54"/>
                    </a:lnTo>
                    <a:lnTo>
                      <a:pt x="252" y="63"/>
                    </a:lnTo>
                    <a:lnTo>
                      <a:pt x="244" y="73"/>
                    </a:lnTo>
                    <a:lnTo>
                      <a:pt x="234" y="83"/>
                    </a:lnTo>
                    <a:lnTo>
                      <a:pt x="225" y="94"/>
                    </a:lnTo>
                    <a:lnTo>
                      <a:pt x="218" y="107"/>
                    </a:lnTo>
                    <a:lnTo>
                      <a:pt x="211" y="118"/>
                    </a:lnTo>
                    <a:lnTo>
                      <a:pt x="204" y="131"/>
                    </a:lnTo>
                    <a:lnTo>
                      <a:pt x="198" y="144"/>
                    </a:lnTo>
                    <a:lnTo>
                      <a:pt x="193" y="158"/>
                    </a:lnTo>
                    <a:lnTo>
                      <a:pt x="189" y="172"/>
                    </a:lnTo>
                    <a:lnTo>
                      <a:pt x="159" y="27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68" name="Freeform 51">
                <a:extLst>
                  <a:ext uri="{FF2B5EF4-FFF2-40B4-BE49-F238E27FC236}">
                    <a16:creationId xmlns:a16="http://schemas.microsoft.com/office/drawing/2014/main" id="{B4D32FF8-79F4-4A34-8193-B5CDA29941B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926432" y="2933246"/>
                <a:ext cx="99338" cy="35979"/>
              </a:xfrm>
              <a:custGeom>
                <a:avLst/>
                <a:gdLst>
                  <a:gd name="T0" fmla="*/ 0 w 381"/>
                  <a:gd name="T1" fmla="*/ 0 h 140"/>
                  <a:gd name="T2" fmla="*/ 381 w 381"/>
                  <a:gd name="T3" fmla="*/ 0 h 140"/>
                  <a:gd name="T4" fmla="*/ 381 w 381"/>
                  <a:gd name="T5" fmla="*/ 28 h 140"/>
                  <a:gd name="T6" fmla="*/ 0 w 381"/>
                  <a:gd name="T7" fmla="*/ 28 h 140"/>
                  <a:gd name="T8" fmla="*/ 0 w 381"/>
                  <a:gd name="T9" fmla="*/ 0 h 140"/>
                  <a:gd name="T10" fmla="*/ 0 w 381"/>
                  <a:gd name="T11" fmla="*/ 112 h 140"/>
                  <a:gd name="T12" fmla="*/ 381 w 381"/>
                  <a:gd name="T13" fmla="*/ 112 h 140"/>
                  <a:gd name="T14" fmla="*/ 381 w 381"/>
                  <a:gd name="T15" fmla="*/ 140 h 140"/>
                  <a:gd name="T16" fmla="*/ 0 w 381"/>
                  <a:gd name="T17" fmla="*/ 140 h 140"/>
                  <a:gd name="T18" fmla="*/ 0 w 381"/>
                  <a:gd name="T19" fmla="*/ 112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81" h="140">
                    <a:moveTo>
                      <a:pt x="0" y="0"/>
                    </a:moveTo>
                    <a:lnTo>
                      <a:pt x="381" y="0"/>
                    </a:lnTo>
                    <a:lnTo>
                      <a:pt x="381" y="28"/>
                    </a:lnTo>
                    <a:lnTo>
                      <a:pt x="0" y="28"/>
                    </a:lnTo>
                    <a:lnTo>
                      <a:pt x="0" y="0"/>
                    </a:lnTo>
                    <a:close/>
                    <a:moveTo>
                      <a:pt x="0" y="112"/>
                    </a:moveTo>
                    <a:lnTo>
                      <a:pt x="381" y="112"/>
                    </a:lnTo>
                    <a:lnTo>
                      <a:pt x="381" y="140"/>
                    </a:lnTo>
                    <a:lnTo>
                      <a:pt x="0" y="140"/>
                    </a:lnTo>
                    <a:lnTo>
                      <a:pt x="0" y="11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69" name="Freeform 50">
                <a:extLst>
                  <a:ext uri="{FF2B5EF4-FFF2-40B4-BE49-F238E27FC236}">
                    <a16:creationId xmlns:a16="http://schemas.microsoft.com/office/drawing/2014/main" id="{9B7FCF5C-116A-4F13-A929-76768DC8394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014039" y="2930899"/>
                <a:ext cx="110290" cy="119668"/>
              </a:xfrm>
              <a:custGeom>
                <a:avLst/>
                <a:gdLst>
                  <a:gd name="T0" fmla="*/ 234 w 421"/>
                  <a:gd name="T1" fmla="*/ 59 h 460"/>
                  <a:gd name="T2" fmla="*/ 283 w 421"/>
                  <a:gd name="T3" fmla="*/ 17 h 460"/>
                  <a:gd name="T4" fmla="*/ 330 w 421"/>
                  <a:gd name="T5" fmla="*/ 2 h 460"/>
                  <a:gd name="T6" fmla="*/ 360 w 421"/>
                  <a:gd name="T7" fmla="*/ 2 h 460"/>
                  <a:gd name="T8" fmla="*/ 381 w 421"/>
                  <a:gd name="T9" fmla="*/ 9 h 460"/>
                  <a:gd name="T10" fmla="*/ 398 w 421"/>
                  <a:gd name="T11" fmla="*/ 25 h 460"/>
                  <a:gd name="T12" fmla="*/ 412 w 421"/>
                  <a:gd name="T13" fmla="*/ 44 h 460"/>
                  <a:gd name="T14" fmla="*/ 419 w 421"/>
                  <a:gd name="T15" fmla="*/ 69 h 460"/>
                  <a:gd name="T16" fmla="*/ 419 w 421"/>
                  <a:gd name="T17" fmla="*/ 105 h 460"/>
                  <a:gd name="T18" fmla="*/ 405 w 421"/>
                  <a:gd name="T19" fmla="*/ 164 h 460"/>
                  <a:gd name="T20" fmla="*/ 373 w 421"/>
                  <a:gd name="T21" fmla="*/ 220 h 460"/>
                  <a:gd name="T22" fmla="*/ 324 w 421"/>
                  <a:gd name="T23" fmla="*/ 274 h 460"/>
                  <a:gd name="T24" fmla="*/ 271 w 421"/>
                  <a:gd name="T25" fmla="*/ 307 h 460"/>
                  <a:gd name="T26" fmla="*/ 211 w 421"/>
                  <a:gd name="T27" fmla="*/ 318 h 460"/>
                  <a:gd name="T28" fmla="*/ 166 w 421"/>
                  <a:gd name="T29" fmla="*/ 310 h 460"/>
                  <a:gd name="T30" fmla="*/ 118 w 421"/>
                  <a:gd name="T31" fmla="*/ 411 h 460"/>
                  <a:gd name="T32" fmla="*/ 119 w 421"/>
                  <a:gd name="T33" fmla="*/ 436 h 460"/>
                  <a:gd name="T34" fmla="*/ 146 w 421"/>
                  <a:gd name="T35" fmla="*/ 447 h 460"/>
                  <a:gd name="T36" fmla="*/ 0 w 421"/>
                  <a:gd name="T37" fmla="*/ 460 h 460"/>
                  <a:gd name="T38" fmla="*/ 31 w 421"/>
                  <a:gd name="T39" fmla="*/ 445 h 460"/>
                  <a:gd name="T40" fmla="*/ 54 w 421"/>
                  <a:gd name="T41" fmla="*/ 429 h 460"/>
                  <a:gd name="T42" fmla="*/ 72 w 421"/>
                  <a:gd name="T43" fmla="*/ 384 h 460"/>
                  <a:gd name="T44" fmla="*/ 169 w 421"/>
                  <a:gd name="T45" fmla="*/ 49 h 460"/>
                  <a:gd name="T46" fmla="*/ 166 w 421"/>
                  <a:gd name="T47" fmla="*/ 36 h 460"/>
                  <a:gd name="T48" fmla="*/ 157 w 421"/>
                  <a:gd name="T49" fmla="*/ 30 h 460"/>
                  <a:gd name="T50" fmla="*/ 135 w 421"/>
                  <a:gd name="T51" fmla="*/ 29 h 460"/>
                  <a:gd name="T52" fmla="*/ 239 w 421"/>
                  <a:gd name="T53" fmla="*/ 0 h 460"/>
                  <a:gd name="T54" fmla="*/ 169 w 421"/>
                  <a:gd name="T55" fmla="*/ 286 h 460"/>
                  <a:gd name="T56" fmla="*/ 190 w 421"/>
                  <a:gd name="T57" fmla="*/ 296 h 460"/>
                  <a:gd name="T58" fmla="*/ 217 w 421"/>
                  <a:gd name="T59" fmla="*/ 300 h 460"/>
                  <a:gd name="T60" fmla="*/ 244 w 421"/>
                  <a:gd name="T61" fmla="*/ 294 h 460"/>
                  <a:gd name="T62" fmla="*/ 272 w 421"/>
                  <a:gd name="T63" fmla="*/ 277 h 460"/>
                  <a:gd name="T64" fmla="*/ 299 w 421"/>
                  <a:gd name="T65" fmla="*/ 250 h 460"/>
                  <a:gd name="T66" fmla="*/ 323 w 421"/>
                  <a:gd name="T67" fmla="*/ 215 h 460"/>
                  <a:gd name="T68" fmla="*/ 343 w 421"/>
                  <a:gd name="T69" fmla="*/ 172 h 460"/>
                  <a:gd name="T70" fmla="*/ 357 w 421"/>
                  <a:gd name="T71" fmla="*/ 121 h 460"/>
                  <a:gd name="T72" fmla="*/ 360 w 421"/>
                  <a:gd name="T73" fmla="*/ 74 h 460"/>
                  <a:gd name="T74" fmla="*/ 347 w 421"/>
                  <a:gd name="T75" fmla="*/ 44 h 460"/>
                  <a:gd name="T76" fmla="*/ 326 w 421"/>
                  <a:gd name="T77" fmla="*/ 30 h 460"/>
                  <a:gd name="T78" fmla="*/ 299 w 421"/>
                  <a:gd name="T79" fmla="*/ 33 h 460"/>
                  <a:gd name="T80" fmla="*/ 271 w 421"/>
                  <a:gd name="T81" fmla="*/ 47 h 460"/>
                  <a:gd name="T82" fmla="*/ 242 w 421"/>
                  <a:gd name="T83" fmla="*/ 73 h 460"/>
                  <a:gd name="T84" fmla="*/ 217 w 421"/>
                  <a:gd name="T85" fmla="*/ 107 h 460"/>
                  <a:gd name="T86" fmla="*/ 198 w 421"/>
                  <a:gd name="T87" fmla="*/ 144 h 460"/>
                  <a:gd name="T88" fmla="*/ 157 w 421"/>
                  <a:gd name="T89" fmla="*/ 274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1" h="460">
                    <a:moveTo>
                      <a:pt x="239" y="0"/>
                    </a:moveTo>
                    <a:lnTo>
                      <a:pt x="215" y="79"/>
                    </a:lnTo>
                    <a:lnTo>
                      <a:pt x="234" y="59"/>
                    </a:lnTo>
                    <a:lnTo>
                      <a:pt x="251" y="42"/>
                    </a:lnTo>
                    <a:lnTo>
                      <a:pt x="268" y="27"/>
                    </a:lnTo>
                    <a:lnTo>
                      <a:pt x="283" y="17"/>
                    </a:lnTo>
                    <a:lnTo>
                      <a:pt x="299" y="10"/>
                    </a:lnTo>
                    <a:lnTo>
                      <a:pt x="315" y="5"/>
                    </a:lnTo>
                    <a:lnTo>
                      <a:pt x="330" y="2"/>
                    </a:lnTo>
                    <a:lnTo>
                      <a:pt x="346" y="0"/>
                    </a:lnTo>
                    <a:lnTo>
                      <a:pt x="353" y="0"/>
                    </a:lnTo>
                    <a:lnTo>
                      <a:pt x="360" y="2"/>
                    </a:lnTo>
                    <a:lnTo>
                      <a:pt x="367" y="3"/>
                    </a:lnTo>
                    <a:lnTo>
                      <a:pt x="374" y="6"/>
                    </a:lnTo>
                    <a:lnTo>
                      <a:pt x="381" y="9"/>
                    </a:lnTo>
                    <a:lnTo>
                      <a:pt x="387" y="13"/>
                    </a:lnTo>
                    <a:lnTo>
                      <a:pt x="392" y="19"/>
                    </a:lnTo>
                    <a:lnTo>
                      <a:pt x="398" y="25"/>
                    </a:lnTo>
                    <a:lnTo>
                      <a:pt x="404" y="30"/>
                    </a:lnTo>
                    <a:lnTo>
                      <a:pt x="408" y="37"/>
                    </a:lnTo>
                    <a:lnTo>
                      <a:pt x="412" y="44"/>
                    </a:lnTo>
                    <a:lnTo>
                      <a:pt x="415" y="52"/>
                    </a:lnTo>
                    <a:lnTo>
                      <a:pt x="418" y="60"/>
                    </a:lnTo>
                    <a:lnTo>
                      <a:pt x="419" y="69"/>
                    </a:lnTo>
                    <a:lnTo>
                      <a:pt x="421" y="77"/>
                    </a:lnTo>
                    <a:lnTo>
                      <a:pt x="421" y="87"/>
                    </a:lnTo>
                    <a:lnTo>
                      <a:pt x="419" y="105"/>
                    </a:lnTo>
                    <a:lnTo>
                      <a:pt x="417" y="125"/>
                    </a:lnTo>
                    <a:lnTo>
                      <a:pt x="412" y="144"/>
                    </a:lnTo>
                    <a:lnTo>
                      <a:pt x="405" y="164"/>
                    </a:lnTo>
                    <a:lnTo>
                      <a:pt x="397" y="182"/>
                    </a:lnTo>
                    <a:lnTo>
                      <a:pt x="385" y="202"/>
                    </a:lnTo>
                    <a:lnTo>
                      <a:pt x="373" y="220"/>
                    </a:lnTo>
                    <a:lnTo>
                      <a:pt x="358" y="240"/>
                    </a:lnTo>
                    <a:lnTo>
                      <a:pt x="341" y="259"/>
                    </a:lnTo>
                    <a:lnTo>
                      <a:pt x="324" y="274"/>
                    </a:lnTo>
                    <a:lnTo>
                      <a:pt x="307" y="288"/>
                    </a:lnTo>
                    <a:lnTo>
                      <a:pt x="289" y="298"/>
                    </a:lnTo>
                    <a:lnTo>
                      <a:pt x="271" y="307"/>
                    </a:lnTo>
                    <a:lnTo>
                      <a:pt x="251" y="314"/>
                    </a:lnTo>
                    <a:lnTo>
                      <a:pt x="231" y="317"/>
                    </a:lnTo>
                    <a:lnTo>
                      <a:pt x="211" y="318"/>
                    </a:lnTo>
                    <a:lnTo>
                      <a:pt x="194" y="317"/>
                    </a:lnTo>
                    <a:lnTo>
                      <a:pt x="180" y="314"/>
                    </a:lnTo>
                    <a:lnTo>
                      <a:pt x="166" y="310"/>
                    </a:lnTo>
                    <a:lnTo>
                      <a:pt x="149" y="301"/>
                    </a:lnTo>
                    <a:lnTo>
                      <a:pt x="123" y="389"/>
                    </a:lnTo>
                    <a:lnTo>
                      <a:pt x="118" y="411"/>
                    </a:lnTo>
                    <a:lnTo>
                      <a:pt x="116" y="423"/>
                    </a:lnTo>
                    <a:lnTo>
                      <a:pt x="116" y="430"/>
                    </a:lnTo>
                    <a:lnTo>
                      <a:pt x="119" y="436"/>
                    </a:lnTo>
                    <a:lnTo>
                      <a:pt x="125" y="442"/>
                    </a:lnTo>
                    <a:lnTo>
                      <a:pt x="133" y="445"/>
                    </a:lnTo>
                    <a:lnTo>
                      <a:pt x="146" y="447"/>
                    </a:lnTo>
                    <a:lnTo>
                      <a:pt x="169" y="447"/>
                    </a:lnTo>
                    <a:lnTo>
                      <a:pt x="166" y="460"/>
                    </a:lnTo>
                    <a:lnTo>
                      <a:pt x="0" y="460"/>
                    </a:lnTo>
                    <a:lnTo>
                      <a:pt x="3" y="447"/>
                    </a:lnTo>
                    <a:lnTo>
                      <a:pt x="18" y="446"/>
                    </a:lnTo>
                    <a:lnTo>
                      <a:pt x="31" y="445"/>
                    </a:lnTo>
                    <a:lnTo>
                      <a:pt x="41" y="440"/>
                    </a:lnTo>
                    <a:lnTo>
                      <a:pt x="48" y="436"/>
                    </a:lnTo>
                    <a:lnTo>
                      <a:pt x="54" y="429"/>
                    </a:lnTo>
                    <a:lnTo>
                      <a:pt x="59" y="419"/>
                    </a:lnTo>
                    <a:lnTo>
                      <a:pt x="65" y="403"/>
                    </a:lnTo>
                    <a:lnTo>
                      <a:pt x="72" y="384"/>
                    </a:lnTo>
                    <a:lnTo>
                      <a:pt x="162" y="83"/>
                    </a:lnTo>
                    <a:lnTo>
                      <a:pt x="167" y="60"/>
                    </a:lnTo>
                    <a:lnTo>
                      <a:pt x="169" y="49"/>
                    </a:lnTo>
                    <a:lnTo>
                      <a:pt x="169" y="44"/>
                    </a:lnTo>
                    <a:lnTo>
                      <a:pt x="167" y="40"/>
                    </a:lnTo>
                    <a:lnTo>
                      <a:pt x="166" y="36"/>
                    </a:lnTo>
                    <a:lnTo>
                      <a:pt x="164" y="33"/>
                    </a:lnTo>
                    <a:lnTo>
                      <a:pt x="160" y="32"/>
                    </a:lnTo>
                    <a:lnTo>
                      <a:pt x="157" y="30"/>
                    </a:lnTo>
                    <a:lnTo>
                      <a:pt x="152" y="29"/>
                    </a:lnTo>
                    <a:lnTo>
                      <a:pt x="147" y="29"/>
                    </a:lnTo>
                    <a:lnTo>
                      <a:pt x="135" y="29"/>
                    </a:lnTo>
                    <a:lnTo>
                      <a:pt x="119" y="30"/>
                    </a:lnTo>
                    <a:lnTo>
                      <a:pt x="119" y="17"/>
                    </a:lnTo>
                    <a:lnTo>
                      <a:pt x="239" y="0"/>
                    </a:lnTo>
                    <a:close/>
                    <a:moveTo>
                      <a:pt x="157" y="274"/>
                    </a:moveTo>
                    <a:lnTo>
                      <a:pt x="163" y="280"/>
                    </a:lnTo>
                    <a:lnTo>
                      <a:pt x="169" y="286"/>
                    </a:lnTo>
                    <a:lnTo>
                      <a:pt x="176" y="290"/>
                    </a:lnTo>
                    <a:lnTo>
                      <a:pt x="183" y="293"/>
                    </a:lnTo>
                    <a:lnTo>
                      <a:pt x="190" y="296"/>
                    </a:lnTo>
                    <a:lnTo>
                      <a:pt x="198" y="298"/>
                    </a:lnTo>
                    <a:lnTo>
                      <a:pt x="207" y="300"/>
                    </a:lnTo>
                    <a:lnTo>
                      <a:pt x="217" y="300"/>
                    </a:lnTo>
                    <a:lnTo>
                      <a:pt x="225" y="298"/>
                    </a:lnTo>
                    <a:lnTo>
                      <a:pt x="235" y="297"/>
                    </a:lnTo>
                    <a:lnTo>
                      <a:pt x="244" y="294"/>
                    </a:lnTo>
                    <a:lnTo>
                      <a:pt x="254" y="290"/>
                    </a:lnTo>
                    <a:lnTo>
                      <a:pt x="264" y="284"/>
                    </a:lnTo>
                    <a:lnTo>
                      <a:pt x="272" y="277"/>
                    </a:lnTo>
                    <a:lnTo>
                      <a:pt x="282" y="269"/>
                    </a:lnTo>
                    <a:lnTo>
                      <a:pt x="290" y="260"/>
                    </a:lnTo>
                    <a:lnTo>
                      <a:pt x="299" y="250"/>
                    </a:lnTo>
                    <a:lnTo>
                      <a:pt x="307" y="239"/>
                    </a:lnTo>
                    <a:lnTo>
                      <a:pt x="316" y="227"/>
                    </a:lnTo>
                    <a:lnTo>
                      <a:pt x="323" y="215"/>
                    </a:lnTo>
                    <a:lnTo>
                      <a:pt x="330" y="202"/>
                    </a:lnTo>
                    <a:lnTo>
                      <a:pt x="337" y="188"/>
                    </a:lnTo>
                    <a:lnTo>
                      <a:pt x="343" y="172"/>
                    </a:lnTo>
                    <a:lnTo>
                      <a:pt x="349" y="155"/>
                    </a:lnTo>
                    <a:lnTo>
                      <a:pt x="354" y="138"/>
                    </a:lnTo>
                    <a:lnTo>
                      <a:pt x="357" y="121"/>
                    </a:lnTo>
                    <a:lnTo>
                      <a:pt x="360" y="104"/>
                    </a:lnTo>
                    <a:lnTo>
                      <a:pt x="361" y="87"/>
                    </a:lnTo>
                    <a:lnTo>
                      <a:pt x="360" y="74"/>
                    </a:lnTo>
                    <a:lnTo>
                      <a:pt x="357" y="63"/>
                    </a:lnTo>
                    <a:lnTo>
                      <a:pt x="353" y="53"/>
                    </a:lnTo>
                    <a:lnTo>
                      <a:pt x="347" y="44"/>
                    </a:lnTo>
                    <a:lnTo>
                      <a:pt x="341" y="39"/>
                    </a:lnTo>
                    <a:lnTo>
                      <a:pt x="334" y="33"/>
                    </a:lnTo>
                    <a:lnTo>
                      <a:pt x="326" y="30"/>
                    </a:lnTo>
                    <a:lnTo>
                      <a:pt x="317" y="30"/>
                    </a:lnTo>
                    <a:lnTo>
                      <a:pt x="307" y="30"/>
                    </a:lnTo>
                    <a:lnTo>
                      <a:pt x="299" y="33"/>
                    </a:lnTo>
                    <a:lnTo>
                      <a:pt x="289" y="36"/>
                    </a:lnTo>
                    <a:lnTo>
                      <a:pt x="279" y="40"/>
                    </a:lnTo>
                    <a:lnTo>
                      <a:pt x="271" y="47"/>
                    </a:lnTo>
                    <a:lnTo>
                      <a:pt x="261" y="54"/>
                    </a:lnTo>
                    <a:lnTo>
                      <a:pt x="252" y="63"/>
                    </a:lnTo>
                    <a:lnTo>
                      <a:pt x="242" y="73"/>
                    </a:lnTo>
                    <a:lnTo>
                      <a:pt x="234" y="83"/>
                    </a:lnTo>
                    <a:lnTo>
                      <a:pt x="225" y="94"/>
                    </a:lnTo>
                    <a:lnTo>
                      <a:pt x="217" y="107"/>
                    </a:lnTo>
                    <a:lnTo>
                      <a:pt x="210" y="118"/>
                    </a:lnTo>
                    <a:lnTo>
                      <a:pt x="204" y="131"/>
                    </a:lnTo>
                    <a:lnTo>
                      <a:pt x="198" y="144"/>
                    </a:lnTo>
                    <a:lnTo>
                      <a:pt x="193" y="158"/>
                    </a:lnTo>
                    <a:lnTo>
                      <a:pt x="188" y="172"/>
                    </a:lnTo>
                    <a:lnTo>
                      <a:pt x="157" y="27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70" name="Freeform 49">
                <a:extLst>
                  <a:ext uri="{FF2B5EF4-FFF2-40B4-BE49-F238E27FC236}">
                    <a16:creationId xmlns:a16="http://schemas.microsoft.com/office/drawing/2014/main" id="{192220BF-DB40-4462-949D-331251D353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59947" y="2982521"/>
                <a:ext cx="39110" cy="71957"/>
              </a:xfrm>
              <a:custGeom>
                <a:avLst/>
                <a:gdLst>
                  <a:gd name="T0" fmla="*/ 150 w 150"/>
                  <a:gd name="T1" fmla="*/ 0 h 276"/>
                  <a:gd name="T2" fmla="*/ 83 w 150"/>
                  <a:gd name="T3" fmla="*/ 224 h 276"/>
                  <a:gd name="T4" fmla="*/ 79 w 150"/>
                  <a:gd name="T5" fmla="*/ 239 h 276"/>
                  <a:gd name="T6" fmla="*/ 78 w 150"/>
                  <a:gd name="T7" fmla="*/ 252 h 276"/>
                  <a:gd name="T8" fmla="*/ 78 w 150"/>
                  <a:gd name="T9" fmla="*/ 255 h 276"/>
                  <a:gd name="T10" fmla="*/ 79 w 150"/>
                  <a:gd name="T11" fmla="*/ 258 h 276"/>
                  <a:gd name="T12" fmla="*/ 80 w 150"/>
                  <a:gd name="T13" fmla="*/ 261 h 276"/>
                  <a:gd name="T14" fmla="*/ 83 w 150"/>
                  <a:gd name="T15" fmla="*/ 264 h 276"/>
                  <a:gd name="T16" fmla="*/ 92 w 150"/>
                  <a:gd name="T17" fmla="*/ 266 h 276"/>
                  <a:gd name="T18" fmla="*/ 107 w 150"/>
                  <a:gd name="T19" fmla="*/ 268 h 276"/>
                  <a:gd name="T20" fmla="*/ 106 w 150"/>
                  <a:gd name="T21" fmla="*/ 276 h 276"/>
                  <a:gd name="T22" fmla="*/ 0 w 150"/>
                  <a:gd name="T23" fmla="*/ 276 h 276"/>
                  <a:gd name="T24" fmla="*/ 3 w 150"/>
                  <a:gd name="T25" fmla="*/ 268 h 276"/>
                  <a:gd name="T26" fmla="*/ 17 w 150"/>
                  <a:gd name="T27" fmla="*/ 268 h 276"/>
                  <a:gd name="T28" fmla="*/ 24 w 150"/>
                  <a:gd name="T29" fmla="*/ 266 h 276"/>
                  <a:gd name="T30" fmla="*/ 32 w 150"/>
                  <a:gd name="T31" fmla="*/ 262 h 276"/>
                  <a:gd name="T32" fmla="*/ 38 w 150"/>
                  <a:gd name="T33" fmla="*/ 256 h 276"/>
                  <a:gd name="T34" fmla="*/ 44 w 150"/>
                  <a:gd name="T35" fmla="*/ 244 h 276"/>
                  <a:gd name="T36" fmla="*/ 51 w 150"/>
                  <a:gd name="T37" fmla="*/ 224 h 276"/>
                  <a:gd name="T38" fmla="*/ 99 w 150"/>
                  <a:gd name="T39" fmla="*/ 62 h 276"/>
                  <a:gd name="T40" fmla="*/ 102 w 150"/>
                  <a:gd name="T41" fmla="*/ 51 h 276"/>
                  <a:gd name="T42" fmla="*/ 103 w 150"/>
                  <a:gd name="T43" fmla="*/ 45 h 276"/>
                  <a:gd name="T44" fmla="*/ 105 w 150"/>
                  <a:gd name="T45" fmla="*/ 42 h 276"/>
                  <a:gd name="T46" fmla="*/ 105 w 150"/>
                  <a:gd name="T47" fmla="*/ 38 h 276"/>
                  <a:gd name="T48" fmla="*/ 103 w 150"/>
                  <a:gd name="T49" fmla="*/ 31 h 276"/>
                  <a:gd name="T50" fmla="*/ 100 w 150"/>
                  <a:gd name="T51" fmla="*/ 27 h 276"/>
                  <a:gd name="T52" fmla="*/ 96 w 150"/>
                  <a:gd name="T53" fmla="*/ 24 h 276"/>
                  <a:gd name="T54" fmla="*/ 89 w 150"/>
                  <a:gd name="T55" fmla="*/ 22 h 276"/>
                  <a:gd name="T56" fmla="*/ 83 w 150"/>
                  <a:gd name="T57" fmla="*/ 24 h 276"/>
                  <a:gd name="T58" fmla="*/ 73 w 150"/>
                  <a:gd name="T59" fmla="*/ 25 h 276"/>
                  <a:gd name="T60" fmla="*/ 71 w 150"/>
                  <a:gd name="T61" fmla="*/ 18 h 276"/>
                  <a:gd name="T62" fmla="*/ 140 w 150"/>
                  <a:gd name="T63" fmla="*/ 0 h 276"/>
                  <a:gd name="T64" fmla="*/ 150 w 150"/>
                  <a:gd name="T65" fmla="*/ 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0" h="276">
                    <a:moveTo>
                      <a:pt x="150" y="0"/>
                    </a:moveTo>
                    <a:lnTo>
                      <a:pt x="83" y="224"/>
                    </a:lnTo>
                    <a:lnTo>
                      <a:pt x="79" y="239"/>
                    </a:lnTo>
                    <a:lnTo>
                      <a:pt x="78" y="252"/>
                    </a:lnTo>
                    <a:lnTo>
                      <a:pt x="78" y="255"/>
                    </a:lnTo>
                    <a:lnTo>
                      <a:pt x="79" y="258"/>
                    </a:lnTo>
                    <a:lnTo>
                      <a:pt x="80" y="261"/>
                    </a:lnTo>
                    <a:lnTo>
                      <a:pt x="83" y="264"/>
                    </a:lnTo>
                    <a:lnTo>
                      <a:pt x="92" y="266"/>
                    </a:lnTo>
                    <a:lnTo>
                      <a:pt x="107" y="268"/>
                    </a:lnTo>
                    <a:lnTo>
                      <a:pt x="106" y="276"/>
                    </a:lnTo>
                    <a:lnTo>
                      <a:pt x="0" y="276"/>
                    </a:lnTo>
                    <a:lnTo>
                      <a:pt x="3" y="268"/>
                    </a:lnTo>
                    <a:lnTo>
                      <a:pt x="17" y="268"/>
                    </a:lnTo>
                    <a:lnTo>
                      <a:pt x="24" y="266"/>
                    </a:lnTo>
                    <a:lnTo>
                      <a:pt x="32" y="262"/>
                    </a:lnTo>
                    <a:lnTo>
                      <a:pt x="38" y="256"/>
                    </a:lnTo>
                    <a:lnTo>
                      <a:pt x="44" y="244"/>
                    </a:lnTo>
                    <a:lnTo>
                      <a:pt x="51" y="224"/>
                    </a:lnTo>
                    <a:lnTo>
                      <a:pt x="99" y="62"/>
                    </a:lnTo>
                    <a:lnTo>
                      <a:pt x="102" y="51"/>
                    </a:lnTo>
                    <a:lnTo>
                      <a:pt x="103" y="45"/>
                    </a:lnTo>
                    <a:lnTo>
                      <a:pt x="105" y="42"/>
                    </a:lnTo>
                    <a:lnTo>
                      <a:pt x="105" y="38"/>
                    </a:lnTo>
                    <a:lnTo>
                      <a:pt x="103" y="31"/>
                    </a:lnTo>
                    <a:lnTo>
                      <a:pt x="100" y="27"/>
                    </a:lnTo>
                    <a:lnTo>
                      <a:pt x="96" y="24"/>
                    </a:lnTo>
                    <a:lnTo>
                      <a:pt x="89" y="22"/>
                    </a:lnTo>
                    <a:lnTo>
                      <a:pt x="83" y="24"/>
                    </a:lnTo>
                    <a:lnTo>
                      <a:pt x="73" y="25"/>
                    </a:lnTo>
                    <a:lnTo>
                      <a:pt x="71" y="18"/>
                    </a:lnTo>
                    <a:lnTo>
                      <a:pt x="140" y="0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71" name="Freeform 48">
                <a:extLst>
                  <a:ext uri="{FF2B5EF4-FFF2-40B4-BE49-F238E27FC236}">
                    <a16:creationId xmlns:a16="http://schemas.microsoft.com/office/drawing/2014/main" id="{FDB4E05E-D2FC-4E7C-8B6F-185634F4E6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132932" y="2982521"/>
                <a:ext cx="50061" cy="73521"/>
              </a:xfrm>
              <a:custGeom>
                <a:avLst/>
                <a:gdLst>
                  <a:gd name="T0" fmla="*/ 143 w 190"/>
                  <a:gd name="T1" fmla="*/ 144 h 281"/>
                  <a:gd name="T2" fmla="*/ 160 w 190"/>
                  <a:gd name="T3" fmla="*/ 173 h 281"/>
                  <a:gd name="T4" fmla="*/ 165 w 190"/>
                  <a:gd name="T5" fmla="*/ 200 h 281"/>
                  <a:gd name="T6" fmla="*/ 162 w 190"/>
                  <a:gd name="T7" fmla="*/ 222 h 281"/>
                  <a:gd name="T8" fmla="*/ 150 w 190"/>
                  <a:gd name="T9" fmla="*/ 244 h 281"/>
                  <a:gd name="T10" fmla="*/ 133 w 190"/>
                  <a:gd name="T11" fmla="*/ 262 h 281"/>
                  <a:gd name="T12" fmla="*/ 111 w 190"/>
                  <a:gd name="T13" fmla="*/ 275 h 281"/>
                  <a:gd name="T14" fmla="*/ 85 w 190"/>
                  <a:gd name="T15" fmla="*/ 281 h 281"/>
                  <a:gd name="T16" fmla="*/ 46 w 190"/>
                  <a:gd name="T17" fmla="*/ 275 h 281"/>
                  <a:gd name="T18" fmla="*/ 27 w 190"/>
                  <a:gd name="T19" fmla="*/ 265 h 281"/>
                  <a:gd name="T20" fmla="*/ 6 w 190"/>
                  <a:gd name="T21" fmla="*/ 239 h 281"/>
                  <a:gd name="T22" fmla="*/ 2 w 190"/>
                  <a:gd name="T23" fmla="*/ 204 h 281"/>
                  <a:gd name="T24" fmla="*/ 19 w 190"/>
                  <a:gd name="T25" fmla="*/ 170 h 281"/>
                  <a:gd name="T26" fmla="*/ 61 w 190"/>
                  <a:gd name="T27" fmla="*/ 139 h 281"/>
                  <a:gd name="T28" fmla="*/ 58 w 190"/>
                  <a:gd name="T29" fmla="*/ 92 h 281"/>
                  <a:gd name="T30" fmla="*/ 51 w 190"/>
                  <a:gd name="T31" fmla="*/ 71 h 281"/>
                  <a:gd name="T32" fmla="*/ 57 w 190"/>
                  <a:gd name="T33" fmla="*/ 39 h 281"/>
                  <a:gd name="T34" fmla="*/ 82 w 190"/>
                  <a:gd name="T35" fmla="*/ 10 h 281"/>
                  <a:gd name="T36" fmla="*/ 124 w 190"/>
                  <a:gd name="T37" fmla="*/ 0 h 281"/>
                  <a:gd name="T38" fmla="*/ 162 w 190"/>
                  <a:gd name="T39" fmla="*/ 8 h 281"/>
                  <a:gd name="T40" fmla="*/ 186 w 190"/>
                  <a:gd name="T41" fmla="*/ 34 h 281"/>
                  <a:gd name="T42" fmla="*/ 190 w 190"/>
                  <a:gd name="T43" fmla="*/ 65 h 281"/>
                  <a:gd name="T44" fmla="*/ 176 w 190"/>
                  <a:gd name="T45" fmla="*/ 95 h 281"/>
                  <a:gd name="T46" fmla="*/ 142 w 190"/>
                  <a:gd name="T47" fmla="*/ 117 h 281"/>
                  <a:gd name="T48" fmla="*/ 129 w 190"/>
                  <a:gd name="T49" fmla="*/ 112 h 281"/>
                  <a:gd name="T50" fmla="*/ 153 w 190"/>
                  <a:gd name="T51" fmla="*/ 92 h 281"/>
                  <a:gd name="T52" fmla="*/ 165 w 190"/>
                  <a:gd name="T53" fmla="*/ 64 h 281"/>
                  <a:gd name="T54" fmla="*/ 163 w 190"/>
                  <a:gd name="T55" fmla="*/ 35 h 281"/>
                  <a:gd name="T56" fmla="*/ 148 w 190"/>
                  <a:gd name="T57" fmla="*/ 15 h 281"/>
                  <a:gd name="T58" fmla="*/ 122 w 190"/>
                  <a:gd name="T59" fmla="*/ 10 h 281"/>
                  <a:gd name="T60" fmla="*/ 99 w 190"/>
                  <a:gd name="T61" fmla="*/ 15 h 281"/>
                  <a:gd name="T62" fmla="*/ 85 w 190"/>
                  <a:gd name="T63" fmla="*/ 34 h 281"/>
                  <a:gd name="T64" fmla="*/ 82 w 190"/>
                  <a:gd name="T65" fmla="*/ 56 h 281"/>
                  <a:gd name="T66" fmla="*/ 88 w 190"/>
                  <a:gd name="T67" fmla="*/ 73 h 281"/>
                  <a:gd name="T68" fmla="*/ 108 w 190"/>
                  <a:gd name="T69" fmla="*/ 103 h 281"/>
                  <a:gd name="T70" fmla="*/ 75 w 190"/>
                  <a:gd name="T71" fmla="*/ 143 h 281"/>
                  <a:gd name="T72" fmla="*/ 44 w 190"/>
                  <a:gd name="T73" fmla="*/ 173 h 281"/>
                  <a:gd name="T74" fmla="*/ 30 w 190"/>
                  <a:gd name="T75" fmla="*/ 210 h 281"/>
                  <a:gd name="T76" fmla="*/ 31 w 190"/>
                  <a:gd name="T77" fmla="*/ 242 h 281"/>
                  <a:gd name="T78" fmla="*/ 50 w 190"/>
                  <a:gd name="T79" fmla="*/ 264 h 281"/>
                  <a:gd name="T80" fmla="*/ 78 w 190"/>
                  <a:gd name="T81" fmla="*/ 271 h 281"/>
                  <a:gd name="T82" fmla="*/ 109 w 190"/>
                  <a:gd name="T83" fmla="*/ 262 h 281"/>
                  <a:gd name="T84" fmla="*/ 131 w 190"/>
                  <a:gd name="T85" fmla="*/ 238 h 281"/>
                  <a:gd name="T86" fmla="*/ 133 w 190"/>
                  <a:gd name="T87" fmla="*/ 208 h 281"/>
                  <a:gd name="T88" fmla="*/ 125 w 190"/>
                  <a:gd name="T89" fmla="*/ 181 h 281"/>
                  <a:gd name="T90" fmla="*/ 102 w 190"/>
                  <a:gd name="T91" fmla="*/ 149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90" h="281">
                    <a:moveTo>
                      <a:pt x="126" y="125"/>
                    </a:moveTo>
                    <a:lnTo>
                      <a:pt x="136" y="134"/>
                    </a:lnTo>
                    <a:lnTo>
                      <a:pt x="143" y="144"/>
                    </a:lnTo>
                    <a:lnTo>
                      <a:pt x="150" y="154"/>
                    </a:lnTo>
                    <a:lnTo>
                      <a:pt x="156" y="163"/>
                    </a:lnTo>
                    <a:lnTo>
                      <a:pt x="160" y="173"/>
                    </a:lnTo>
                    <a:lnTo>
                      <a:pt x="163" y="181"/>
                    </a:lnTo>
                    <a:lnTo>
                      <a:pt x="165" y="190"/>
                    </a:lnTo>
                    <a:lnTo>
                      <a:pt x="165" y="200"/>
                    </a:lnTo>
                    <a:lnTo>
                      <a:pt x="165" y="207"/>
                    </a:lnTo>
                    <a:lnTo>
                      <a:pt x="163" y="215"/>
                    </a:lnTo>
                    <a:lnTo>
                      <a:pt x="162" y="222"/>
                    </a:lnTo>
                    <a:lnTo>
                      <a:pt x="159" y="230"/>
                    </a:lnTo>
                    <a:lnTo>
                      <a:pt x="155" y="237"/>
                    </a:lnTo>
                    <a:lnTo>
                      <a:pt x="150" y="244"/>
                    </a:lnTo>
                    <a:lnTo>
                      <a:pt x="145" y="249"/>
                    </a:lnTo>
                    <a:lnTo>
                      <a:pt x="139" y="256"/>
                    </a:lnTo>
                    <a:lnTo>
                      <a:pt x="133" y="262"/>
                    </a:lnTo>
                    <a:lnTo>
                      <a:pt x="126" y="266"/>
                    </a:lnTo>
                    <a:lnTo>
                      <a:pt x="118" y="271"/>
                    </a:lnTo>
                    <a:lnTo>
                      <a:pt x="111" y="275"/>
                    </a:lnTo>
                    <a:lnTo>
                      <a:pt x="102" y="278"/>
                    </a:lnTo>
                    <a:lnTo>
                      <a:pt x="94" y="279"/>
                    </a:lnTo>
                    <a:lnTo>
                      <a:pt x="85" y="281"/>
                    </a:lnTo>
                    <a:lnTo>
                      <a:pt x="77" y="281"/>
                    </a:lnTo>
                    <a:lnTo>
                      <a:pt x="60" y="279"/>
                    </a:lnTo>
                    <a:lnTo>
                      <a:pt x="46" y="275"/>
                    </a:lnTo>
                    <a:lnTo>
                      <a:pt x="40" y="274"/>
                    </a:lnTo>
                    <a:lnTo>
                      <a:pt x="33" y="269"/>
                    </a:lnTo>
                    <a:lnTo>
                      <a:pt x="27" y="265"/>
                    </a:lnTo>
                    <a:lnTo>
                      <a:pt x="21" y="261"/>
                    </a:lnTo>
                    <a:lnTo>
                      <a:pt x="13" y="251"/>
                    </a:lnTo>
                    <a:lnTo>
                      <a:pt x="6" y="239"/>
                    </a:lnTo>
                    <a:lnTo>
                      <a:pt x="2" y="227"/>
                    </a:lnTo>
                    <a:lnTo>
                      <a:pt x="0" y="214"/>
                    </a:lnTo>
                    <a:lnTo>
                      <a:pt x="2" y="204"/>
                    </a:lnTo>
                    <a:lnTo>
                      <a:pt x="4" y="193"/>
                    </a:lnTo>
                    <a:lnTo>
                      <a:pt x="10" y="181"/>
                    </a:lnTo>
                    <a:lnTo>
                      <a:pt x="19" y="170"/>
                    </a:lnTo>
                    <a:lnTo>
                      <a:pt x="29" y="160"/>
                    </a:lnTo>
                    <a:lnTo>
                      <a:pt x="43" y="149"/>
                    </a:lnTo>
                    <a:lnTo>
                      <a:pt x="61" y="139"/>
                    </a:lnTo>
                    <a:lnTo>
                      <a:pt x="82" y="129"/>
                    </a:lnTo>
                    <a:lnTo>
                      <a:pt x="67" y="109"/>
                    </a:lnTo>
                    <a:lnTo>
                      <a:pt x="58" y="92"/>
                    </a:lnTo>
                    <a:lnTo>
                      <a:pt x="55" y="85"/>
                    </a:lnTo>
                    <a:lnTo>
                      <a:pt x="53" y="78"/>
                    </a:lnTo>
                    <a:lnTo>
                      <a:pt x="51" y="71"/>
                    </a:lnTo>
                    <a:lnTo>
                      <a:pt x="51" y="64"/>
                    </a:lnTo>
                    <a:lnTo>
                      <a:pt x="53" y="51"/>
                    </a:lnTo>
                    <a:lnTo>
                      <a:pt x="57" y="39"/>
                    </a:lnTo>
                    <a:lnTo>
                      <a:pt x="63" y="28"/>
                    </a:lnTo>
                    <a:lnTo>
                      <a:pt x="72" y="18"/>
                    </a:lnTo>
                    <a:lnTo>
                      <a:pt x="82" y="10"/>
                    </a:lnTo>
                    <a:lnTo>
                      <a:pt x="95" y="4"/>
                    </a:lnTo>
                    <a:lnTo>
                      <a:pt x="109" y="1"/>
                    </a:lnTo>
                    <a:lnTo>
                      <a:pt x="124" y="0"/>
                    </a:lnTo>
                    <a:lnTo>
                      <a:pt x="138" y="0"/>
                    </a:lnTo>
                    <a:lnTo>
                      <a:pt x="150" y="4"/>
                    </a:lnTo>
                    <a:lnTo>
                      <a:pt x="162" y="8"/>
                    </a:lnTo>
                    <a:lnTo>
                      <a:pt x="172" y="15"/>
                    </a:lnTo>
                    <a:lnTo>
                      <a:pt x="180" y="24"/>
                    </a:lnTo>
                    <a:lnTo>
                      <a:pt x="186" y="34"/>
                    </a:lnTo>
                    <a:lnTo>
                      <a:pt x="189" y="44"/>
                    </a:lnTo>
                    <a:lnTo>
                      <a:pt x="190" y="55"/>
                    </a:lnTo>
                    <a:lnTo>
                      <a:pt x="190" y="65"/>
                    </a:lnTo>
                    <a:lnTo>
                      <a:pt x="187" y="75"/>
                    </a:lnTo>
                    <a:lnTo>
                      <a:pt x="182" y="85"/>
                    </a:lnTo>
                    <a:lnTo>
                      <a:pt x="176" y="95"/>
                    </a:lnTo>
                    <a:lnTo>
                      <a:pt x="167" y="103"/>
                    </a:lnTo>
                    <a:lnTo>
                      <a:pt x="156" y="110"/>
                    </a:lnTo>
                    <a:lnTo>
                      <a:pt x="142" y="117"/>
                    </a:lnTo>
                    <a:lnTo>
                      <a:pt x="126" y="125"/>
                    </a:lnTo>
                    <a:close/>
                    <a:moveTo>
                      <a:pt x="119" y="116"/>
                    </a:moveTo>
                    <a:lnTo>
                      <a:pt x="129" y="112"/>
                    </a:lnTo>
                    <a:lnTo>
                      <a:pt x="139" y="106"/>
                    </a:lnTo>
                    <a:lnTo>
                      <a:pt x="146" y="99"/>
                    </a:lnTo>
                    <a:lnTo>
                      <a:pt x="153" y="92"/>
                    </a:lnTo>
                    <a:lnTo>
                      <a:pt x="159" y="83"/>
                    </a:lnTo>
                    <a:lnTo>
                      <a:pt x="162" y="73"/>
                    </a:lnTo>
                    <a:lnTo>
                      <a:pt x="165" y="64"/>
                    </a:lnTo>
                    <a:lnTo>
                      <a:pt x="166" y="54"/>
                    </a:lnTo>
                    <a:lnTo>
                      <a:pt x="165" y="44"/>
                    </a:lnTo>
                    <a:lnTo>
                      <a:pt x="163" y="35"/>
                    </a:lnTo>
                    <a:lnTo>
                      <a:pt x="159" y="27"/>
                    </a:lnTo>
                    <a:lnTo>
                      <a:pt x="153" y="21"/>
                    </a:lnTo>
                    <a:lnTo>
                      <a:pt x="148" y="15"/>
                    </a:lnTo>
                    <a:lnTo>
                      <a:pt x="141" y="12"/>
                    </a:lnTo>
                    <a:lnTo>
                      <a:pt x="132" y="10"/>
                    </a:lnTo>
                    <a:lnTo>
                      <a:pt x="122" y="10"/>
                    </a:lnTo>
                    <a:lnTo>
                      <a:pt x="114" y="10"/>
                    </a:lnTo>
                    <a:lnTo>
                      <a:pt x="107" y="12"/>
                    </a:lnTo>
                    <a:lnTo>
                      <a:pt x="99" y="15"/>
                    </a:lnTo>
                    <a:lnTo>
                      <a:pt x="94" y="21"/>
                    </a:lnTo>
                    <a:lnTo>
                      <a:pt x="88" y="27"/>
                    </a:lnTo>
                    <a:lnTo>
                      <a:pt x="85" y="34"/>
                    </a:lnTo>
                    <a:lnTo>
                      <a:pt x="82" y="41"/>
                    </a:lnTo>
                    <a:lnTo>
                      <a:pt x="82" y="49"/>
                    </a:lnTo>
                    <a:lnTo>
                      <a:pt x="82" y="56"/>
                    </a:lnTo>
                    <a:lnTo>
                      <a:pt x="84" y="62"/>
                    </a:lnTo>
                    <a:lnTo>
                      <a:pt x="85" y="68"/>
                    </a:lnTo>
                    <a:lnTo>
                      <a:pt x="88" y="73"/>
                    </a:lnTo>
                    <a:lnTo>
                      <a:pt x="92" y="83"/>
                    </a:lnTo>
                    <a:lnTo>
                      <a:pt x="99" y="93"/>
                    </a:lnTo>
                    <a:lnTo>
                      <a:pt x="108" y="103"/>
                    </a:lnTo>
                    <a:lnTo>
                      <a:pt x="119" y="116"/>
                    </a:lnTo>
                    <a:close/>
                    <a:moveTo>
                      <a:pt x="91" y="136"/>
                    </a:moveTo>
                    <a:lnTo>
                      <a:pt x="75" y="143"/>
                    </a:lnTo>
                    <a:lnTo>
                      <a:pt x="64" y="151"/>
                    </a:lnTo>
                    <a:lnTo>
                      <a:pt x="53" y="161"/>
                    </a:lnTo>
                    <a:lnTo>
                      <a:pt x="44" y="173"/>
                    </a:lnTo>
                    <a:lnTo>
                      <a:pt x="37" y="184"/>
                    </a:lnTo>
                    <a:lnTo>
                      <a:pt x="33" y="197"/>
                    </a:lnTo>
                    <a:lnTo>
                      <a:pt x="30" y="210"/>
                    </a:lnTo>
                    <a:lnTo>
                      <a:pt x="29" y="222"/>
                    </a:lnTo>
                    <a:lnTo>
                      <a:pt x="29" y="234"/>
                    </a:lnTo>
                    <a:lnTo>
                      <a:pt x="31" y="242"/>
                    </a:lnTo>
                    <a:lnTo>
                      <a:pt x="36" y="251"/>
                    </a:lnTo>
                    <a:lnTo>
                      <a:pt x="43" y="258"/>
                    </a:lnTo>
                    <a:lnTo>
                      <a:pt x="50" y="264"/>
                    </a:lnTo>
                    <a:lnTo>
                      <a:pt x="58" y="268"/>
                    </a:lnTo>
                    <a:lnTo>
                      <a:pt x="68" y="271"/>
                    </a:lnTo>
                    <a:lnTo>
                      <a:pt x="78" y="271"/>
                    </a:lnTo>
                    <a:lnTo>
                      <a:pt x="89" y="271"/>
                    </a:lnTo>
                    <a:lnTo>
                      <a:pt x="101" y="266"/>
                    </a:lnTo>
                    <a:lnTo>
                      <a:pt x="109" y="262"/>
                    </a:lnTo>
                    <a:lnTo>
                      <a:pt x="118" y="255"/>
                    </a:lnTo>
                    <a:lnTo>
                      <a:pt x="125" y="247"/>
                    </a:lnTo>
                    <a:lnTo>
                      <a:pt x="131" y="238"/>
                    </a:lnTo>
                    <a:lnTo>
                      <a:pt x="133" y="228"/>
                    </a:lnTo>
                    <a:lnTo>
                      <a:pt x="135" y="217"/>
                    </a:lnTo>
                    <a:lnTo>
                      <a:pt x="133" y="208"/>
                    </a:lnTo>
                    <a:lnTo>
                      <a:pt x="132" y="200"/>
                    </a:lnTo>
                    <a:lnTo>
                      <a:pt x="129" y="191"/>
                    </a:lnTo>
                    <a:lnTo>
                      <a:pt x="125" y="181"/>
                    </a:lnTo>
                    <a:lnTo>
                      <a:pt x="119" y="171"/>
                    </a:lnTo>
                    <a:lnTo>
                      <a:pt x="112" y="161"/>
                    </a:lnTo>
                    <a:lnTo>
                      <a:pt x="102" y="149"/>
                    </a:lnTo>
                    <a:lnTo>
                      <a:pt x="91" y="13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77" name="Freeform 42">
                <a:extLst>
                  <a:ext uri="{FF2B5EF4-FFF2-40B4-BE49-F238E27FC236}">
                    <a16:creationId xmlns:a16="http://schemas.microsoft.com/office/drawing/2014/main" id="{9A7DBC68-D507-426E-8C50-984C42EB13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95806" y="4460771"/>
                <a:ext cx="79001" cy="123579"/>
              </a:xfrm>
              <a:custGeom>
                <a:avLst/>
                <a:gdLst>
                  <a:gd name="T0" fmla="*/ 46 w 301"/>
                  <a:gd name="T1" fmla="*/ 0 h 473"/>
                  <a:gd name="T2" fmla="*/ 301 w 301"/>
                  <a:gd name="T3" fmla="*/ 0 h 473"/>
                  <a:gd name="T4" fmla="*/ 301 w 301"/>
                  <a:gd name="T5" fmla="*/ 12 h 473"/>
                  <a:gd name="T6" fmla="*/ 143 w 301"/>
                  <a:gd name="T7" fmla="*/ 473 h 473"/>
                  <a:gd name="T8" fmla="*/ 103 w 301"/>
                  <a:gd name="T9" fmla="*/ 473 h 473"/>
                  <a:gd name="T10" fmla="*/ 246 w 301"/>
                  <a:gd name="T11" fmla="*/ 55 h 473"/>
                  <a:gd name="T12" fmla="*/ 114 w 301"/>
                  <a:gd name="T13" fmla="*/ 55 h 473"/>
                  <a:gd name="T14" fmla="*/ 96 w 301"/>
                  <a:gd name="T15" fmla="*/ 56 h 473"/>
                  <a:gd name="T16" fmla="*/ 80 w 301"/>
                  <a:gd name="T17" fmla="*/ 58 h 473"/>
                  <a:gd name="T18" fmla="*/ 68 w 301"/>
                  <a:gd name="T19" fmla="*/ 61 h 473"/>
                  <a:gd name="T20" fmla="*/ 58 w 301"/>
                  <a:gd name="T21" fmla="*/ 65 h 473"/>
                  <a:gd name="T22" fmla="*/ 43 w 301"/>
                  <a:gd name="T23" fmla="*/ 73 h 473"/>
                  <a:gd name="T24" fmla="*/ 31 w 301"/>
                  <a:gd name="T25" fmla="*/ 85 h 473"/>
                  <a:gd name="T26" fmla="*/ 19 w 301"/>
                  <a:gd name="T27" fmla="*/ 97 h 473"/>
                  <a:gd name="T28" fmla="*/ 9 w 301"/>
                  <a:gd name="T29" fmla="*/ 113 h 473"/>
                  <a:gd name="T30" fmla="*/ 0 w 301"/>
                  <a:gd name="T31" fmla="*/ 109 h 473"/>
                  <a:gd name="T32" fmla="*/ 46 w 301"/>
                  <a:gd name="T33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01" h="473">
                    <a:moveTo>
                      <a:pt x="46" y="0"/>
                    </a:moveTo>
                    <a:lnTo>
                      <a:pt x="301" y="0"/>
                    </a:lnTo>
                    <a:lnTo>
                      <a:pt x="301" y="12"/>
                    </a:lnTo>
                    <a:lnTo>
                      <a:pt x="143" y="473"/>
                    </a:lnTo>
                    <a:lnTo>
                      <a:pt x="103" y="473"/>
                    </a:lnTo>
                    <a:lnTo>
                      <a:pt x="246" y="55"/>
                    </a:lnTo>
                    <a:lnTo>
                      <a:pt x="114" y="55"/>
                    </a:lnTo>
                    <a:lnTo>
                      <a:pt x="96" y="56"/>
                    </a:lnTo>
                    <a:lnTo>
                      <a:pt x="80" y="58"/>
                    </a:lnTo>
                    <a:lnTo>
                      <a:pt x="68" y="61"/>
                    </a:lnTo>
                    <a:lnTo>
                      <a:pt x="58" y="65"/>
                    </a:lnTo>
                    <a:lnTo>
                      <a:pt x="43" y="73"/>
                    </a:lnTo>
                    <a:lnTo>
                      <a:pt x="31" y="85"/>
                    </a:lnTo>
                    <a:lnTo>
                      <a:pt x="19" y="97"/>
                    </a:lnTo>
                    <a:lnTo>
                      <a:pt x="9" y="113"/>
                    </a:lnTo>
                    <a:lnTo>
                      <a:pt x="0" y="109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78" name="Freeform 41">
                <a:extLst>
                  <a:ext uri="{FF2B5EF4-FFF2-40B4-BE49-F238E27FC236}">
                    <a16:creationId xmlns:a16="http://schemas.microsoft.com/office/drawing/2014/main" id="{B82F663C-69C3-4D4A-9925-CA8DF706BBF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793459" y="3224203"/>
                <a:ext cx="71962" cy="125925"/>
              </a:xfrm>
              <a:custGeom>
                <a:avLst/>
                <a:gdLst>
                  <a:gd name="T0" fmla="*/ 33 w 276"/>
                  <a:gd name="T1" fmla="*/ 182 h 483"/>
                  <a:gd name="T2" fmla="*/ 7 w 276"/>
                  <a:gd name="T3" fmla="*/ 125 h 483"/>
                  <a:gd name="T4" fmla="*/ 10 w 276"/>
                  <a:gd name="T5" fmla="*/ 78 h 483"/>
                  <a:gd name="T6" fmla="*/ 33 w 276"/>
                  <a:gd name="T7" fmla="*/ 41 h 483"/>
                  <a:gd name="T8" fmla="*/ 72 w 276"/>
                  <a:gd name="T9" fmla="*/ 13 h 483"/>
                  <a:gd name="T10" fmla="*/ 122 w 276"/>
                  <a:gd name="T11" fmla="*/ 0 h 483"/>
                  <a:gd name="T12" fmla="*/ 177 w 276"/>
                  <a:gd name="T13" fmla="*/ 4 h 483"/>
                  <a:gd name="T14" fmla="*/ 221 w 276"/>
                  <a:gd name="T15" fmla="*/ 23 h 483"/>
                  <a:gd name="T16" fmla="*/ 252 w 276"/>
                  <a:gd name="T17" fmla="*/ 54 h 483"/>
                  <a:gd name="T18" fmla="*/ 265 w 276"/>
                  <a:gd name="T19" fmla="*/ 90 h 483"/>
                  <a:gd name="T20" fmla="*/ 255 w 276"/>
                  <a:gd name="T21" fmla="*/ 139 h 483"/>
                  <a:gd name="T22" fmla="*/ 194 w 276"/>
                  <a:gd name="T23" fmla="*/ 199 h 483"/>
                  <a:gd name="T24" fmla="*/ 237 w 276"/>
                  <a:gd name="T25" fmla="*/ 275 h 483"/>
                  <a:gd name="T26" fmla="*/ 265 w 276"/>
                  <a:gd name="T27" fmla="*/ 317 h 483"/>
                  <a:gd name="T28" fmla="*/ 275 w 276"/>
                  <a:gd name="T29" fmla="*/ 353 h 483"/>
                  <a:gd name="T30" fmla="*/ 271 w 276"/>
                  <a:gd name="T31" fmla="*/ 399 h 483"/>
                  <a:gd name="T32" fmla="*/ 247 w 276"/>
                  <a:gd name="T33" fmla="*/ 439 h 483"/>
                  <a:gd name="T34" fmla="*/ 206 w 276"/>
                  <a:gd name="T35" fmla="*/ 468 h 483"/>
                  <a:gd name="T36" fmla="*/ 152 w 276"/>
                  <a:gd name="T37" fmla="*/ 481 h 483"/>
                  <a:gd name="T38" fmla="*/ 89 w 276"/>
                  <a:gd name="T39" fmla="*/ 475 h 483"/>
                  <a:gd name="T40" fmla="*/ 41 w 276"/>
                  <a:gd name="T41" fmla="*/ 450 h 483"/>
                  <a:gd name="T42" fmla="*/ 11 w 276"/>
                  <a:gd name="T43" fmla="*/ 414 h 483"/>
                  <a:gd name="T44" fmla="*/ 0 w 276"/>
                  <a:gd name="T45" fmla="*/ 378 h 483"/>
                  <a:gd name="T46" fmla="*/ 13 w 276"/>
                  <a:gd name="T47" fmla="*/ 322 h 483"/>
                  <a:gd name="T48" fmla="*/ 71 w 276"/>
                  <a:gd name="T49" fmla="*/ 258 h 483"/>
                  <a:gd name="T50" fmla="*/ 186 w 276"/>
                  <a:gd name="T51" fmla="*/ 170 h 483"/>
                  <a:gd name="T52" fmla="*/ 213 w 276"/>
                  <a:gd name="T53" fmla="*/ 122 h 483"/>
                  <a:gd name="T54" fmla="*/ 214 w 276"/>
                  <a:gd name="T55" fmla="*/ 80 h 483"/>
                  <a:gd name="T56" fmla="*/ 204 w 276"/>
                  <a:gd name="T57" fmla="*/ 51 h 483"/>
                  <a:gd name="T58" fmla="*/ 183 w 276"/>
                  <a:gd name="T59" fmla="*/ 31 h 483"/>
                  <a:gd name="T60" fmla="*/ 138 w 276"/>
                  <a:gd name="T61" fmla="*/ 20 h 483"/>
                  <a:gd name="T62" fmla="*/ 91 w 276"/>
                  <a:gd name="T63" fmla="*/ 31 h 483"/>
                  <a:gd name="T64" fmla="*/ 62 w 276"/>
                  <a:gd name="T65" fmla="*/ 61 h 483"/>
                  <a:gd name="T66" fmla="*/ 57 w 276"/>
                  <a:gd name="T67" fmla="*/ 87 h 483"/>
                  <a:gd name="T68" fmla="*/ 67 w 276"/>
                  <a:gd name="T69" fmla="*/ 122 h 483"/>
                  <a:gd name="T70" fmla="*/ 92 w 276"/>
                  <a:gd name="T71" fmla="*/ 156 h 483"/>
                  <a:gd name="T72" fmla="*/ 86 w 276"/>
                  <a:gd name="T73" fmla="*/ 278 h 483"/>
                  <a:gd name="T74" fmla="*/ 58 w 276"/>
                  <a:gd name="T75" fmla="*/ 335 h 483"/>
                  <a:gd name="T76" fmla="*/ 55 w 276"/>
                  <a:gd name="T77" fmla="*/ 387 h 483"/>
                  <a:gd name="T78" fmla="*/ 68 w 276"/>
                  <a:gd name="T79" fmla="*/ 423 h 483"/>
                  <a:gd name="T80" fmla="*/ 92 w 276"/>
                  <a:gd name="T81" fmla="*/ 448 h 483"/>
                  <a:gd name="T82" fmla="*/ 123 w 276"/>
                  <a:gd name="T83" fmla="*/ 461 h 483"/>
                  <a:gd name="T84" fmla="*/ 177 w 276"/>
                  <a:gd name="T85" fmla="*/ 458 h 483"/>
                  <a:gd name="T86" fmla="*/ 203 w 276"/>
                  <a:gd name="T87" fmla="*/ 443 h 483"/>
                  <a:gd name="T88" fmla="*/ 221 w 276"/>
                  <a:gd name="T89" fmla="*/ 420 h 483"/>
                  <a:gd name="T90" fmla="*/ 227 w 276"/>
                  <a:gd name="T91" fmla="*/ 392 h 483"/>
                  <a:gd name="T92" fmla="*/ 213 w 276"/>
                  <a:gd name="T93" fmla="*/ 348 h 483"/>
                  <a:gd name="T94" fmla="*/ 112 w 276"/>
                  <a:gd name="T95" fmla="*/ 253 h 4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76" h="483">
                    <a:moveTo>
                      <a:pt x="95" y="240"/>
                    </a:moveTo>
                    <a:lnTo>
                      <a:pt x="69" y="219"/>
                    </a:lnTo>
                    <a:lnTo>
                      <a:pt x="48" y="199"/>
                    </a:lnTo>
                    <a:lnTo>
                      <a:pt x="33" y="182"/>
                    </a:lnTo>
                    <a:lnTo>
                      <a:pt x="21" y="168"/>
                    </a:lnTo>
                    <a:lnTo>
                      <a:pt x="14" y="153"/>
                    </a:lnTo>
                    <a:lnTo>
                      <a:pt x="10" y="139"/>
                    </a:lnTo>
                    <a:lnTo>
                      <a:pt x="7" y="125"/>
                    </a:lnTo>
                    <a:lnTo>
                      <a:pt x="6" y="111"/>
                    </a:lnTo>
                    <a:lnTo>
                      <a:pt x="6" y="99"/>
                    </a:lnTo>
                    <a:lnTo>
                      <a:pt x="7" y="88"/>
                    </a:lnTo>
                    <a:lnTo>
                      <a:pt x="10" y="78"/>
                    </a:lnTo>
                    <a:lnTo>
                      <a:pt x="14" y="68"/>
                    </a:lnTo>
                    <a:lnTo>
                      <a:pt x="20" y="58"/>
                    </a:lnTo>
                    <a:lnTo>
                      <a:pt x="26" y="50"/>
                    </a:lnTo>
                    <a:lnTo>
                      <a:pt x="33" y="41"/>
                    </a:lnTo>
                    <a:lnTo>
                      <a:pt x="41" y="33"/>
                    </a:lnTo>
                    <a:lnTo>
                      <a:pt x="51" y="24"/>
                    </a:lnTo>
                    <a:lnTo>
                      <a:pt x="61" y="19"/>
                    </a:lnTo>
                    <a:lnTo>
                      <a:pt x="72" y="13"/>
                    </a:lnTo>
                    <a:lnTo>
                      <a:pt x="84" y="7"/>
                    </a:lnTo>
                    <a:lnTo>
                      <a:pt x="95" y="4"/>
                    </a:lnTo>
                    <a:lnTo>
                      <a:pt x="109" y="2"/>
                    </a:lnTo>
                    <a:lnTo>
                      <a:pt x="122" y="0"/>
                    </a:lnTo>
                    <a:lnTo>
                      <a:pt x="138" y="0"/>
                    </a:lnTo>
                    <a:lnTo>
                      <a:pt x="152" y="0"/>
                    </a:lnTo>
                    <a:lnTo>
                      <a:pt x="164" y="2"/>
                    </a:lnTo>
                    <a:lnTo>
                      <a:pt x="177" y="4"/>
                    </a:lnTo>
                    <a:lnTo>
                      <a:pt x="189" y="7"/>
                    </a:lnTo>
                    <a:lnTo>
                      <a:pt x="200" y="11"/>
                    </a:lnTo>
                    <a:lnTo>
                      <a:pt x="211" y="17"/>
                    </a:lnTo>
                    <a:lnTo>
                      <a:pt x="221" y="23"/>
                    </a:lnTo>
                    <a:lnTo>
                      <a:pt x="230" y="30"/>
                    </a:lnTo>
                    <a:lnTo>
                      <a:pt x="238" y="38"/>
                    </a:lnTo>
                    <a:lnTo>
                      <a:pt x="245" y="46"/>
                    </a:lnTo>
                    <a:lnTo>
                      <a:pt x="252" y="54"/>
                    </a:lnTo>
                    <a:lnTo>
                      <a:pt x="257" y="63"/>
                    </a:lnTo>
                    <a:lnTo>
                      <a:pt x="261" y="71"/>
                    </a:lnTo>
                    <a:lnTo>
                      <a:pt x="264" y="81"/>
                    </a:lnTo>
                    <a:lnTo>
                      <a:pt x="265" y="90"/>
                    </a:lnTo>
                    <a:lnTo>
                      <a:pt x="265" y="99"/>
                    </a:lnTo>
                    <a:lnTo>
                      <a:pt x="264" y="112"/>
                    </a:lnTo>
                    <a:lnTo>
                      <a:pt x="261" y="126"/>
                    </a:lnTo>
                    <a:lnTo>
                      <a:pt x="255" y="139"/>
                    </a:lnTo>
                    <a:lnTo>
                      <a:pt x="247" y="153"/>
                    </a:lnTo>
                    <a:lnTo>
                      <a:pt x="234" y="168"/>
                    </a:lnTo>
                    <a:lnTo>
                      <a:pt x="217" y="182"/>
                    </a:lnTo>
                    <a:lnTo>
                      <a:pt x="194" y="199"/>
                    </a:lnTo>
                    <a:lnTo>
                      <a:pt x="167" y="216"/>
                    </a:lnTo>
                    <a:lnTo>
                      <a:pt x="196" y="239"/>
                    </a:lnTo>
                    <a:lnTo>
                      <a:pt x="218" y="258"/>
                    </a:lnTo>
                    <a:lnTo>
                      <a:pt x="237" y="275"/>
                    </a:lnTo>
                    <a:lnTo>
                      <a:pt x="249" y="290"/>
                    </a:lnTo>
                    <a:lnTo>
                      <a:pt x="255" y="298"/>
                    </a:lnTo>
                    <a:lnTo>
                      <a:pt x="261" y="308"/>
                    </a:lnTo>
                    <a:lnTo>
                      <a:pt x="265" y="317"/>
                    </a:lnTo>
                    <a:lnTo>
                      <a:pt x="269" y="325"/>
                    </a:lnTo>
                    <a:lnTo>
                      <a:pt x="272" y="335"/>
                    </a:lnTo>
                    <a:lnTo>
                      <a:pt x="275" y="345"/>
                    </a:lnTo>
                    <a:lnTo>
                      <a:pt x="275" y="353"/>
                    </a:lnTo>
                    <a:lnTo>
                      <a:pt x="276" y="363"/>
                    </a:lnTo>
                    <a:lnTo>
                      <a:pt x="275" y="376"/>
                    </a:lnTo>
                    <a:lnTo>
                      <a:pt x="274" y="387"/>
                    </a:lnTo>
                    <a:lnTo>
                      <a:pt x="271" y="399"/>
                    </a:lnTo>
                    <a:lnTo>
                      <a:pt x="266" y="409"/>
                    </a:lnTo>
                    <a:lnTo>
                      <a:pt x="261" y="419"/>
                    </a:lnTo>
                    <a:lnTo>
                      <a:pt x="254" y="429"/>
                    </a:lnTo>
                    <a:lnTo>
                      <a:pt x="247" y="439"/>
                    </a:lnTo>
                    <a:lnTo>
                      <a:pt x="238" y="447"/>
                    </a:lnTo>
                    <a:lnTo>
                      <a:pt x="228" y="456"/>
                    </a:lnTo>
                    <a:lnTo>
                      <a:pt x="217" y="463"/>
                    </a:lnTo>
                    <a:lnTo>
                      <a:pt x="206" y="468"/>
                    </a:lnTo>
                    <a:lnTo>
                      <a:pt x="193" y="473"/>
                    </a:lnTo>
                    <a:lnTo>
                      <a:pt x="180" y="477"/>
                    </a:lnTo>
                    <a:lnTo>
                      <a:pt x="166" y="480"/>
                    </a:lnTo>
                    <a:lnTo>
                      <a:pt x="152" y="481"/>
                    </a:lnTo>
                    <a:lnTo>
                      <a:pt x="136" y="483"/>
                    </a:lnTo>
                    <a:lnTo>
                      <a:pt x="121" y="481"/>
                    </a:lnTo>
                    <a:lnTo>
                      <a:pt x="105" y="480"/>
                    </a:lnTo>
                    <a:lnTo>
                      <a:pt x="89" y="475"/>
                    </a:lnTo>
                    <a:lnTo>
                      <a:pt x="77" y="471"/>
                    </a:lnTo>
                    <a:lnTo>
                      <a:pt x="64" y="466"/>
                    </a:lnTo>
                    <a:lnTo>
                      <a:pt x="51" y="458"/>
                    </a:lnTo>
                    <a:lnTo>
                      <a:pt x="41" y="450"/>
                    </a:lnTo>
                    <a:lnTo>
                      <a:pt x="31" y="440"/>
                    </a:lnTo>
                    <a:lnTo>
                      <a:pt x="23" y="431"/>
                    </a:lnTo>
                    <a:lnTo>
                      <a:pt x="17" y="423"/>
                    </a:lnTo>
                    <a:lnTo>
                      <a:pt x="11" y="414"/>
                    </a:lnTo>
                    <a:lnTo>
                      <a:pt x="7" y="406"/>
                    </a:lnTo>
                    <a:lnTo>
                      <a:pt x="4" y="396"/>
                    </a:lnTo>
                    <a:lnTo>
                      <a:pt x="1" y="387"/>
                    </a:lnTo>
                    <a:lnTo>
                      <a:pt x="0" y="378"/>
                    </a:lnTo>
                    <a:lnTo>
                      <a:pt x="0" y="368"/>
                    </a:lnTo>
                    <a:lnTo>
                      <a:pt x="1" y="352"/>
                    </a:lnTo>
                    <a:lnTo>
                      <a:pt x="6" y="338"/>
                    </a:lnTo>
                    <a:lnTo>
                      <a:pt x="13" y="322"/>
                    </a:lnTo>
                    <a:lnTo>
                      <a:pt x="21" y="307"/>
                    </a:lnTo>
                    <a:lnTo>
                      <a:pt x="34" y="291"/>
                    </a:lnTo>
                    <a:lnTo>
                      <a:pt x="51" y="275"/>
                    </a:lnTo>
                    <a:lnTo>
                      <a:pt x="71" y="258"/>
                    </a:lnTo>
                    <a:lnTo>
                      <a:pt x="95" y="240"/>
                    </a:lnTo>
                    <a:close/>
                    <a:moveTo>
                      <a:pt x="150" y="203"/>
                    </a:moveTo>
                    <a:lnTo>
                      <a:pt x="170" y="186"/>
                    </a:lnTo>
                    <a:lnTo>
                      <a:pt x="186" y="170"/>
                    </a:lnTo>
                    <a:lnTo>
                      <a:pt x="197" y="156"/>
                    </a:lnTo>
                    <a:lnTo>
                      <a:pt x="204" y="145"/>
                    </a:lnTo>
                    <a:lnTo>
                      <a:pt x="208" y="134"/>
                    </a:lnTo>
                    <a:lnTo>
                      <a:pt x="213" y="122"/>
                    </a:lnTo>
                    <a:lnTo>
                      <a:pt x="214" y="109"/>
                    </a:lnTo>
                    <a:lnTo>
                      <a:pt x="215" y="97"/>
                    </a:lnTo>
                    <a:lnTo>
                      <a:pt x="215" y="88"/>
                    </a:lnTo>
                    <a:lnTo>
                      <a:pt x="214" y="80"/>
                    </a:lnTo>
                    <a:lnTo>
                      <a:pt x="213" y="71"/>
                    </a:lnTo>
                    <a:lnTo>
                      <a:pt x="210" y="64"/>
                    </a:lnTo>
                    <a:lnTo>
                      <a:pt x="207" y="57"/>
                    </a:lnTo>
                    <a:lnTo>
                      <a:pt x="204" y="51"/>
                    </a:lnTo>
                    <a:lnTo>
                      <a:pt x="200" y="46"/>
                    </a:lnTo>
                    <a:lnTo>
                      <a:pt x="194" y="40"/>
                    </a:lnTo>
                    <a:lnTo>
                      <a:pt x="189" y="36"/>
                    </a:lnTo>
                    <a:lnTo>
                      <a:pt x="183" y="31"/>
                    </a:lnTo>
                    <a:lnTo>
                      <a:pt x="177" y="27"/>
                    </a:lnTo>
                    <a:lnTo>
                      <a:pt x="170" y="24"/>
                    </a:lnTo>
                    <a:lnTo>
                      <a:pt x="155" y="21"/>
                    </a:lnTo>
                    <a:lnTo>
                      <a:pt x="138" y="20"/>
                    </a:lnTo>
                    <a:lnTo>
                      <a:pt x="121" y="21"/>
                    </a:lnTo>
                    <a:lnTo>
                      <a:pt x="105" y="24"/>
                    </a:lnTo>
                    <a:lnTo>
                      <a:pt x="98" y="27"/>
                    </a:lnTo>
                    <a:lnTo>
                      <a:pt x="91" y="31"/>
                    </a:lnTo>
                    <a:lnTo>
                      <a:pt x="85" y="36"/>
                    </a:lnTo>
                    <a:lnTo>
                      <a:pt x="79" y="40"/>
                    </a:lnTo>
                    <a:lnTo>
                      <a:pt x="69" y="50"/>
                    </a:lnTo>
                    <a:lnTo>
                      <a:pt x="62" y="61"/>
                    </a:lnTo>
                    <a:lnTo>
                      <a:pt x="60" y="68"/>
                    </a:lnTo>
                    <a:lnTo>
                      <a:pt x="58" y="74"/>
                    </a:lnTo>
                    <a:lnTo>
                      <a:pt x="57" y="81"/>
                    </a:lnTo>
                    <a:lnTo>
                      <a:pt x="57" y="87"/>
                    </a:lnTo>
                    <a:lnTo>
                      <a:pt x="57" y="95"/>
                    </a:lnTo>
                    <a:lnTo>
                      <a:pt x="60" y="105"/>
                    </a:lnTo>
                    <a:lnTo>
                      <a:pt x="62" y="114"/>
                    </a:lnTo>
                    <a:lnTo>
                      <a:pt x="67" y="122"/>
                    </a:lnTo>
                    <a:lnTo>
                      <a:pt x="71" y="132"/>
                    </a:lnTo>
                    <a:lnTo>
                      <a:pt x="78" y="141"/>
                    </a:lnTo>
                    <a:lnTo>
                      <a:pt x="85" y="148"/>
                    </a:lnTo>
                    <a:lnTo>
                      <a:pt x="92" y="156"/>
                    </a:lnTo>
                    <a:lnTo>
                      <a:pt x="150" y="203"/>
                    </a:lnTo>
                    <a:close/>
                    <a:moveTo>
                      <a:pt x="112" y="253"/>
                    </a:moveTo>
                    <a:lnTo>
                      <a:pt x="98" y="265"/>
                    </a:lnTo>
                    <a:lnTo>
                      <a:pt x="86" y="278"/>
                    </a:lnTo>
                    <a:lnTo>
                      <a:pt x="77" y="291"/>
                    </a:lnTo>
                    <a:lnTo>
                      <a:pt x="68" y="305"/>
                    </a:lnTo>
                    <a:lnTo>
                      <a:pt x="62" y="319"/>
                    </a:lnTo>
                    <a:lnTo>
                      <a:pt x="58" y="335"/>
                    </a:lnTo>
                    <a:lnTo>
                      <a:pt x="55" y="351"/>
                    </a:lnTo>
                    <a:lnTo>
                      <a:pt x="54" y="366"/>
                    </a:lnTo>
                    <a:lnTo>
                      <a:pt x="54" y="378"/>
                    </a:lnTo>
                    <a:lnTo>
                      <a:pt x="55" y="387"/>
                    </a:lnTo>
                    <a:lnTo>
                      <a:pt x="58" y="397"/>
                    </a:lnTo>
                    <a:lnTo>
                      <a:pt x="61" y="406"/>
                    </a:lnTo>
                    <a:lnTo>
                      <a:pt x="64" y="414"/>
                    </a:lnTo>
                    <a:lnTo>
                      <a:pt x="68" y="423"/>
                    </a:lnTo>
                    <a:lnTo>
                      <a:pt x="74" y="430"/>
                    </a:lnTo>
                    <a:lnTo>
                      <a:pt x="79" y="437"/>
                    </a:lnTo>
                    <a:lnTo>
                      <a:pt x="85" y="443"/>
                    </a:lnTo>
                    <a:lnTo>
                      <a:pt x="92" y="448"/>
                    </a:lnTo>
                    <a:lnTo>
                      <a:pt x="99" y="453"/>
                    </a:lnTo>
                    <a:lnTo>
                      <a:pt x="108" y="457"/>
                    </a:lnTo>
                    <a:lnTo>
                      <a:pt x="115" y="460"/>
                    </a:lnTo>
                    <a:lnTo>
                      <a:pt x="123" y="461"/>
                    </a:lnTo>
                    <a:lnTo>
                      <a:pt x="133" y="463"/>
                    </a:lnTo>
                    <a:lnTo>
                      <a:pt x="142" y="464"/>
                    </a:lnTo>
                    <a:lnTo>
                      <a:pt x="160" y="463"/>
                    </a:lnTo>
                    <a:lnTo>
                      <a:pt x="177" y="458"/>
                    </a:lnTo>
                    <a:lnTo>
                      <a:pt x="184" y="456"/>
                    </a:lnTo>
                    <a:lnTo>
                      <a:pt x="191" y="451"/>
                    </a:lnTo>
                    <a:lnTo>
                      <a:pt x="197" y="447"/>
                    </a:lnTo>
                    <a:lnTo>
                      <a:pt x="203" y="443"/>
                    </a:lnTo>
                    <a:lnTo>
                      <a:pt x="208" y="437"/>
                    </a:lnTo>
                    <a:lnTo>
                      <a:pt x="214" y="431"/>
                    </a:lnTo>
                    <a:lnTo>
                      <a:pt x="217" y="426"/>
                    </a:lnTo>
                    <a:lnTo>
                      <a:pt x="221" y="420"/>
                    </a:lnTo>
                    <a:lnTo>
                      <a:pt x="223" y="413"/>
                    </a:lnTo>
                    <a:lnTo>
                      <a:pt x="225" y="406"/>
                    </a:lnTo>
                    <a:lnTo>
                      <a:pt x="225" y="399"/>
                    </a:lnTo>
                    <a:lnTo>
                      <a:pt x="227" y="392"/>
                    </a:lnTo>
                    <a:lnTo>
                      <a:pt x="225" y="380"/>
                    </a:lnTo>
                    <a:lnTo>
                      <a:pt x="223" y="369"/>
                    </a:lnTo>
                    <a:lnTo>
                      <a:pt x="218" y="358"/>
                    </a:lnTo>
                    <a:lnTo>
                      <a:pt x="213" y="348"/>
                    </a:lnTo>
                    <a:lnTo>
                      <a:pt x="197" y="328"/>
                    </a:lnTo>
                    <a:lnTo>
                      <a:pt x="174" y="305"/>
                    </a:lnTo>
                    <a:lnTo>
                      <a:pt x="146" y="281"/>
                    </a:lnTo>
                    <a:lnTo>
                      <a:pt x="112" y="25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dirty="0"/>
              </a:p>
            </p:txBody>
          </p:sp>
          <p:sp>
            <p:nvSpPr>
              <p:cNvPr id="281" name="Freeform 38">
                <a:extLst>
                  <a:ext uri="{FF2B5EF4-FFF2-40B4-BE49-F238E27FC236}">
                    <a16:creationId xmlns:a16="http://schemas.microsoft.com/office/drawing/2014/main" id="{5FD7E073-D31E-4EF0-8348-1E1F767210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60721" y="5392303"/>
                <a:ext cx="55536" cy="53968"/>
              </a:xfrm>
              <a:custGeom>
                <a:avLst/>
                <a:gdLst>
                  <a:gd name="T0" fmla="*/ 117 w 212"/>
                  <a:gd name="T1" fmla="*/ 206 h 206"/>
                  <a:gd name="T2" fmla="*/ 137 w 212"/>
                  <a:gd name="T3" fmla="*/ 202 h 206"/>
                  <a:gd name="T4" fmla="*/ 157 w 212"/>
                  <a:gd name="T5" fmla="*/ 193 h 206"/>
                  <a:gd name="T6" fmla="*/ 174 w 212"/>
                  <a:gd name="T7" fmla="*/ 182 h 206"/>
                  <a:gd name="T8" fmla="*/ 188 w 212"/>
                  <a:gd name="T9" fmla="*/ 169 h 206"/>
                  <a:gd name="T10" fmla="*/ 200 w 212"/>
                  <a:gd name="T11" fmla="*/ 152 h 206"/>
                  <a:gd name="T12" fmla="*/ 207 w 212"/>
                  <a:gd name="T13" fmla="*/ 134 h 206"/>
                  <a:gd name="T14" fmla="*/ 211 w 212"/>
                  <a:gd name="T15" fmla="*/ 114 h 206"/>
                  <a:gd name="T16" fmla="*/ 211 w 212"/>
                  <a:gd name="T17" fmla="*/ 93 h 206"/>
                  <a:gd name="T18" fmla="*/ 207 w 212"/>
                  <a:gd name="T19" fmla="*/ 73 h 206"/>
                  <a:gd name="T20" fmla="*/ 200 w 212"/>
                  <a:gd name="T21" fmla="*/ 54 h 206"/>
                  <a:gd name="T22" fmla="*/ 188 w 212"/>
                  <a:gd name="T23" fmla="*/ 37 h 206"/>
                  <a:gd name="T24" fmla="*/ 174 w 212"/>
                  <a:gd name="T25" fmla="*/ 25 h 206"/>
                  <a:gd name="T26" fmla="*/ 157 w 212"/>
                  <a:gd name="T27" fmla="*/ 13 h 206"/>
                  <a:gd name="T28" fmla="*/ 137 w 212"/>
                  <a:gd name="T29" fmla="*/ 5 h 206"/>
                  <a:gd name="T30" fmla="*/ 117 w 212"/>
                  <a:gd name="T31" fmla="*/ 0 h 206"/>
                  <a:gd name="T32" fmla="*/ 95 w 212"/>
                  <a:gd name="T33" fmla="*/ 0 h 206"/>
                  <a:gd name="T34" fmla="*/ 75 w 212"/>
                  <a:gd name="T35" fmla="*/ 5 h 206"/>
                  <a:gd name="T36" fmla="*/ 56 w 212"/>
                  <a:gd name="T37" fmla="*/ 13 h 206"/>
                  <a:gd name="T38" fmla="*/ 39 w 212"/>
                  <a:gd name="T39" fmla="*/ 25 h 206"/>
                  <a:gd name="T40" fmla="*/ 25 w 212"/>
                  <a:gd name="T41" fmla="*/ 37 h 206"/>
                  <a:gd name="T42" fmla="*/ 12 w 212"/>
                  <a:gd name="T43" fmla="*/ 54 h 206"/>
                  <a:gd name="T44" fmla="*/ 5 w 212"/>
                  <a:gd name="T45" fmla="*/ 73 h 206"/>
                  <a:gd name="T46" fmla="*/ 1 w 212"/>
                  <a:gd name="T47" fmla="*/ 93 h 206"/>
                  <a:gd name="T48" fmla="*/ 1 w 212"/>
                  <a:gd name="T49" fmla="*/ 114 h 206"/>
                  <a:gd name="T50" fmla="*/ 5 w 212"/>
                  <a:gd name="T51" fmla="*/ 134 h 206"/>
                  <a:gd name="T52" fmla="*/ 12 w 212"/>
                  <a:gd name="T53" fmla="*/ 152 h 206"/>
                  <a:gd name="T54" fmla="*/ 25 w 212"/>
                  <a:gd name="T55" fmla="*/ 169 h 206"/>
                  <a:gd name="T56" fmla="*/ 39 w 212"/>
                  <a:gd name="T57" fmla="*/ 182 h 206"/>
                  <a:gd name="T58" fmla="*/ 56 w 212"/>
                  <a:gd name="T59" fmla="*/ 193 h 206"/>
                  <a:gd name="T60" fmla="*/ 75 w 212"/>
                  <a:gd name="T61" fmla="*/ 202 h 206"/>
                  <a:gd name="T62" fmla="*/ 95 w 212"/>
                  <a:gd name="T6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2" h="206">
                    <a:moveTo>
                      <a:pt x="106" y="206"/>
                    </a:moveTo>
                    <a:lnTo>
                      <a:pt x="117" y="206"/>
                    </a:lnTo>
                    <a:lnTo>
                      <a:pt x="127" y="203"/>
                    </a:lnTo>
                    <a:lnTo>
                      <a:pt x="137" y="202"/>
                    </a:lnTo>
                    <a:lnTo>
                      <a:pt x="147" y="198"/>
                    </a:lnTo>
                    <a:lnTo>
                      <a:pt x="157" y="193"/>
                    </a:lnTo>
                    <a:lnTo>
                      <a:pt x="166" y="189"/>
                    </a:lnTo>
                    <a:lnTo>
                      <a:pt x="174" y="182"/>
                    </a:lnTo>
                    <a:lnTo>
                      <a:pt x="181" y="176"/>
                    </a:lnTo>
                    <a:lnTo>
                      <a:pt x="188" y="169"/>
                    </a:lnTo>
                    <a:lnTo>
                      <a:pt x="194" y="161"/>
                    </a:lnTo>
                    <a:lnTo>
                      <a:pt x="200" y="152"/>
                    </a:lnTo>
                    <a:lnTo>
                      <a:pt x="204" y="144"/>
                    </a:lnTo>
                    <a:lnTo>
                      <a:pt x="207" y="134"/>
                    </a:lnTo>
                    <a:lnTo>
                      <a:pt x="209" y="124"/>
                    </a:lnTo>
                    <a:lnTo>
                      <a:pt x="211" y="114"/>
                    </a:lnTo>
                    <a:lnTo>
                      <a:pt x="212" y="104"/>
                    </a:lnTo>
                    <a:lnTo>
                      <a:pt x="211" y="93"/>
                    </a:lnTo>
                    <a:lnTo>
                      <a:pt x="209" y="83"/>
                    </a:lnTo>
                    <a:lnTo>
                      <a:pt x="207" y="73"/>
                    </a:lnTo>
                    <a:lnTo>
                      <a:pt x="204" y="63"/>
                    </a:lnTo>
                    <a:lnTo>
                      <a:pt x="200" y="54"/>
                    </a:lnTo>
                    <a:lnTo>
                      <a:pt x="194" y="46"/>
                    </a:lnTo>
                    <a:lnTo>
                      <a:pt x="188" y="37"/>
                    </a:lnTo>
                    <a:lnTo>
                      <a:pt x="181" y="30"/>
                    </a:lnTo>
                    <a:lnTo>
                      <a:pt x="174" y="25"/>
                    </a:lnTo>
                    <a:lnTo>
                      <a:pt x="166" y="18"/>
                    </a:lnTo>
                    <a:lnTo>
                      <a:pt x="157" y="13"/>
                    </a:lnTo>
                    <a:lnTo>
                      <a:pt x="147" y="9"/>
                    </a:lnTo>
                    <a:lnTo>
                      <a:pt x="137" y="5"/>
                    </a:lnTo>
                    <a:lnTo>
                      <a:pt x="127" y="3"/>
                    </a:lnTo>
                    <a:lnTo>
                      <a:pt x="117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3"/>
                    </a:lnTo>
                    <a:lnTo>
                      <a:pt x="75" y="5"/>
                    </a:lnTo>
                    <a:lnTo>
                      <a:pt x="65" y="9"/>
                    </a:lnTo>
                    <a:lnTo>
                      <a:pt x="56" y="13"/>
                    </a:lnTo>
                    <a:lnTo>
                      <a:pt x="47" y="18"/>
                    </a:lnTo>
                    <a:lnTo>
                      <a:pt x="39" y="25"/>
                    </a:lnTo>
                    <a:lnTo>
                      <a:pt x="31" y="30"/>
                    </a:lnTo>
                    <a:lnTo>
                      <a:pt x="25" y="37"/>
                    </a:lnTo>
                    <a:lnTo>
                      <a:pt x="18" y="46"/>
                    </a:lnTo>
                    <a:lnTo>
                      <a:pt x="12" y="54"/>
                    </a:lnTo>
                    <a:lnTo>
                      <a:pt x="8" y="63"/>
                    </a:lnTo>
                    <a:lnTo>
                      <a:pt x="5" y="73"/>
                    </a:lnTo>
                    <a:lnTo>
                      <a:pt x="3" y="83"/>
                    </a:lnTo>
                    <a:lnTo>
                      <a:pt x="1" y="93"/>
                    </a:lnTo>
                    <a:lnTo>
                      <a:pt x="0" y="104"/>
                    </a:lnTo>
                    <a:lnTo>
                      <a:pt x="1" y="114"/>
                    </a:lnTo>
                    <a:lnTo>
                      <a:pt x="3" y="124"/>
                    </a:lnTo>
                    <a:lnTo>
                      <a:pt x="5" y="134"/>
                    </a:lnTo>
                    <a:lnTo>
                      <a:pt x="8" y="144"/>
                    </a:lnTo>
                    <a:lnTo>
                      <a:pt x="12" y="152"/>
                    </a:lnTo>
                    <a:lnTo>
                      <a:pt x="18" y="161"/>
                    </a:lnTo>
                    <a:lnTo>
                      <a:pt x="25" y="169"/>
                    </a:lnTo>
                    <a:lnTo>
                      <a:pt x="31" y="176"/>
                    </a:lnTo>
                    <a:lnTo>
                      <a:pt x="39" y="182"/>
                    </a:lnTo>
                    <a:lnTo>
                      <a:pt x="47" y="189"/>
                    </a:lnTo>
                    <a:lnTo>
                      <a:pt x="56" y="193"/>
                    </a:lnTo>
                    <a:lnTo>
                      <a:pt x="65" y="198"/>
                    </a:lnTo>
                    <a:lnTo>
                      <a:pt x="75" y="202"/>
                    </a:lnTo>
                    <a:lnTo>
                      <a:pt x="85" y="203"/>
                    </a:lnTo>
                    <a:lnTo>
                      <a:pt x="95" y="206"/>
                    </a:lnTo>
                    <a:lnTo>
                      <a:pt x="106" y="20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2" name="Freeform 37">
                <a:extLst>
                  <a:ext uri="{FF2B5EF4-FFF2-40B4-BE49-F238E27FC236}">
                    <a16:creationId xmlns:a16="http://schemas.microsoft.com/office/drawing/2014/main" id="{116F1AE0-23C3-4949-909C-7564C6144B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60721" y="5392303"/>
                <a:ext cx="55536" cy="53968"/>
              </a:xfrm>
              <a:custGeom>
                <a:avLst/>
                <a:gdLst>
                  <a:gd name="T0" fmla="*/ 117 w 212"/>
                  <a:gd name="T1" fmla="*/ 206 h 206"/>
                  <a:gd name="T2" fmla="*/ 137 w 212"/>
                  <a:gd name="T3" fmla="*/ 202 h 206"/>
                  <a:gd name="T4" fmla="*/ 157 w 212"/>
                  <a:gd name="T5" fmla="*/ 193 h 206"/>
                  <a:gd name="T6" fmla="*/ 174 w 212"/>
                  <a:gd name="T7" fmla="*/ 182 h 206"/>
                  <a:gd name="T8" fmla="*/ 188 w 212"/>
                  <a:gd name="T9" fmla="*/ 169 h 206"/>
                  <a:gd name="T10" fmla="*/ 200 w 212"/>
                  <a:gd name="T11" fmla="*/ 152 h 206"/>
                  <a:gd name="T12" fmla="*/ 207 w 212"/>
                  <a:gd name="T13" fmla="*/ 134 h 206"/>
                  <a:gd name="T14" fmla="*/ 211 w 212"/>
                  <a:gd name="T15" fmla="*/ 114 h 206"/>
                  <a:gd name="T16" fmla="*/ 211 w 212"/>
                  <a:gd name="T17" fmla="*/ 93 h 206"/>
                  <a:gd name="T18" fmla="*/ 207 w 212"/>
                  <a:gd name="T19" fmla="*/ 73 h 206"/>
                  <a:gd name="T20" fmla="*/ 200 w 212"/>
                  <a:gd name="T21" fmla="*/ 54 h 206"/>
                  <a:gd name="T22" fmla="*/ 188 w 212"/>
                  <a:gd name="T23" fmla="*/ 37 h 206"/>
                  <a:gd name="T24" fmla="*/ 174 w 212"/>
                  <a:gd name="T25" fmla="*/ 25 h 206"/>
                  <a:gd name="T26" fmla="*/ 157 w 212"/>
                  <a:gd name="T27" fmla="*/ 13 h 206"/>
                  <a:gd name="T28" fmla="*/ 137 w 212"/>
                  <a:gd name="T29" fmla="*/ 5 h 206"/>
                  <a:gd name="T30" fmla="*/ 117 w 212"/>
                  <a:gd name="T31" fmla="*/ 0 h 206"/>
                  <a:gd name="T32" fmla="*/ 95 w 212"/>
                  <a:gd name="T33" fmla="*/ 0 h 206"/>
                  <a:gd name="T34" fmla="*/ 75 w 212"/>
                  <a:gd name="T35" fmla="*/ 5 h 206"/>
                  <a:gd name="T36" fmla="*/ 56 w 212"/>
                  <a:gd name="T37" fmla="*/ 13 h 206"/>
                  <a:gd name="T38" fmla="*/ 39 w 212"/>
                  <a:gd name="T39" fmla="*/ 25 h 206"/>
                  <a:gd name="T40" fmla="*/ 25 w 212"/>
                  <a:gd name="T41" fmla="*/ 37 h 206"/>
                  <a:gd name="T42" fmla="*/ 12 w 212"/>
                  <a:gd name="T43" fmla="*/ 54 h 206"/>
                  <a:gd name="T44" fmla="*/ 5 w 212"/>
                  <a:gd name="T45" fmla="*/ 73 h 206"/>
                  <a:gd name="T46" fmla="*/ 1 w 212"/>
                  <a:gd name="T47" fmla="*/ 93 h 206"/>
                  <a:gd name="T48" fmla="*/ 1 w 212"/>
                  <a:gd name="T49" fmla="*/ 114 h 206"/>
                  <a:gd name="T50" fmla="*/ 5 w 212"/>
                  <a:gd name="T51" fmla="*/ 134 h 206"/>
                  <a:gd name="T52" fmla="*/ 12 w 212"/>
                  <a:gd name="T53" fmla="*/ 152 h 206"/>
                  <a:gd name="T54" fmla="*/ 25 w 212"/>
                  <a:gd name="T55" fmla="*/ 169 h 206"/>
                  <a:gd name="T56" fmla="*/ 39 w 212"/>
                  <a:gd name="T57" fmla="*/ 182 h 206"/>
                  <a:gd name="T58" fmla="*/ 56 w 212"/>
                  <a:gd name="T59" fmla="*/ 193 h 206"/>
                  <a:gd name="T60" fmla="*/ 75 w 212"/>
                  <a:gd name="T61" fmla="*/ 202 h 206"/>
                  <a:gd name="T62" fmla="*/ 95 w 212"/>
                  <a:gd name="T6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2" h="206">
                    <a:moveTo>
                      <a:pt x="106" y="206"/>
                    </a:moveTo>
                    <a:lnTo>
                      <a:pt x="117" y="206"/>
                    </a:lnTo>
                    <a:lnTo>
                      <a:pt x="127" y="203"/>
                    </a:lnTo>
                    <a:lnTo>
                      <a:pt x="137" y="202"/>
                    </a:lnTo>
                    <a:lnTo>
                      <a:pt x="147" y="198"/>
                    </a:lnTo>
                    <a:lnTo>
                      <a:pt x="157" y="193"/>
                    </a:lnTo>
                    <a:lnTo>
                      <a:pt x="166" y="189"/>
                    </a:lnTo>
                    <a:lnTo>
                      <a:pt x="174" y="182"/>
                    </a:lnTo>
                    <a:lnTo>
                      <a:pt x="181" y="176"/>
                    </a:lnTo>
                    <a:lnTo>
                      <a:pt x="188" y="169"/>
                    </a:lnTo>
                    <a:lnTo>
                      <a:pt x="194" y="161"/>
                    </a:lnTo>
                    <a:lnTo>
                      <a:pt x="200" y="152"/>
                    </a:lnTo>
                    <a:lnTo>
                      <a:pt x="204" y="144"/>
                    </a:lnTo>
                    <a:lnTo>
                      <a:pt x="207" y="134"/>
                    </a:lnTo>
                    <a:lnTo>
                      <a:pt x="209" y="124"/>
                    </a:lnTo>
                    <a:lnTo>
                      <a:pt x="211" y="114"/>
                    </a:lnTo>
                    <a:lnTo>
                      <a:pt x="212" y="104"/>
                    </a:lnTo>
                    <a:lnTo>
                      <a:pt x="211" y="93"/>
                    </a:lnTo>
                    <a:lnTo>
                      <a:pt x="209" y="83"/>
                    </a:lnTo>
                    <a:lnTo>
                      <a:pt x="207" y="73"/>
                    </a:lnTo>
                    <a:lnTo>
                      <a:pt x="204" y="63"/>
                    </a:lnTo>
                    <a:lnTo>
                      <a:pt x="200" y="54"/>
                    </a:lnTo>
                    <a:lnTo>
                      <a:pt x="194" y="46"/>
                    </a:lnTo>
                    <a:lnTo>
                      <a:pt x="188" y="37"/>
                    </a:lnTo>
                    <a:lnTo>
                      <a:pt x="181" y="30"/>
                    </a:lnTo>
                    <a:lnTo>
                      <a:pt x="174" y="25"/>
                    </a:lnTo>
                    <a:lnTo>
                      <a:pt x="166" y="18"/>
                    </a:lnTo>
                    <a:lnTo>
                      <a:pt x="157" y="13"/>
                    </a:lnTo>
                    <a:lnTo>
                      <a:pt x="147" y="9"/>
                    </a:lnTo>
                    <a:lnTo>
                      <a:pt x="137" y="5"/>
                    </a:lnTo>
                    <a:lnTo>
                      <a:pt x="127" y="3"/>
                    </a:lnTo>
                    <a:lnTo>
                      <a:pt x="117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3"/>
                    </a:lnTo>
                    <a:lnTo>
                      <a:pt x="75" y="5"/>
                    </a:lnTo>
                    <a:lnTo>
                      <a:pt x="65" y="9"/>
                    </a:lnTo>
                    <a:lnTo>
                      <a:pt x="56" y="13"/>
                    </a:lnTo>
                    <a:lnTo>
                      <a:pt x="47" y="18"/>
                    </a:lnTo>
                    <a:lnTo>
                      <a:pt x="39" y="25"/>
                    </a:lnTo>
                    <a:lnTo>
                      <a:pt x="31" y="30"/>
                    </a:lnTo>
                    <a:lnTo>
                      <a:pt x="25" y="37"/>
                    </a:lnTo>
                    <a:lnTo>
                      <a:pt x="18" y="46"/>
                    </a:lnTo>
                    <a:lnTo>
                      <a:pt x="12" y="54"/>
                    </a:lnTo>
                    <a:lnTo>
                      <a:pt x="8" y="63"/>
                    </a:lnTo>
                    <a:lnTo>
                      <a:pt x="5" y="73"/>
                    </a:lnTo>
                    <a:lnTo>
                      <a:pt x="3" y="83"/>
                    </a:lnTo>
                    <a:lnTo>
                      <a:pt x="1" y="93"/>
                    </a:lnTo>
                    <a:lnTo>
                      <a:pt x="0" y="104"/>
                    </a:lnTo>
                    <a:lnTo>
                      <a:pt x="1" y="114"/>
                    </a:lnTo>
                    <a:lnTo>
                      <a:pt x="3" y="124"/>
                    </a:lnTo>
                    <a:lnTo>
                      <a:pt x="5" y="134"/>
                    </a:lnTo>
                    <a:lnTo>
                      <a:pt x="8" y="144"/>
                    </a:lnTo>
                    <a:lnTo>
                      <a:pt x="12" y="152"/>
                    </a:lnTo>
                    <a:lnTo>
                      <a:pt x="18" y="161"/>
                    </a:lnTo>
                    <a:lnTo>
                      <a:pt x="25" y="169"/>
                    </a:lnTo>
                    <a:lnTo>
                      <a:pt x="31" y="176"/>
                    </a:lnTo>
                    <a:lnTo>
                      <a:pt x="39" y="182"/>
                    </a:lnTo>
                    <a:lnTo>
                      <a:pt x="47" y="189"/>
                    </a:lnTo>
                    <a:lnTo>
                      <a:pt x="56" y="193"/>
                    </a:lnTo>
                    <a:lnTo>
                      <a:pt x="65" y="198"/>
                    </a:lnTo>
                    <a:lnTo>
                      <a:pt x="75" y="202"/>
                    </a:lnTo>
                    <a:lnTo>
                      <a:pt x="85" y="203"/>
                    </a:lnTo>
                    <a:lnTo>
                      <a:pt x="95" y="206"/>
                    </a:lnTo>
                    <a:lnTo>
                      <a:pt x="106" y="206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5" name="Freeform 34">
                <a:extLst>
                  <a:ext uri="{FF2B5EF4-FFF2-40B4-BE49-F238E27FC236}">
                    <a16:creationId xmlns:a16="http://schemas.microsoft.com/office/drawing/2014/main" id="{32BC21E6-DAEE-4BAA-88B7-C6FFD108B6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60721" y="4602339"/>
                <a:ext cx="55536" cy="53186"/>
              </a:xfrm>
              <a:custGeom>
                <a:avLst/>
                <a:gdLst>
                  <a:gd name="T0" fmla="*/ 117 w 212"/>
                  <a:gd name="T1" fmla="*/ 205 h 205"/>
                  <a:gd name="T2" fmla="*/ 137 w 212"/>
                  <a:gd name="T3" fmla="*/ 201 h 205"/>
                  <a:gd name="T4" fmla="*/ 157 w 212"/>
                  <a:gd name="T5" fmla="*/ 193 h 205"/>
                  <a:gd name="T6" fmla="*/ 174 w 212"/>
                  <a:gd name="T7" fmla="*/ 183 h 205"/>
                  <a:gd name="T8" fmla="*/ 188 w 212"/>
                  <a:gd name="T9" fmla="*/ 168 h 205"/>
                  <a:gd name="T10" fmla="*/ 200 w 212"/>
                  <a:gd name="T11" fmla="*/ 151 h 205"/>
                  <a:gd name="T12" fmla="*/ 207 w 212"/>
                  <a:gd name="T13" fmla="*/ 133 h 205"/>
                  <a:gd name="T14" fmla="*/ 211 w 212"/>
                  <a:gd name="T15" fmla="*/ 113 h 205"/>
                  <a:gd name="T16" fmla="*/ 211 w 212"/>
                  <a:gd name="T17" fmla="*/ 92 h 205"/>
                  <a:gd name="T18" fmla="*/ 207 w 212"/>
                  <a:gd name="T19" fmla="*/ 72 h 205"/>
                  <a:gd name="T20" fmla="*/ 200 w 212"/>
                  <a:gd name="T21" fmla="*/ 53 h 205"/>
                  <a:gd name="T22" fmla="*/ 188 w 212"/>
                  <a:gd name="T23" fmla="*/ 38 h 205"/>
                  <a:gd name="T24" fmla="*/ 174 w 212"/>
                  <a:gd name="T25" fmla="*/ 24 h 205"/>
                  <a:gd name="T26" fmla="*/ 157 w 212"/>
                  <a:gd name="T27" fmla="*/ 12 h 205"/>
                  <a:gd name="T28" fmla="*/ 137 w 212"/>
                  <a:gd name="T29" fmla="*/ 5 h 205"/>
                  <a:gd name="T30" fmla="*/ 117 w 212"/>
                  <a:gd name="T31" fmla="*/ 1 h 205"/>
                  <a:gd name="T32" fmla="*/ 95 w 212"/>
                  <a:gd name="T33" fmla="*/ 1 h 205"/>
                  <a:gd name="T34" fmla="*/ 75 w 212"/>
                  <a:gd name="T35" fmla="*/ 5 h 205"/>
                  <a:gd name="T36" fmla="*/ 56 w 212"/>
                  <a:gd name="T37" fmla="*/ 12 h 205"/>
                  <a:gd name="T38" fmla="*/ 39 w 212"/>
                  <a:gd name="T39" fmla="*/ 24 h 205"/>
                  <a:gd name="T40" fmla="*/ 25 w 212"/>
                  <a:gd name="T41" fmla="*/ 38 h 205"/>
                  <a:gd name="T42" fmla="*/ 12 w 212"/>
                  <a:gd name="T43" fmla="*/ 53 h 205"/>
                  <a:gd name="T44" fmla="*/ 5 w 212"/>
                  <a:gd name="T45" fmla="*/ 72 h 205"/>
                  <a:gd name="T46" fmla="*/ 1 w 212"/>
                  <a:gd name="T47" fmla="*/ 92 h 205"/>
                  <a:gd name="T48" fmla="*/ 1 w 212"/>
                  <a:gd name="T49" fmla="*/ 113 h 205"/>
                  <a:gd name="T50" fmla="*/ 5 w 212"/>
                  <a:gd name="T51" fmla="*/ 133 h 205"/>
                  <a:gd name="T52" fmla="*/ 12 w 212"/>
                  <a:gd name="T53" fmla="*/ 151 h 205"/>
                  <a:gd name="T54" fmla="*/ 25 w 212"/>
                  <a:gd name="T55" fmla="*/ 168 h 205"/>
                  <a:gd name="T56" fmla="*/ 39 w 212"/>
                  <a:gd name="T57" fmla="*/ 183 h 205"/>
                  <a:gd name="T58" fmla="*/ 56 w 212"/>
                  <a:gd name="T59" fmla="*/ 193 h 205"/>
                  <a:gd name="T60" fmla="*/ 75 w 212"/>
                  <a:gd name="T61" fmla="*/ 201 h 205"/>
                  <a:gd name="T62" fmla="*/ 95 w 212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2" h="205">
                    <a:moveTo>
                      <a:pt x="106" y="205"/>
                    </a:moveTo>
                    <a:lnTo>
                      <a:pt x="117" y="205"/>
                    </a:lnTo>
                    <a:lnTo>
                      <a:pt x="127" y="204"/>
                    </a:lnTo>
                    <a:lnTo>
                      <a:pt x="137" y="201"/>
                    </a:lnTo>
                    <a:lnTo>
                      <a:pt x="147" y="198"/>
                    </a:lnTo>
                    <a:lnTo>
                      <a:pt x="157" y="193"/>
                    </a:lnTo>
                    <a:lnTo>
                      <a:pt x="166" y="188"/>
                    </a:lnTo>
                    <a:lnTo>
                      <a:pt x="174" y="183"/>
                    </a:lnTo>
                    <a:lnTo>
                      <a:pt x="181" y="175"/>
                    </a:lnTo>
                    <a:lnTo>
                      <a:pt x="188" y="168"/>
                    </a:lnTo>
                    <a:lnTo>
                      <a:pt x="194" y="160"/>
                    </a:lnTo>
                    <a:lnTo>
                      <a:pt x="200" y="151"/>
                    </a:lnTo>
                    <a:lnTo>
                      <a:pt x="204" y="143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2" y="103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4" y="63"/>
                    </a:lnTo>
                    <a:lnTo>
                      <a:pt x="200" y="53"/>
                    </a:lnTo>
                    <a:lnTo>
                      <a:pt x="194" y="45"/>
                    </a:lnTo>
                    <a:lnTo>
                      <a:pt x="188" y="38"/>
                    </a:lnTo>
                    <a:lnTo>
                      <a:pt x="181" y="31"/>
                    </a:lnTo>
                    <a:lnTo>
                      <a:pt x="174" y="24"/>
                    </a:lnTo>
                    <a:lnTo>
                      <a:pt x="166" y="18"/>
                    </a:lnTo>
                    <a:lnTo>
                      <a:pt x="157" y="12"/>
                    </a:lnTo>
                    <a:lnTo>
                      <a:pt x="147" y="8"/>
                    </a:lnTo>
                    <a:lnTo>
                      <a:pt x="137" y="5"/>
                    </a:lnTo>
                    <a:lnTo>
                      <a:pt x="127" y="2"/>
                    </a:lnTo>
                    <a:lnTo>
                      <a:pt x="117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8"/>
                    </a:lnTo>
                    <a:lnTo>
                      <a:pt x="56" y="12"/>
                    </a:lnTo>
                    <a:lnTo>
                      <a:pt x="47" y="18"/>
                    </a:lnTo>
                    <a:lnTo>
                      <a:pt x="39" y="24"/>
                    </a:lnTo>
                    <a:lnTo>
                      <a:pt x="31" y="31"/>
                    </a:lnTo>
                    <a:lnTo>
                      <a:pt x="25" y="38"/>
                    </a:lnTo>
                    <a:lnTo>
                      <a:pt x="18" y="45"/>
                    </a:lnTo>
                    <a:lnTo>
                      <a:pt x="12" y="53"/>
                    </a:lnTo>
                    <a:lnTo>
                      <a:pt x="8" y="63"/>
                    </a:lnTo>
                    <a:lnTo>
                      <a:pt x="5" y="72"/>
                    </a:lnTo>
                    <a:lnTo>
                      <a:pt x="3" y="82"/>
                    </a:lnTo>
                    <a:lnTo>
                      <a:pt x="1" y="92"/>
                    </a:lnTo>
                    <a:lnTo>
                      <a:pt x="0" y="103"/>
                    </a:lnTo>
                    <a:lnTo>
                      <a:pt x="1" y="113"/>
                    </a:lnTo>
                    <a:lnTo>
                      <a:pt x="3" y="123"/>
                    </a:lnTo>
                    <a:lnTo>
                      <a:pt x="5" y="133"/>
                    </a:lnTo>
                    <a:lnTo>
                      <a:pt x="8" y="143"/>
                    </a:lnTo>
                    <a:lnTo>
                      <a:pt x="12" y="151"/>
                    </a:lnTo>
                    <a:lnTo>
                      <a:pt x="18" y="160"/>
                    </a:lnTo>
                    <a:lnTo>
                      <a:pt x="25" y="168"/>
                    </a:lnTo>
                    <a:lnTo>
                      <a:pt x="31" y="175"/>
                    </a:lnTo>
                    <a:lnTo>
                      <a:pt x="39" y="183"/>
                    </a:lnTo>
                    <a:lnTo>
                      <a:pt x="47" y="188"/>
                    </a:lnTo>
                    <a:lnTo>
                      <a:pt x="56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6" name="Freeform 33">
                <a:extLst>
                  <a:ext uri="{FF2B5EF4-FFF2-40B4-BE49-F238E27FC236}">
                    <a16:creationId xmlns:a16="http://schemas.microsoft.com/office/drawing/2014/main" id="{1BD076B6-E4A9-47F9-82AA-9688555635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60721" y="4602339"/>
                <a:ext cx="55536" cy="53186"/>
              </a:xfrm>
              <a:custGeom>
                <a:avLst/>
                <a:gdLst>
                  <a:gd name="T0" fmla="*/ 117 w 212"/>
                  <a:gd name="T1" fmla="*/ 205 h 205"/>
                  <a:gd name="T2" fmla="*/ 137 w 212"/>
                  <a:gd name="T3" fmla="*/ 201 h 205"/>
                  <a:gd name="T4" fmla="*/ 157 w 212"/>
                  <a:gd name="T5" fmla="*/ 193 h 205"/>
                  <a:gd name="T6" fmla="*/ 174 w 212"/>
                  <a:gd name="T7" fmla="*/ 183 h 205"/>
                  <a:gd name="T8" fmla="*/ 188 w 212"/>
                  <a:gd name="T9" fmla="*/ 168 h 205"/>
                  <a:gd name="T10" fmla="*/ 200 w 212"/>
                  <a:gd name="T11" fmla="*/ 151 h 205"/>
                  <a:gd name="T12" fmla="*/ 207 w 212"/>
                  <a:gd name="T13" fmla="*/ 133 h 205"/>
                  <a:gd name="T14" fmla="*/ 211 w 212"/>
                  <a:gd name="T15" fmla="*/ 113 h 205"/>
                  <a:gd name="T16" fmla="*/ 211 w 212"/>
                  <a:gd name="T17" fmla="*/ 92 h 205"/>
                  <a:gd name="T18" fmla="*/ 207 w 212"/>
                  <a:gd name="T19" fmla="*/ 72 h 205"/>
                  <a:gd name="T20" fmla="*/ 200 w 212"/>
                  <a:gd name="T21" fmla="*/ 53 h 205"/>
                  <a:gd name="T22" fmla="*/ 188 w 212"/>
                  <a:gd name="T23" fmla="*/ 38 h 205"/>
                  <a:gd name="T24" fmla="*/ 174 w 212"/>
                  <a:gd name="T25" fmla="*/ 24 h 205"/>
                  <a:gd name="T26" fmla="*/ 157 w 212"/>
                  <a:gd name="T27" fmla="*/ 12 h 205"/>
                  <a:gd name="T28" fmla="*/ 137 w 212"/>
                  <a:gd name="T29" fmla="*/ 5 h 205"/>
                  <a:gd name="T30" fmla="*/ 117 w 212"/>
                  <a:gd name="T31" fmla="*/ 1 h 205"/>
                  <a:gd name="T32" fmla="*/ 95 w 212"/>
                  <a:gd name="T33" fmla="*/ 1 h 205"/>
                  <a:gd name="T34" fmla="*/ 75 w 212"/>
                  <a:gd name="T35" fmla="*/ 5 h 205"/>
                  <a:gd name="T36" fmla="*/ 56 w 212"/>
                  <a:gd name="T37" fmla="*/ 12 h 205"/>
                  <a:gd name="T38" fmla="*/ 39 w 212"/>
                  <a:gd name="T39" fmla="*/ 24 h 205"/>
                  <a:gd name="T40" fmla="*/ 25 w 212"/>
                  <a:gd name="T41" fmla="*/ 38 h 205"/>
                  <a:gd name="T42" fmla="*/ 12 w 212"/>
                  <a:gd name="T43" fmla="*/ 53 h 205"/>
                  <a:gd name="T44" fmla="*/ 5 w 212"/>
                  <a:gd name="T45" fmla="*/ 72 h 205"/>
                  <a:gd name="T46" fmla="*/ 1 w 212"/>
                  <a:gd name="T47" fmla="*/ 92 h 205"/>
                  <a:gd name="T48" fmla="*/ 1 w 212"/>
                  <a:gd name="T49" fmla="*/ 113 h 205"/>
                  <a:gd name="T50" fmla="*/ 5 w 212"/>
                  <a:gd name="T51" fmla="*/ 133 h 205"/>
                  <a:gd name="T52" fmla="*/ 12 w 212"/>
                  <a:gd name="T53" fmla="*/ 151 h 205"/>
                  <a:gd name="T54" fmla="*/ 25 w 212"/>
                  <a:gd name="T55" fmla="*/ 168 h 205"/>
                  <a:gd name="T56" fmla="*/ 39 w 212"/>
                  <a:gd name="T57" fmla="*/ 183 h 205"/>
                  <a:gd name="T58" fmla="*/ 56 w 212"/>
                  <a:gd name="T59" fmla="*/ 193 h 205"/>
                  <a:gd name="T60" fmla="*/ 75 w 212"/>
                  <a:gd name="T61" fmla="*/ 201 h 205"/>
                  <a:gd name="T62" fmla="*/ 95 w 212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2" h="205">
                    <a:moveTo>
                      <a:pt x="106" y="205"/>
                    </a:moveTo>
                    <a:lnTo>
                      <a:pt x="117" y="205"/>
                    </a:lnTo>
                    <a:lnTo>
                      <a:pt x="127" y="204"/>
                    </a:lnTo>
                    <a:lnTo>
                      <a:pt x="137" y="201"/>
                    </a:lnTo>
                    <a:lnTo>
                      <a:pt x="147" y="198"/>
                    </a:lnTo>
                    <a:lnTo>
                      <a:pt x="157" y="193"/>
                    </a:lnTo>
                    <a:lnTo>
                      <a:pt x="166" y="188"/>
                    </a:lnTo>
                    <a:lnTo>
                      <a:pt x="174" y="183"/>
                    </a:lnTo>
                    <a:lnTo>
                      <a:pt x="181" y="175"/>
                    </a:lnTo>
                    <a:lnTo>
                      <a:pt x="188" y="168"/>
                    </a:lnTo>
                    <a:lnTo>
                      <a:pt x="194" y="160"/>
                    </a:lnTo>
                    <a:lnTo>
                      <a:pt x="200" y="151"/>
                    </a:lnTo>
                    <a:lnTo>
                      <a:pt x="204" y="143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2" y="103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4" y="63"/>
                    </a:lnTo>
                    <a:lnTo>
                      <a:pt x="200" y="53"/>
                    </a:lnTo>
                    <a:lnTo>
                      <a:pt x="194" y="45"/>
                    </a:lnTo>
                    <a:lnTo>
                      <a:pt x="188" y="38"/>
                    </a:lnTo>
                    <a:lnTo>
                      <a:pt x="181" y="31"/>
                    </a:lnTo>
                    <a:lnTo>
                      <a:pt x="174" y="24"/>
                    </a:lnTo>
                    <a:lnTo>
                      <a:pt x="166" y="18"/>
                    </a:lnTo>
                    <a:lnTo>
                      <a:pt x="157" y="12"/>
                    </a:lnTo>
                    <a:lnTo>
                      <a:pt x="147" y="8"/>
                    </a:lnTo>
                    <a:lnTo>
                      <a:pt x="137" y="5"/>
                    </a:lnTo>
                    <a:lnTo>
                      <a:pt x="127" y="2"/>
                    </a:lnTo>
                    <a:lnTo>
                      <a:pt x="117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8"/>
                    </a:lnTo>
                    <a:lnTo>
                      <a:pt x="56" y="12"/>
                    </a:lnTo>
                    <a:lnTo>
                      <a:pt x="47" y="18"/>
                    </a:lnTo>
                    <a:lnTo>
                      <a:pt x="39" y="24"/>
                    </a:lnTo>
                    <a:lnTo>
                      <a:pt x="31" y="31"/>
                    </a:lnTo>
                    <a:lnTo>
                      <a:pt x="25" y="38"/>
                    </a:lnTo>
                    <a:lnTo>
                      <a:pt x="18" y="45"/>
                    </a:lnTo>
                    <a:lnTo>
                      <a:pt x="12" y="53"/>
                    </a:lnTo>
                    <a:lnTo>
                      <a:pt x="8" y="63"/>
                    </a:lnTo>
                    <a:lnTo>
                      <a:pt x="5" y="72"/>
                    </a:lnTo>
                    <a:lnTo>
                      <a:pt x="3" y="82"/>
                    </a:lnTo>
                    <a:lnTo>
                      <a:pt x="1" y="92"/>
                    </a:lnTo>
                    <a:lnTo>
                      <a:pt x="0" y="103"/>
                    </a:lnTo>
                    <a:lnTo>
                      <a:pt x="1" y="113"/>
                    </a:lnTo>
                    <a:lnTo>
                      <a:pt x="3" y="123"/>
                    </a:lnTo>
                    <a:lnTo>
                      <a:pt x="5" y="133"/>
                    </a:lnTo>
                    <a:lnTo>
                      <a:pt x="8" y="143"/>
                    </a:lnTo>
                    <a:lnTo>
                      <a:pt x="12" y="151"/>
                    </a:lnTo>
                    <a:lnTo>
                      <a:pt x="18" y="160"/>
                    </a:lnTo>
                    <a:lnTo>
                      <a:pt x="25" y="168"/>
                    </a:lnTo>
                    <a:lnTo>
                      <a:pt x="31" y="175"/>
                    </a:lnTo>
                    <a:lnTo>
                      <a:pt x="39" y="183"/>
                    </a:lnTo>
                    <a:lnTo>
                      <a:pt x="47" y="188"/>
                    </a:lnTo>
                    <a:lnTo>
                      <a:pt x="56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7" name="Freeform 32">
                <a:extLst>
                  <a:ext uri="{FF2B5EF4-FFF2-40B4-BE49-F238E27FC236}">
                    <a16:creationId xmlns:a16="http://schemas.microsoft.com/office/drawing/2014/main" id="{FB3C06B6-605A-4FE1-AAAA-F0A98F3EA1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0041" y="4602339"/>
                <a:ext cx="54754" cy="53186"/>
              </a:xfrm>
              <a:custGeom>
                <a:avLst/>
                <a:gdLst>
                  <a:gd name="T0" fmla="*/ 116 w 211"/>
                  <a:gd name="T1" fmla="*/ 205 h 205"/>
                  <a:gd name="T2" fmla="*/ 137 w 211"/>
                  <a:gd name="T3" fmla="*/ 201 h 205"/>
                  <a:gd name="T4" fmla="*/ 156 w 211"/>
                  <a:gd name="T5" fmla="*/ 193 h 205"/>
                  <a:gd name="T6" fmla="*/ 173 w 211"/>
                  <a:gd name="T7" fmla="*/ 183 h 205"/>
                  <a:gd name="T8" fmla="*/ 187 w 211"/>
                  <a:gd name="T9" fmla="*/ 168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8 h 205"/>
                  <a:gd name="T24" fmla="*/ 173 w 211"/>
                  <a:gd name="T25" fmla="*/ 24 h 205"/>
                  <a:gd name="T26" fmla="*/ 156 w 211"/>
                  <a:gd name="T27" fmla="*/ 12 h 205"/>
                  <a:gd name="T28" fmla="*/ 137 w 211"/>
                  <a:gd name="T29" fmla="*/ 5 h 205"/>
                  <a:gd name="T30" fmla="*/ 116 w 211"/>
                  <a:gd name="T31" fmla="*/ 1 h 205"/>
                  <a:gd name="T32" fmla="*/ 95 w 211"/>
                  <a:gd name="T33" fmla="*/ 1 h 205"/>
                  <a:gd name="T34" fmla="*/ 75 w 211"/>
                  <a:gd name="T35" fmla="*/ 5 h 205"/>
                  <a:gd name="T36" fmla="*/ 55 w 211"/>
                  <a:gd name="T37" fmla="*/ 12 h 205"/>
                  <a:gd name="T38" fmla="*/ 38 w 211"/>
                  <a:gd name="T39" fmla="*/ 24 h 205"/>
                  <a:gd name="T40" fmla="*/ 24 w 211"/>
                  <a:gd name="T41" fmla="*/ 38 h 205"/>
                  <a:gd name="T42" fmla="*/ 12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2 w 211"/>
                  <a:gd name="T53" fmla="*/ 151 h 205"/>
                  <a:gd name="T54" fmla="*/ 24 w 211"/>
                  <a:gd name="T55" fmla="*/ 168 h 205"/>
                  <a:gd name="T56" fmla="*/ 38 w 211"/>
                  <a:gd name="T57" fmla="*/ 183 h 205"/>
                  <a:gd name="T58" fmla="*/ 55 w 211"/>
                  <a:gd name="T59" fmla="*/ 193 h 205"/>
                  <a:gd name="T60" fmla="*/ 75 w 211"/>
                  <a:gd name="T61" fmla="*/ 201 h 205"/>
                  <a:gd name="T62" fmla="*/ 95 w 211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5"/>
                    </a:lnTo>
                    <a:lnTo>
                      <a:pt x="127" y="204"/>
                    </a:lnTo>
                    <a:lnTo>
                      <a:pt x="137" y="201"/>
                    </a:lnTo>
                    <a:lnTo>
                      <a:pt x="147" y="198"/>
                    </a:lnTo>
                    <a:lnTo>
                      <a:pt x="156" y="193"/>
                    </a:lnTo>
                    <a:lnTo>
                      <a:pt x="164" y="188"/>
                    </a:lnTo>
                    <a:lnTo>
                      <a:pt x="173" y="183"/>
                    </a:lnTo>
                    <a:lnTo>
                      <a:pt x="180" y="175"/>
                    </a:lnTo>
                    <a:lnTo>
                      <a:pt x="187" y="168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2" y="143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1" y="103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2" y="63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8"/>
                    </a:lnTo>
                    <a:lnTo>
                      <a:pt x="180" y="31"/>
                    </a:lnTo>
                    <a:lnTo>
                      <a:pt x="173" y="24"/>
                    </a:lnTo>
                    <a:lnTo>
                      <a:pt x="164" y="18"/>
                    </a:lnTo>
                    <a:lnTo>
                      <a:pt x="156" y="12"/>
                    </a:lnTo>
                    <a:lnTo>
                      <a:pt x="147" y="8"/>
                    </a:lnTo>
                    <a:lnTo>
                      <a:pt x="137" y="5"/>
                    </a:lnTo>
                    <a:lnTo>
                      <a:pt x="127" y="2"/>
                    </a:lnTo>
                    <a:lnTo>
                      <a:pt x="116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8"/>
                    </a:lnTo>
                    <a:lnTo>
                      <a:pt x="55" y="12"/>
                    </a:lnTo>
                    <a:lnTo>
                      <a:pt x="46" y="18"/>
                    </a:lnTo>
                    <a:lnTo>
                      <a:pt x="38" y="24"/>
                    </a:lnTo>
                    <a:lnTo>
                      <a:pt x="31" y="31"/>
                    </a:lnTo>
                    <a:lnTo>
                      <a:pt x="24" y="38"/>
                    </a:lnTo>
                    <a:lnTo>
                      <a:pt x="18" y="45"/>
                    </a:lnTo>
                    <a:lnTo>
                      <a:pt x="12" y="53"/>
                    </a:lnTo>
                    <a:lnTo>
                      <a:pt x="8" y="63"/>
                    </a:lnTo>
                    <a:lnTo>
                      <a:pt x="4" y="72"/>
                    </a:lnTo>
                    <a:lnTo>
                      <a:pt x="2" y="82"/>
                    </a:lnTo>
                    <a:lnTo>
                      <a:pt x="0" y="92"/>
                    </a:lnTo>
                    <a:lnTo>
                      <a:pt x="0" y="103"/>
                    </a:lnTo>
                    <a:lnTo>
                      <a:pt x="0" y="113"/>
                    </a:lnTo>
                    <a:lnTo>
                      <a:pt x="2" y="123"/>
                    </a:lnTo>
                    <a:lnTo>
                      <a:pt x="4" y="133"/>
                    </a:lnTo>
                    <a:lnTo>
                      <a:pt x="8" y="143"/>
                    </a:lnTo>
                    <a:lnTo>
                      <a:pt x="12" y="151"/>
                    </a:lnTo>
                    <a:lnTo>
                      <a:pt x="18" y="160"/>
                    </a:lnTo>
                    <a:lnTo>
                      <a:pt x="24" y="168"/>
                    </a:lnTo>
                    <a:lnTo>
                      <a:pt x="31" y="175"/>
                    </a:lnTo>
                    <a:lnTo>
                      <a:pt x="38" y="183"/>
                    </a:lnTo>
                    <a:lnTo>
                      <a:pt x="46" y="188"/>
                    </a:lnTo>
                    <a:lnTo>
                      <a:pt x="55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8" name="Freeform 31">
                <a:extLst>
                  <a:ext uri="{FF2B5EF4-FFF2-40B4-BE49-F238E27FC236}">
                    <a16:creationId xmlns:a16="http://schemas.microsoft.com/office/drawing/2014/main" id="{8C9793BD-AC3D-44F7-A5B1-8E825AED4C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0041" y="4602339"/>
                <a:ext cx="54754" cy="53186"/>
              </a:xfrm>
              <a:custGeom>
                <a:avLst/>
                <a:gdLst>
                  <a:gd name="T0" fmla="*/ 116 w 211"/>
                  <a:gd name="T1" fmla="*/ 205 h 205"/>
                  <a:gd name="T2" fmla="*/ 137 w 211"/>
                  <a:gd name="T3" fmla="*/ 201 h 205"/>
                  <a:gd name="T4" fmla="*/ 156 w 211"/>
                  <a:gd name="T5" fmla="*/ 193 h 205"/>
                  <a:gd name="T6" fmla="*/ 173 w 211"/>
                  <a:gd name="T7" fmla="*/ 183 h 205"/>
                  <a:gd name="T8" fmla="*/ 187 w 211"/>
                  <a:gd name="T9" fmla="*/ 168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8 h 205"/>
                  <a:gd name="T24" fmla="*/ 173 w 211"/>
                  <a:gd name="T25" fmla="*/ 24 h 205"/>
                  <a:gd name="T26" fmla="*/ 156 w 211"/>
                  <a:gd name="T27" fmla="*/ 12 h 205"/>
                  <a:gd name="T28" fmla="*/ 137 w 211"/>
                  <a:gd name="T29" fmla="*/ 5 h 205"/>
                  <a:gd name="T30" fmla="*/ 116 w 211"/>
                  <a:gd name="T31" fmla="*/ 1 h 205"/>
                  <a:gd name="T32" fmla="*/ 95 w 211"/>
                  <a:gd name="T33" fmla="*/ 1 h 205"/>
                  <a:gd name="T34" fmla="*/ 75 w 211"/>
                  <a:gd name="T35" fmla="*/ 5 h 205"/>
                  <a:gd name="T36" fmla="*/ 55 w 211"/>
                  <a:gd name="T37" fmla="*/ 12 h 205"/>
                  <a:gd name="T38" fmla="*/ 38 w 211"/>
                  <a:gd name="T39" fmla="*/ 24 h 205"/>
                  <a:gd name="T40" fmla="*/ 24 w 211"/>
                  <a:gd name="T41" fmla="*/ 38 h 205"/>
                  <a:gd name="T42" fmla="*/ 12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2 w 211"/>
                  <a:gd name="T53" fmla="*/ 151 h 205"/>
                  <a:gd name="T54" fmla="*/ 24 w 211"/>
                  <a:gd name="T55" fmla="*/ 168 h 205"/>
                  <a:gd name="T56" fmla="*/ 38 w 211"/>
                  <a:gd name="T57" fmla="*/ 183 h 205"/>
                  <a:gd name="T58" fmla="*/ 55 w 211"/>
                  <a:gd name="T59" fmla="*/ 193 h 205"/>
                  <a:gd name="T60" fmla="*/ 75 w 211"/>
                  <a:gd name="T61" fmla="*/ 201 h 205"/>
                  <a:gd name="T62" fmla="*/ 95 w 211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5"/>
                    </a:lnTo>
                    <a:lnTo>
                      <a:pt x="127" y="204"/>
                    </a:lnTo>
                    <a:lnTo>
                      <a:pt x="137" y="201"/>
                    </a:lnTo>
                    <a:lnTo>
                      <a:pt x="147" y="198"/>
                    </a:lnTo>
                    <a:lnTo>
                      <a:pt x="156" y="193"/>
                    </a:lnTo>
                    <a:lnTo>
                      <a:pt x="164" y="188"/>
                    </a:lnTo>
                    <a:lnTo>
                      <a:pt x="173" y="183"/>
                    </a:lnTo>
                    <a:lnTo>
                      <a:pt x="180" y="175"/>
                    </a:lnTo>
                    <a:lnTo>
                      <a:pt x="187" y="168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2" y="143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1" y="103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2" y="63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8"/>
                    </a:lnTo>
                    <a:lnTo>
                      <a:pt x="180" y="31"/>
                    </a:lnTo>
                    <a:lnTo>
                      <a:pt x="173" y="24"/>
                    </a:lnTo>
                    <a:lnTo>
                      <a:pt x="164" y="18"/>
                    </a:lnTo>
                    <a:lnTo>
                      <a:pt x="156" y="12"/>
                    </a:lnTo>
                    <a:lnTo>
                      <a:pt x="147" y="8"/>
                    </a:lnTo>
                    <a:lnTo>
                      <a:pt x="137" y="5"/>
                    </a:lnTo>
                    <a:lnTo>
                      <a:pt x="127" y="2"/>
                    </a:lnTo>
                    <a:lnTo>
                      <a:pt x="116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8"/>
                    </a:lnTo>
                    <a:lnTo>
                      <a:pt x="55" y="12"/>
                    </a:lnTo>
                    <a:lnTo>
                      <a:pt x="46" y="18"/>
                    </a:lnTo>
                    <a:lnTo>
                      <a:pt x="38" y="24"/>
                    </a:lnTo>
                    <a:lnTo>
                      <a:pt x="31" y="31"/>
                    </a:lnTo>
                    <a:lnTo>
                      <a:pt x="24" y="38"/>
                    </a:lnTo>
                    <a:lnTo>
                      <a:pt x="18" y="45"/>
                    </a:lnTo>
                    <a:lnTo>
                      <a:pt x="12" y="53"/>
                    </a:lnTo>
                    <a:lnTo>
                      <a:pt x="8" y="63"/>
                    </a:lnTo>
                    <a:lnTo>
                      <a:pt x="4" y="72"/>
                    </a:lnTo>
                    <a:lnTo>
                      <a:pt x="2" y="82"/>
                    </a:lnTo>
                    <a:lnTo>
                      <a:pt x="0" y="92"/>
                    </a:lnTo>
                    <a:lnTo>
                      <a:pt x="0" y="103"/>
                    </a:lnTo>
                    <a:lnTo>
                      <a:pt x="0" y="113"/>
                    </a:lnTo>
                    <a:lnTo>
                      <a:pt x="2" y="123"/>
                    </a:lnTo>
                    <a:lnTo>
                      <a:pt x="4" y="133"/>
                    </a:lnTo>
                    <a:lnTo>
                      <a:pt x="8" y="143"/>
                    </a:lnTo>
                    <a:lnTo>
                      <a:pt x="12" y="151"/>
                    </a:lnTo>
                    <a:lnTo>
                      <a:pt x="18" y="160"/>
                    </a:lnTo>
                    <a:lnTo>
                      <a:pt x="24" y="168"/>
                    </a:lnTo>
                    <a:lnTo>
                      <a:pt x="31" y="175"/>
                    </a:lnTo>
                    <a:lnTo>
                      <a:pt x="38" y="183"/>
                    </a:lnTo>
                    <a:lnTo>
                      <a:pt x="46" y="188"/>
                    </a:lnTo>
                    <a:lnTo>
                      <a:pt x="55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9" name="Freeform 30">
                <a:extLst>
                  <a:ext uri="{FF2B5EF4-FFF2-40B4-BE49-F238E27FC236}">
                    <a16:creationId xmlns:a16="http://schemas.microsoft.com/office/drawing/2014/main" id="{B424CBD5-5E89-49FA-B986-DFFF2E6B2F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0041" y="3199956"/>
                <a:ext cx="54754" cy="53186"/>
              </a:xfrm>
              <a:custGeom>
                <a:avLst/>
                <a:gdLst>
                  <a:gd name="T0" fmla="*/ 116 w 211"/>
                  <a:gd name="T1" fmla="*/ 204 h 205"/>
                  <a:gd name="T2" fmla="*/ 137 w 211"/>
                  <a:gd name="T3" fmla="*/ 200 h 205"/>
                  <a:gd name="T4" fmla="*/ 156 w 211"/>
                  <a:gd name="T5" fmla="*/ 192 h 205"/>
                  <a:gd name="T6" fmla="*/ 173 w 211"/>
                  <a:gd name="T7" fmla="*/ 181 h 205"/>
                  <a:gd name="T8" fmla="*/ 187 w 211"/>
                  <a:gd name="T9" fmla="*/ 167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6 h 205"/>
                  <a:gd name="T24" fmla="*/ 173 w 211"/>
                  <a:gd name="T25" fmla="*/ 22 h 205"/>
                  <a:gd name="T26" fmla="*/ 156 w 211"/>
                  <a:gd name="T27" fmla="*/ 12 h 205"/>
                  <a:gd name="T28" fmla="*/ 137 w 211"/>
                  <a:gd name="T29" fmla="*/ 4 h 205"/>
                  <a:gd name="T30" fmla="*/ 116 w 211"/>
                  <a:gd name="T31" fmla="*/ 0 h 205"/>
                  <a:gd name="T32" fmla="*/ 95 w 211"/>
                  <a:gd name="T33" fmla="*/ 0 h 205"/>
                  <a:gd name="T34" fmla="*/ 75 w 211"/>
                  <a:gd name="T35" fmla="*/ 4 h 205"/>
                  <a:gd name="T36" fmla="*/ 55 w 211"/>
                  <a:gd name="T37" fmla="*/ 12 h 205"/>
                  <a:gd name="T38" fmla="*/ 38 w 211"/>
                  <a:gd name="T39" fmla="*/ 22 h 205"/>
                  <a:gd name="T40" fmla="*/ 24 w 211"/>
                  <a:gd name="T41" fmla="*/ 36 h 205"/>
                  <a:gd name="T42" fmla="*/ 12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2 w 211"/>
                  <a:gd name="T53" fmla="*/ 151 h 205"/>
                  <a:gd name="T54" fmla="*/ 24 w 211"/>
                  <a:gd name="T55" fmla="*/ 167 h 205"/>
                  <a:gd name="T56" fmla="*/ 38 w 211"/>
                  <a:gd name="T57" fmla="*/ 181 h 205"/>
                  <a:gd name="T58" fmla="*/ 55 w 211"/>
                  <a:gd name="T59" fmla="*/ 192 h 205"/>
                  <a:gd name="T60" fmla="*/ 75 w 211"/>
                  <a:gd name="T61" fmla="*/ 200 h 205"/>
                  <a:gd name="T62" fmla="*/ 95 w 211"/>
                  <a:gd name="T63" fmla="*/ 204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4"/>
                    </a:lnTo>
                    <a:lnTo>
                      <a:pt x="127" y="202"/>
                    </a:lnTo>
                    <a:lnTo>
                      <a:pt x="137" y="200"/>
                    </a:lnTo>
                    <a:lnTo>
                      <a:pt x="147" y="197"/>
                    </a:lnTo>
                    <a:lnTo>
                      <a:pt x="156" y="192"/>
                    </a:lnTo>
                    <a:lnTo>
                      <a:pt x="164" y="187"/>
                    </a:lnTo>
                    <a:lnTo>
                      <a:pt x="173" y="181"/>
                    </a:lnTo>
                    <a:lnTo>
                      <a:pt x="180" y="174"/>
                    </a:lnTo>
                    <a:lnTo>
                      <a:pt x="187" y="167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2" y="141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1" y="102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2" y="62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6"/>
                    </a:lnTo>
                    <a:lnTo>
                      <a:pt x="180" y="29"/>
                    </a:lnTo>
                    <a:lnTo>
                      <a:pt x="173" y="22"/>
                    </a:lnTo>
                    <a:lnTo>
                      <a:pt x="164" y="17"/>
                    </a:lnTo>
                    <a:lnTo>
                      <a:pt x="156" y="12"/>
                    </a:lnTo>
                    <a:lnTo>
                      <a:pt x="147" y="7"/>
                    </a:lnTo>
                    <a:lnTo>
                      <a:pt x="137" y="4"/>
                    </a:lnTo>
                    <a:lnTo>
                      <a:pt x="127" y="1"/>
                    </a:lnTo>
                    <a:lnTo>
                      <a:pt x="116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1"/>
                    </a:lnTo>
                    <a:lnTo>
                      <a:pt x="75" y="4"/>
                    </a:lnTo>
                    <a:lnTo>
                      <a:pt x="65" y="7"/>
                    </a:lnTo>
                    <a:lnTo>
                      <a:pt x="55" y="12"/>
                    </a:lnTo>
                    <a:lnTo>
                      <a:pt x="46" y="17"/>
                    </a:lnTo>
                    <a:lnTo>
                      <a:pt x="38" y="22"/>
                    </a:lnTo>
                    <a:lnTo>
                      <a:pt x="31" y="29"/>
                    </a:lnTo>
                    <a:lnTo>
                      <a:pt x="24" y="36"/>
                    </a:lnTo>
                    <a:lnTo>
                      <a:pt x="18" y="45"/>
                    </a:lnTo>
                    <a:lnTo>
                      <a:pt x="12" y="53"/>
                    </a:lnTo>
                    <a:lnTo>
                      <a:pt x="8" y="62"/>
                    </a:lnTo>
                    <a:lnTo>
                      <a:pt x="4" y="72"/>
                    </a:lnTo>
                    <a:lnTo>
                      <a:pt x="2" y="82"/>
                    </a:lnTo>
                    <a:lnTo>
                      <a:pt x="0" y="92"/>
                    </a:lnTo>
                    <a:lnTo>
                      <a:pt x="0" y="102"/>
                    </a:lnTo>
                    <a:lnTo>
                      <a:pt x="0" y="113"/>
                    </a:lnTo>
                    <a:lnTo>
                      <a:pt x="2" y="123"/>
                    </a:lnTo>
                    <a:lnTo>
                      <a:pt x="4" y="133"/>
                    </a:lnTo>
                    <a:lnTo>
                      <a:pt x="8" y="141"/>
                    </a:lnTo>
                    <a:lnTo>
                      <a:pt x="12" y="151"/>
                    </a:lnTo>
                    <a:lnTo>
                      <a:pt x="18" y="160"/>
                    </a:lnTo>
                    <a:lnTo>
                      <a:pt x="24" y="167"/>
                    </a:lnTo>
                    <a:lnTo>
                      <a:pt x="31" y="174"/>
                    </a:lnTo>
                    <a:lnTo>
                      <a:pt x="38" y="181"/>
                    </a:lnTo>
                    <a:lnTo>
                      <a:pt x="46" y="187"/>
                    </a:lnTo>
                    <a:lnTo>
                      <a:pt x="55" y="192"/>
                    </a:lnTo>
                    <a:lnTo>
                      <a:pt x="65" y="197"/>
                    </a:lnTo>
                    <a:lnTo>
                      <a:pt x="75" y="200"/>
                    </a:lnTo>
                    <a:lnTo>
                      <a:pt x="85" y="202"/>
                    </a:lnTo>
                    <a:lnTo>
                      <a:pt x="95" y="204"/>
                    </a:lnTo>
                    <a:lnTo>
                      <a:pt x="106" y="20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0" name="Freeform 29">
                <a:extLst>
                  <a:ext uri="{FF2B5EF4-FFF2-40B4-BE49-F238E27FC236}">
                    <a16:creationId xmlns:a16="http://schemas.microsoft.com/office/drawing/2014/main" id="{6B221B13-C029-43B4-9144-21C6153B66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0041" y="3199956"/>
                <a:ext cx="54754" cy="53186"/>
              </a:xfrm>
              <a:custGeom>
                <a:avLst/>
                <a:gdLst>
                  <a:gd name="T0" fmla="*/ 116 w 211"/>
                  <a:gd name="T1" fmla="*/ 204 h 205"/>
                  <a:gd name="T2" fmla="*/ 137 w 211"/>
                  <a:gd name="T3" fmla="*/ 200 h 205"/>
                  <a:gd name="T4" fmla="*/ 156 w 211"/>
                  <a:gd name="T5" fmla="*/ 192 h 205"/>
                  <a:gd name="T6" fmla="*/ 173 w 211"/>
                  <a:gd name="T7" fmla="*/ 181 h 205"/>
                  <a:gd name="T8" fmla="*/ 187 w 211"/>
                  <a:gd name="T9" fmla="*/ 167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6 h 205"/>
                  <a:gd name="T24" fmla="*/ 173 w 211"/>
                  <a:gd name="T25" fmla="*/ 22 h 205"/>
                  <a:gd name="T26" fmla="*/ 156 w 211"/>
                  <a:gd name="T27" fmla="*/ 12 h 205"/>
                  <a:gd name="T28" fmla="*/ 137 w 211"/>
                  <a:gd name="T29" fmla="*/ 4 h 205"/>
                  <a:gd name="T30" fmla="*/ 116 w 211"/>
                  <a:gd name="T31" fmla="*/ 0 h 205"/>
                  <a:gd name="T32" fmla="*/ 95 w 211"/>
                  <a:gd name="T33" fmla="*/ 0 h 205"/>
                  <a:gd name="T34" fmla="*/ 75 w 211"/>
                  <a:gd name="T35" fmla="*/ 4 h 205"/>
                  <a:gd name="T36" fmla="*/ 55 w 211"/>
                  <a:gd name="T37" fmla="*/ 12 h 205"/>
                  <a:gd name="T38" fmla="*/ 38 w 211"/>
                  <a:gd name="T39" fmla="*/ 22 h 205"/>
                  <a:gd name="T40" fmla="*/ 24 w 211"/>
                  <a:gd name="T41" fmla="*/ 36 h 205"/>
                  <a:gd name="T42" fmla="*/ 12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2 w 211"/>
                  <a:gd name="T53" fmla="*/ 151 h 205"/>
                  <a:gd name="T54" fmla="*/ 24 w 211"/>
                  <a:gd name="T55" fmla="*/ 167 h 205"/>
                  <a:gd name="T56" fmla="*/ 38 w 211"/>
                  <a:gd name="T57" fmla="*/ 181 h 205"/>
                  <a:gd name="T58" fmla="*/ 55 w 211"/>
                  <a:gd name="T59" fmla="*/ 192 h 205"/>
                  <a:gd name="T60" fmla="*/ 75 w 211"/>
                  <a:gd name="T61" fmla="*/ 200 h 205"/>
                  <a:gd name="T62" fmla="*/ 95 w 211"/>
                  <a:gd name="T63" fmla="*/ 204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4"/>
                    </a:lnTo>
                    <a:lnTo>
                      <a:pt x="127" y="202"/>
                    </a:lnTo>
                    <a:lnTo>
                      <a:pt x="137" y="200"/>
                    </a:lnTo>
                    <a:lnTo>
                      <a:pt x="147" y="197"/>
                    </a:lnTo>
                    <a:lnTo>
                      <a:pt x="156" y="192"/>
                    </a:lnTo>
                    <a:lnTo>
                      <a:pt x="164" y="187"/>
                    </a:lnTo>
                    <a:lnTo>
                      <a:pt x="173" y="181"/>
                    </a:lnTo>
                    <a:lnTo>
                      <a:pt x="180" y="174"/>
                    </a:lnTo>
                    <a:lnTo>
                      <a:pt x="187" y="167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2" y="141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1" y="102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2" y="62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6"/>
                    </a:lnTo>
                    <a:lnTo>
                      <a:pt x="180" y="29"/>
                    </a:lnTo>
                    <a:lnTo>
                      <a:pt x="173" y="22"/>
                    </a:lnTo>
                    <a:lnTo>
                      <a:pt x="164" y="17"/>
                    </a:lnTo>
                    <a:lnTo>
                      <a:pt x="156" y="12"/>
                    </a:lnTo>
                    <a:lnTo>
                      <a:pt x="147" y="7"/>
                    </a:lnTo>
                    <a:lnTo>
                      <a:pt x="137" y="4"/>
                    </a:lnTo>
                    <a:lnTo>
                      <a:pt x="127" y="1"/>
                    </a:lnTo>
                    <a:lnTo>
                      <a:pt x="116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1"/>
                    </a:lnTo>
                    <a:lnTo>
                      <a:pt x="75" y="4"/>
                    </a:lnTo>
                    <a:lnTo>
                      <a:pt x="65" y="7"/>
                    </a:lnTo>
                    <a:lnTo>
                      <a:pt x="55" y="12"/>
                    </a:lnTo>
                    <a:lnTo>
                      <a:pt x="46" y="17"/>
                    </a:lnTo>
                    <a:lnTo>
                      <a:pt x="38" y="22"/>
                    </a:lnTo>
                    <a:lnTo>
                      <a:pt x="31" y="29"/>
                    </a:lnTo>
                    <a:lnTo>
                      <a:pt x="24" y="36"/>
                    </a:lnTo>
                    <a:lnTo>
                      <a:pt x="18" y="45"/>
                    </a:lnTo>
                    <a:lnTo>
                      <a:pt x="12" y="53"/>
                    </a:lnTo>
                    <a:lnTo>
                      <a:pt x="8" y="62"/>
                    </a:lnTo>
                    <a:lnTo>
                      <a:pt x="4" y="72"/>
                    </a:lnTo>
                    <a:lnTo>
                      <a:pt x="2" y="82"/>
                    </a:lnTo>
                    <a:lnTo>
                      <a:pt x="0" y="92"/>
                    </a:lnTo>
                    <a:lnTo>
                      <a:pt x="0" y="102"/>
                    </a:lnTo>
                    <a:lnTo>
                      <a:pt x="0" y="113"/>
                    </a:lnTo>
                    <a:lnTo>
                      <a:pt x="2" y="123"/>
                    </a:lnTo>
                    <a:lnTo>
                      <a:pt x="4" y="133"/>
                    </a:lnTo>
                    <a:lnTo>
                      <a:pt x="8" y="141"/>
                    </a:lnTo>
                    <a:lnTo>
                      <a:pt x="12" y="151"/>
                    </a:lnTo>
                    <a:lnTo>
                      <a:pt x="18" y="160"/>
                    </a:lnTo>
                    <a:lnTo>
                      <a:pt x="24" y="167"/>
                    </a:lnTo>
                    <a:lnTo>
                      <a:pt x="31" y="174"/>
                    </a:lnTo>
                    <a:lnTo>
                      <a:pt x="38" y="181"/>
                    </a:lnTo>
                    <a:lnTo>
                      <a:pt x="46" y="187"/>
                    </a:lnTo>
                    <a:lnTo>
                      <a:pt x="55" y="192"/>
                    </a:lnTo>
                    <a:lnTo>
                      <a:pt x="65" y="197"/>
                    </a:lnTo>
                    <a:lnTo>
                      <a:pt x="75" y="200"/>
                    </a:lnTo>
                    <a:lnTo>
                      <a:pt x="85" y="202"/>
                    </a:lnTo>
                    <a:lnTo>
                      <a:pt x="95" y="204"/>
                    </a:lnTo>
                    <a:lnTo>
                      <a:pt x="106" y="205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1" name="Rectangle 28">
                <a:extLst>
                  <a:ext uri="{FF2B5EF4-FFF2-40B4-BE49-F238E27FC236}">
                    <a16:creationId xmlns:a16="http://schemas.microsoft.com/office/drawing/2014/main" id="{891B3061-EB66-4DF3-A775-FDA0D5A766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79494" y="6169753"/>
                <a:ext cx="7821" cy="72739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2" name="Rectangle 27">
                <a:extLst>
                  <a:ext uri="{FF2B5EF4-FFF2-40B4-BE49-F238E27FC236}">
                    <a16:creationId xmlns:a16="http://schemas.microsoft.com/office/drawing/2014/main" id="{E8C525F9-7F4C-40A3-BCD5-E9253CE6CC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79494" y="6280035"/>
                <a:ext cx="7821" cy="72739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3" name="Rectangle 26">
                <a:extLst>
                  <a:ext uri="{FF2B5EF4-FFF2-40B4-BE49-F238E27FC236}">
                    <a16:creationId xmlns:a16="http://schemas.microsoft.com/office/drawing/2014/main" id="{D9B28BD1-7B14-4599-BC51-C9EC884A75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79494" y="6390317"/>
                <a:ext cx="7821" cy="72739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4" name="Rectangle 25">
                <a:extLst>
                  <a:ext uri="{FF2B5EF4-FFF2-40B4-BE49-F238E27FC236}">
                    <a16:creationId xmlns:a16="http://schemas.microsoft.com/office/drawing/2014/main" id="{6B6F84D9-26E0-4E90-B8C3-99B008B374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79494" y="6499817"/>
                <a:ext cx="7821" cy="43018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7" name="Freeform 22">
                <a:extLst>
                  <a:ext uri="{FF2B5EF4-FFF2-40B4-BE49-F238E27FC236}">
                    <a16:creationId xmlns:a16="http://schemas.microsoft.com/office/drawing/2014/main" id="{A80291D1-BB3E-42F7-AB5D-4E37BCE00F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9545" y="4637392"/>
                <a:ext cx="29724" cy="892521"/>
              </a:xfrm>
              <a:custGeom>
                <a:avLst/>
                <a:gdLst>
                  <a:gd name="T0" fmla="*/ 0 w 113"/>
                  <a:gd name="T1" fmla="*/ 1 h 1858"/>
                  <a:gd name="T2" fmla="*/ 25 w 113"/>
                  <a:gd name="T3" fmla="*/ 1858 h 1858"/>
                  <a:gd name="T4" fmla="*/ 113 w 113"/>
                  <a:gd name="T5" fmla="*/ 1858 h 1858"/>
                  <a:gd name="T6" fmla="*/ 88 w 113"/>
                  <a:gd name="T7" fmla="*/ 0 h 1858"/>
                  <a:gd name="T8" fmla="*/ 0 w 113"/>
                  <a:gd name="T9" fmla="*/ 1 h 1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" h="1858">
                    <a:moveTo>
                      <a:pt x="0" y="1"/>
                    </a:moveTo>
                    <a:lnTo>
                      <a:pt x="25" y="1858"/>
                    </a:lnTo>
                    <a:lnTo>
                      <a:pt x="113" y="1858"/>
                    </a:lnTo>
                    <a:lnTo>
                      <a:pt x="88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8" name="Freeform 21">
                <a:extLst>
                  <a:ext uri="{FF2B5EF4-FFF2-40B4-BE49-F238E27FC236}">
                    <a16:creationId xmlns:a16="http://schemas.microsoft.com/office/drawing/2014/main" id="{5E54868F-4BAE-404E-B07F-0F66A67324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60721" y="5195203"/>
                <a:ext cx="55536" cy="53968"/>
              </a:xfrm>
              <a:custGeom>
                <a:avLst/>
                <a:gdLst>
                  <a:gd name="T0" fmla="*/ 117 w 212"/>
                  <a:gd name="T1" fmla="*/ 204 h 206"/>
                  <a:gd name="T2" fmla="*/ 137 w 212"/>
                  <a:gd name="T3" fmla="*/ 201 h 206"/>
                  <a:gd name="T4" fmla="*/ 157 w 212"/>
                  <a:gd name="T5" fmla="*/ 193 h 206"/>
                  <a:gd name="T6" fmla="*/ 174 w 212"/>
                  <a:gd name="T7" fmla="*/ 181 h 206"/>
                  <a:gd name="T8" fmla="*/ 188 w 212"/>
                  <a:gd name="T9" fmla="*/ 167 h 206"/>
                  <a:gd name="T10" fmla="*/ 200 w 212"/>
                  <a:gd name="T11" fmla="*/ 152 h 206"/>
                  <a:gd name="T12" fmla="*/ 207 w 212"/>
                  <a:gd name="T13" fmla="*/ 133 h 206"/>
                  <a:gd name="T14" fmla="*/ 211 w 212"/>
                  <a:gd name="T15" fmla="*/ 113 h 206"/>
                  <a:gd name="T16" fmla="*/ 211 w 212"/>
                  <a:gd name="T17" fmla="*/ 92 h 206"/>
                  <a:gd name="T18" fmla="*/ 207 w 212"/>
                  <a:gd name="T19" fmla="*/ 72 h 206"/>
                  <a:gd name="T20" fmla="*/ 200 w 212"/>
                  <a:gd name="T21" fmla="*/ 54 h 206"/>
                  <a:gd name="T22" fmla="*/ 188 w 212"/>
                  <a:gd name="T23" fmla="*/ 37 h 206"/>
                  <a:gd name="T24" fmla="*/ 174 w 212"/>
                  <a:gd name="T25" fmla="*/ 23 h 206"/>
                  <a:gd name="T26" fmla="*/ 157 w 212"/>
                  <a:gd name="T27" fmla="*/ 13 h 206"/>
                  <a:gd name="T28" fmla="*/ 137 w 212"/>
                  <a:gd name="T29" fmla="*/ 4 h 206"/>
                  <a:gd name="T30" fmla="*/ 117 w 212"/>
                  <a:gd name="T31" fmla="*/ 0 h 206"/>
                  <a:gd name="T32" fmla="*/ 95 w 212"/>
                  <a:gd name="T33" fmla="*/ 0 h 206"/>
                  <a:gd name="T34" fmla="*/ 75 w 212"/>
                  <a:gd name="T35" fmla="*/ 4 h 206"/>
                  <a:gd name="T36" fmla="*/ 56 w 212"/>
                  <a:gd name="T37" fmla="*/ 13 h 206"/>
                  <a:gd name="T38" fmla="*/ 39 w 212"/>
                  <a:gd name="T39" fmla="*/ 23 h 206"/>
                  <a:gd name="T40" fmla="*/ 25 w 212"/>
                  <a:gd name="T41" fmla="*/ 37 h 206"/>
                  <a:gd name="T42" fmla="*/ 12 w 212"/>
                  <a:gd name="T43" fmla="*/ 54 h 206"/>
                  <a:gd name="T44" fmla="*/ 5 w 212"/>
                  <a:gd name="T45" fmla="*/ 72 h 206"/>
                  <a:gd name="T46" fmla="*/ 1 w 212"/>
                  <a:gd name="T47" fmla="*/ 92 h 206"/>
                  <a:gd name="T48" fmla="*/ 1 w 212"/>
                  <a:gd name="T49" fmla="*/ 113 h 206"/>
                  <a:gd name="T50" fmla="*/ 5 w 212"/>
                  <a:gd name="T51" fmla="*/ 133 h 206"/>
                  <a:gd name="T52" fmla="*/ 12 w 212"/>
                  <a:gd name="T53" fmla="*/ 152 h 206"/>
                  <a:gd name="T54" fmla="*/ 25 w 212"/>
                  <a:gd name="T55" fmla="*/ 167 h 206"/>
                  <a:gd name="T56" fmla="*/ 39 w 212"/>
                  <a:gd name="T57" fmla="*/ 181 h 206"/>
                  <a:gd name="T58" fmla="*/ 56 w 212"/>
                  <a:gd name="T59" fmla="*/ 193 h 206"/>
                  <a:gd name="T60" fmla="*/ 75 w 212"/>
                  <a:gd name="T61" fmla="*/ 201 h 206"/>
                  <a:gd name="T62" fmla="*/ 95 w 212"/>
                  <a:gd name="T63" fmla="*/ 204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2" h="206">
                    <a:moveTo>
                      <a:pt x="106" y="206"/>
                    </a:moveTo>
                    <a:lnTo>
                      <a:pt x="117" y="204"/>
                    </a:lnTo>
                    <a:lnTo>
                      <a:pt x="127" y="203"/>
                    </a:lnTo>
                    <a:lnTo>
                      <a:pt x="137" y="201"/>
                    </a:lnTo>
                    <a:lnTo>
                      <a:pt x="147" y="197"/>
                    </a:lnTo>
                    <a:lnTo>
                      <a:pt x="157" y="193"/>
                    </a:lnTo>
                    <a:lnTo>
                      <a:pt x="166" y="187"/>
                    </a:lnTo>
                    <a:lnTo>
                      <a:pt x="174" y="181"/>
                    </a:lnTo>
                    <a:lnTo>
                      <a:pt x="181" y="176"/>
                    </a:lnTo>
                    <a:lnTo>
                      <a:pt x="188" y="167"/>
                    </a:lnTo>
                    <a:lnTo>
                      <a:pt x="194" y="160"/>
                    </a:lnTo>
                    <a:lnTo>
                      <a:pt x="200" y="152"/>
                    </a:lnTo>
                    <a:lnTo>
                      <a:pt x="204" y="142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2" y="102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4" y="62"/>
                    </a:lnTo>
                    <a:lnTo>
                      <a:pt x="200" y="54"/>
                    </a:lnTo>
                    <a:lnTo>
                      <a:pt x="194" y="45"/>
                    </a:lnTo>
                    <a:lnTo>
                      <a:pt x="188" y="37"/>
                    </a:lnTo>
                    <a:lnTo>
                      <a:pt x="181" y="30"/>
                    </a:lnTo>
                    <a:lnTo>
                      <a:pt x="174" y="23"/>
                    </a:lnTo>
                    <a:lnTo>
                      <a:pt x="166" y="17"/>
                    </a:lnTo>
                    <a:lnTo>
                      <a:pt x="157" y="13"/>
                    </a:lnTo>
                    <a:lnTo>
                      <a:pt x="147" y="8"/>
                    </a:lnTo>
                    <a:lnTo>
                      <a:pt x="137" y="4"/>
                    </a:lnTo>
                    <a:lnTo>
                      <a:pt x="127" y="1"/>
                    </a:lnTo>
                    <a:lnTo>
                      <a:pt x="117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1"/>
                    </a:lnTo>
                    <a:lnTo>
                      <a:pt x="75" y="4"/>
                    </a:lnTo>
                    <a:lnTo>
                      <a:pt x="65" y="8"/>
                    </a:lnTo>
                    <a:lnTo>
                      <a:pt x="56" y="13"/>
                    </a:lnTo>
                    <a:lnTo>
                      <a:pt x="47" y="17"/>
                    </a:lnTo>
                    <a:lnTo>
                      <a:pt x="39" y="23"/>
                    </a:lnTo>
                    <a:lnTo>
                      <a:pt x="31" y="30"/>
                    </a:lnTo>
                    <a:lnTo>
                      <a:pt x="25" y="37"/>
                    </a:lnTo>
                    <a:lnTo>
                      <a:pt x="18" y="45"/>
                    </a:lnTo>
                    <a:lnTo>
                      <a:pt x="12" y="54"/>
                    </a:lnTo>
                    <a:lnTo>
                      <a:pt x="8" y="62"/>
                    </a:lnTo>
                    <a:lnTo>
                      <a:pt x="5" y="72"/>
                    </a:lnTo>
                    <a:lnTo>
                      <a:pt x="3" y="82"/>
                    </a:lnTo>
                    <a:lnTo>
                      <a:pt x="1" y="92"/>
                    </a:lnTo>
                    <a:lnTo>
                      <a:pt x="0" y="102"/>
                    </a:lnTo>
                    <a:lnTo>
                      <a:pt x="1" y="113"/>
                    </a:lnTo>
                    <a:lnTo>
                      <a:pt x="3" y="123"/>
                    </a:lnTo>
                    <a:lnTo>
                      <a:pt x="5" y="133"/>
                    </a:lnTo>
                    <a:lnTo>
                      <a:pt x="8" y="142"/>
                    </a:lnTo>
                    <a:lnTo>
                      <a:pt x="12" y="152"/>
                    </a:lnTo>
                    <a:lnTo>
                      <a:pt x="18" y="160"/>
                    </a:lnTo>
                    <a:lnTo>
                      <a:pt x="25" y="167"/>
                    </a:lnTo>
                    <a:lnTo>
                      <a:pt x="31" y="176"/>
                    </a:lnTo>
                    <a:lnTo>
                      <a:pt x="39" y="181"/>
                    </a:lnTo>
                    <a:lnTo>
                      <a:pt x="47" y="187"/>
                    </a:lnTo>
                    <a:lnTo>
                      <a:pt x="56" y="193"/>
                    </a:lnTo>
                    <a:lnTo>
                      <a:pt x="65" y="197"/>
                    </a:lnTo>
                    <a:lnTo>
                      <a:pt x="75" y="201"/>
                    </a:lnTo>
                    <a:lnTo>
                      <a:pt x="85" y="203"/>
                    </a:lnTo>
                    <a:lnTo>
                      <a:pt x="95" y="204"/>
                    </a:lnTo>
                    <a:lnTo>
                      <a:pt x="106" y="20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9" name="Freeform 20">
                <a:extLst>
                  <a:ext uri="{FF2B5EF4-FFF2-40B4-BE49-F238E27FC236}">
                    <a16:creationId xmlns:a16="http://schemas.microsoft.com/office/drawing/2014/main" id="{B5F383AB-858C-428A-84D6-3CC51972E4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60721" y="5195203"/>
                <a:ext cx="55536" cy="53968"/>
              </a:xfrm>
              <a:custGeom>
                <a:avLst/>
                <a:gdLst>
                  <a:gd name="T0" fmla="*/ 117 w 212"/>
                  <a:gd name="T1" fmla="*/ 204 h 206"/>
                  <a:gd name="T2" fmla="*/ 137 w 212"/>
                  <a:gd name="T3" fmla="*/ 201 h 206"/>
                  <a:gd name="T4" fmla="*/ 157 w 212"/>
                  <a:gd name="T5" fmla="*/ 193 h 206"/>
                  <a:gd name="T6" fmla="*/ 174 w 212"/>
                  <a:gd name="T7" fmla="*/ 181 h 206"/>
                  <a:gd name="T8" fmla="*/ 188 w 212"/>
                  <a:gd name="T9" fmla="*/ 167 h 206"/>
                  <a:gd name="T10" fmla="*/ 200 w 212"/>
                  <a:gd name="T11" fmla="*/ 152 h 206"/>
                  <a:gd name="T12" fmla="*/ 207 w 212"/>
                  <a:gd name="T13" fmla="*/ 133 h 206"/>
                  <a:gd name="T14" fmla="*/ 211 w 212"/>
                  <a:gd name="T15" fmla="*/ 113 h 206"/>
                  <a:gd name="T16" fmla="*/ 211 w 212"/>
                  <a:gd name="T17" fmla="*/ 92 h 206"/>
                  <a:gd name="T18" fmla="*/ 207 w 212"/>
                  <a:gd name="T19" fmla="*/ 72 h 206"/>
                  <a:gd name="T20" fmla="*/ 200 w 212"/>
                  <a:gd name="T21" fmla="*/ 54 h 206"/>
                  <a:gd name="T22" fmla="*/ 188 w 212"/>
                  <a:gd name="T23" fmla="*/ 37 h 206"/>
                  <a:gd name="T24" fmla="*/ 174 w 212"/>
                  <a:gd name="T25" fmla="*/ 23 h 206"/>
                  <a:gd name="T26" fmla="*/ 157 w 212"/>
                  <a:gd name="T27" fmla="*/ 13 h 206"/>
                  <a:gd name="T28" fmla="*/ 137 w 212"/>
                  <a:gd name="T29" fmla="*/ 4 h 206"/>
                  <a:gd name="T30" fmla="*/ 117 w 212"/>
                  <a:gd name="T31" fmla="*/ 0 h 206"/>
                  <a:gd name="T32" fmla="*/ 95 w 212"/>
                  <a:gd name="T33" fmla="*/ 0 h 206"/>
                  <a:gd name="T34" fmla="*/ 75 w 212"/>
                  <a:gd name="T35" fmla="*/ 4 h 206"/>
                  <a:gd name="T36" fmla="*/ 56 w 212"/>
                  <a:gd name="T37" fmla="*/ 13 h 206"/>
                  <a:gd name="T38" fmla="*/ 39 w 212"/>
                  <a:gd name="T39" fmla="*/ 23 h 206"/>
                  <a:gd name="T40" fmla="*/ 25 w 212"/>
                  <a:gd name="T41" fmla="*/ 37 h 206"/>
                  <a:gd name="T42" fmla="*/ 12 w 212"/>
                  <a:gd name="T43" fmla="*/ 54 h 206"/>
                  <a:gd name="T44" fmla="*/ 5 w 212"/>
                  <a:gd name="T45" fmla="*/ 72 h 206"/>
                  <a:gd name="T46" fmla="*/ 1 w 212"/>
                  <a:gd name="T47" fmla="*/ 92 h 206"/>
                  <a:gd name="T48" fmla="*/ 1 w 212"/>
                  <a:gd name="T49" fmla="*/ 113 h 206"/>
                  <a:gd name="T50" fmla="*/ 5 w 212"/>
                  <a:gd name="T51" fmla="*/ 133 h 206"/>
                  <a:gd name="T52" fmla="*/ 12 w 212"/>
                  <a:gd name="T53" fmla="*/ 152 h 206"/>
                  <a:gd name="T54" fmla="*/ 25 w 212"/>
                  <a:gd name="T55" fmla="*/ 167 h 206"/>
                  <a:gd name="T56" fmla="*/ 39 w 212"/>
                  <a:gd name="T57" fmla="*/ 181 h 206"/>
                  <a:gd name="T58" fmla="*/ 56 w 212"/>
                  <a:gd name="T59" fmla="*/ 193 h 206"/>
                  <a:gd name="T60" fmla="*/ 75 w 212"/>
                  <a:gd name="T61" fmla="*/ 201 h 206"/>
                  <a:gd name="T62" fmla="*/ 95 w 212"/>
                  <a:gd name="T63" fmla="*/ 204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2" h="206">
                    <a:moveTo>
                      <a:pt x="106" y="206"/>
                    </a:moveTo>
                    <a:lnTo>
                      <a:pt x="117" y="204"/>
                    </a:lnTo>
                    <a:lnTo>
                      <a:pt x="127" y="203"/>
                    </a:lnTo>
                    <a:lnTo>
                      <a:pt x="137" y="201"/>
                    </a:lnTo>
                    <a:lnTo>
                      <a:pt x="147" y="197"/>
                    </a:lnTo>
                    <a:lnTo>
                      <a:pt x="157" y="193"/>
                    </a:lnTo>
                    <a:lnTo>
                      <a:pt x="166" y="187"/>
                    </a:lnTo>
                    <a:lnTo>
                      <a:pt x="174" y="181"/>
                    </a:lnTo>
                    <a:lnTo>
                      <a:pt x="181" y="176"/>
                    </a:lnTo>
                    <a:lnTo>
                      <a:pt x="188" y="167"/>
                    </a:lnTo>
                    <a:lnTo>
                      <a:pt x="194" y="160"/>
                    </a:lnTo>
                    <a:lnTo>
                      <a:pt x="200" y="152"/>
                    </a:lnTo>
                    <a:lnTo>
                      <a:pt x="204" y="142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2" y="102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4" y="62"/>
                    </a:lnTo>
                    <a:lnTo>
                      <a:pt x="200" y="54"/>
                    </a:lnTo>
                    <a:lnTo>
                      <a:pt x="194" y="45"/>
                    </a:lnTo>
                    <a:lnTo>
                      <a:pt x="188" y="37"/>
                    </a:lnTo>
                    <a:lnTo>
                      <a:pt x="181" y="30"/>
                    </a:lnTo>
                    <a:lnTo>
                      <a:pt x="174" y="23"/>
                    </a:lnTo>
                    <a:lnTo>
                      <a:pt x="166" y="17"/>
                    </a:lnTo>
                    <a:lnTo>
                      <a:pt x="157" y="13"/>
                    </a:lnTo>
                    <a:lnTo>
                      <a:pt x="147" y="8"/>
                    </a:lnTo>
                    <a:lnTo>
                      <a:pt x="137" y="4"/>
                    </a:lnTo>
                    <a:lnTo>
                      <a:pt x="127" y="1"/>
                    </a:lnTo>
                    <a:lnTo>
                      <a:pt x="117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1"/>
                    </a:lnTo>
                    <a:lnTo>
                      <a:pt x="75" y="4"/>
                    </a:lnTo>
                    <a:lnTo>
                      <a:pt x="65" y="8"/>
                    </a:lnTo>
                    <a:lnTo>
                      <a:pt x="56" y="13"/>
                    </a:lnTo>
                    <a:lnTo>
                      <a:pt x="47" y="17"/>
                    </a:lnTo>
                    <a:lnTo>
                      <a:pt x="39" y="23"/>
                    </a:lnTo>
                    <a:lnTo>
                      <a:pt x="31" y="30"/>
                    </a:lnTo>
                    <a:lnTo>
                      <a:pt x="25" y="37"/>
                    </a:lnTo>
                    <a:lnTo>
                      <a:pt x="18" y="45"/>
                    </a:lnTo>
                    <a:lnTo>
                      <a:pt x="12" y="54"/>
                    </a:lnTo>
                    <a:lnTo>
                      <a:pt x="8" y="62"/>
                    </a:lnTo>
                    <a:lnTo>
                      <a:pt x="5" y="72"/>
                    </a:lnTo>
                    <a:lnTo>
                      <a:pt x="3" y="82"/>
                    </a:lnTo>
                    <a:lnTo>
                      <a:pt x="1" y="92"/>
                    </a:lnTo>
                    <a:lnTo>
                      <a:pt x="0" y="102"/>
                    </a:lnTo>
                    <a:lnTo>
                      <a:pt x="1" y="113"/>
                    </a:lnTo>
                    <a:lnTo>
                      <a:pt x="3" y="123"/>
                    </a:lnTo>
                    <a:lnTo>
                      <a:pt x="5" y="133"/>
                    </a:lnTo>
                    <a:lnTo>
                      <a:pt x="8" y="142"/>
                    </a:lnTo>
                    <a:lnTo>
                      <a:pt x="12" y="152"/>
                    </a:lnTo>
                    <a:lnTo>
                      <a:pt x="18" y="160"/>
                    </a:lnTo>
                    <a:lnTo>
                      <a:pt x="25" y="167"/>
                    </a:lnTo>
                    <a:lnTo>
                      <a:pt x="31" y="176"/>
                    </a:lnTo>
                    <a:lnTo>
                      <a:pt x="39" y="181"/>
                    </a:lnTo>
                    <a:lnTo>
                      <a:pt x="47" y="187"/>
                    </a:lnTo>
                    <a:lnTo>
                      <a:pt x="56" y="193"/>
                    </a:lnTo>
                    <a:lnTo>
                      <a:pt x="65" y="197"/>
                    </a:lnTo>
                    <a:lnTo>
                      <a:pt x="75" y="201"/>
                    </a:lnTo>
                    <a:lnTo>
                      <a:pt x="85" y="203"/>
                    </a:lnTo>
                    <a:lnTo>
                      <a:pt x="95" y="204"/>
                    </a:lnTo>
                    <a:lnTo>
                      <a:pt x="106" y="206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2" name="Rectangle 17">
                <a:extLst>
                  <a:ext uri="{FF2B5EF4-FFF2-40B4-BE49-F238E27FC236}">
                    <a16:creationId xmlns:a16="http://schemas.microsoft.com/office/drawing/2014/main" id="{6CC8B674-CBD3-461F-80F6-5BAE4A21C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3214817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3" name="Rectangle 16">
                <a:extLst>
                  <a:ext uri="{FF2B5EF4-FFF2-40B4-BE49-F238E27FC236}">
                    <a16:creationId xmlns:a16="http://schemas.microsoft.com/office/drawing/2014/main" id="{A39BFE17-71BE-47FD-8C04-753730E55E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3325099"/>
                <a:ext cx="7821" cy="72739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4" name="Rectangle 15">
                <a:extLst>
                  <a:ext uri="{FF2B5EF4-FFF2-40B4-BE49-F238E27FC236}">
                    <a16:creationId xmlns:a16="http://schemas.microsoft.com/office/drawing/2014/main" id="{B373BB81-09FB-4366-92C3-D2CBDF561E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3434599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5" name="Rectangle 14">
                <a:extLst>
                  <a:ext uri="{FF2B5EF4-FFF2-40B4-BE49-F238E27FC236}">
                    <a16:creationId xmlns:a16="http://schemas.microsoft.com/office/drawing/2014/main" id="{44D4776D-B451-4434-A9CF-A2D402E9BF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3544881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6" name="Rectangle 13">
                <a:extLst>
                  <a:ext uri="{FF2B5EF4-FFF2-40B4-BE49-F238E27FC236}">
                    <a16:creationId xmlns:a16="http://schemas.microsoft.com/office/drawing/2014/main" id="{847A74A2-7C46-43D0-B4CD-E26B98291C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3655164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7" name="Rectangle 12">
                <a:extLst>
                  <a:ext uri="{FF2B5EF4-FFF2-40B4-BE49-F238E27FC236}">
                    <a16:creationId xmlns:a16="http://schemas.microsoft.com/office/drawing/2014/main" id="{B89713AE-0FDB-422E-BE0A-853F7F4D8C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3765446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8" name="Rectangle 11">
                <a:extLst>
                  <a:ext uri="{FF2B5EF4-FFF2-40B4-BE49-F238E27FC236}">
                    <a16:creationId xmlns:a16="http://schemas.microsoft.com/office/drawing/2014/main" id="{501A3D05-EE4F-475B-B70C-0EDF6DF132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3875728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9" name="Rectangle 10">
                <a:extLst>
                  <a:ext uri="{FF2B5EF4-FFF2-40B4-BE49-F238E27FC236}">
                    <a16:creationId xmlns:a16="http://schemas.microsoft.com/office/drawing/2014/main" id="{2F1934A4-064A-4781-A36A-BA030D232A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3986010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0" name="Rectangle 9">
                <a:extLst>
                  <a:ext uri="{FF2B5EF4-FFF2-40B4-BE49-F238E27FC236}">
                    <a16:creationId xmlns:a16="http://schemas.microsoft.com/office/drawing/2014/main" id="{E5816382-2710-444B-A103-C5E0219A63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4095510"/>
                <a:ext cx="7821" cy="74304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1" name="Rectangle 8">
                <a:extLst>
                  <a:ext uri="{FF2B5EF4-FFF2-40B4-BE49-F238E27FC236}">
                    <a16:creationId xmlns:a16="http://schemas.microsoft.com/office/drawing/2014/main" id="{D5CE15CE-3C81-47E2-8456-12914FCB97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4205792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2" name="Rectangle 7">
                <a:extLst>
                  <a:ext uri="{FF2B5EF4-FFF2-40B4-BE49-F238E27FC236}">
                    <a16:creationId xmlns:a16="http://schemas.microsoft.com/office/drawing/2014/main" id="{7F6F1186-9CAA-4829-AFCA-2387BE444A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4316074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3" name="Rectangle 6">
                <a:extLst>
                  <a:ext uri="{FF2B5EF4-FFF2-40B4-BE49-F238E27FC236}">
                    <a16:creationId xmlns:a16="http://schemas.microsoft.com/office/drawing/2014/main" id="{C5A68F8A-8157-49A2-B39B-CB3394B6FC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4426356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4" name="Rectangle 5">
                <a:extLst>
                  <a:ext uri="{FF2B5EF4-FFF2-40B4-BE49-F238E27FC236}">
                    <a16:creationId xmlns:a16="http://schemas.microsoft.com/office/drawing/2014/main" id="{35A27A4F-FF54-4C8E-8A6C-5C1AA41278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7250" y="4536639"/>
                <a:ext cx="7821" cy="7352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5" name="Freeform 4">
                <a:extLst>
                  <a:ext uri="{FF2B5EF4-FFF2-40B4-BE49-F238E27FC236}">
                    <a16:creationId xmlns:a16="http://schemas.microsoft.com/office/drawing/2014/main" id="{87EC768F-6485-46C6-985C-E406E3AD95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17039" y="4608596"/>
                <a:ext cx="1116192" cy="631189"/>
              </a:xfrm>
              <a:custGeom>
                <a:avLst/>
                <a:gdLst>
                  <a:gd name="T0" fmla="*/ 91 w 4282"/>
                  <a:gd name="T1" fmla="*/ 2402 h 2422"/>
                  <a:gd name="T2" fmla="*/ 240 w 4282"/>
                  <a:gd name="T3" fmla="*/ 2359 h 2422"/>
                  <a:gd name="T4" fmla="*/ 387 w 4282"/>
                  <a:gd name="T5" fmla="*/ 2315 h 2422"/>
                  <a:gd name="T6" fmla="*/ 536 w 4282"/>
                  <a:gd name="T7" fmla="*/ 2267 h 2422"/>
                  <a:gd name="T8" fmla="*/ 755 w 4282"/>
                  <a:gd name="T9" fmla="*/ 2189 h 2422"/>
                  <a:gd name="T10" fmla="*/ 1047 w 4282"/>
                  <a:gd name="T11" fmla="*/ 2077 h 2422"/>
                  <a:gd name="T12" fmla="*/ 1335 w 4282"/>
                  <a:gd name="T13" fmla="*/ 1955 h 2422"/>
                  <a:gd name="T14" fmla="*/ 1620 w 4282"/>
                  <a:gd name="T15" fmla="*/ 1824 h 2422"/>
                  <a:gd name="T16" fmla="*/ 1900 w 4282"/>
                  <a:gd name="T17" fmla="*/ 1684 h 2422"/>
                  <a:gd name="T18" fmla="*/ 2175 w 4282"/>
                  <a:gd name="T19" fmla="*/ 1536 h 2422"/>
                  <a:gd name="T20" fmla="*/ 2446 w 4282"/>
                  <a:gd name="T21" fmla="*/ 1382 h 2422"/>
                  <a:gd name="T22" fmla="*/ 2712 w 4282"/>
                  <a:gd name="T23" fmla="*/ 1220 h 2422"/>
                  <a:gd name="T24" fmla="*/ 2971 w 4282"/>
                  <a:gd name="T25" fmla="*/ 1051 h 2422"/>
                  <a:gd name="T26" fmla="*/ 3225 w 4282"/>
                  <a:gd name="T27" fmla="*/ 878 h 2422"/>
                  <a:gd name="T28" fmla="*/ 3473 w 4282"/>
                  <a:gd name="T29" fmla="*/ 699 h 2422"/>
                  <a:gd name="T30" fmla="*/ 3714 w 4282"/>
                  <a:gd name="T31" fmla="*/ 516 h 2422"/>
                  <a:gd name="T32" fmla="*/ 3946 w 4282"/>
                  <a:gd name="T33" fmla="*/ 329 h 2422"/>
                  <a:gd name="T34" fmla="*/ 4172 w 4282"/>
                  <a:gd name="T35" fmla="*/ 140 h 2422"/>
                  <a:gd name="T36" fmla="*/ 4244 w 4282"/>
                  <a:gd name="T37" fmla="*/ 0 h 2422"/>
                  <a:gd name="T38" fmla="*/ 4023 w 4282"/>
                  <a:gd name="T39" fmla="*/ 190 h 2422"/>
                  <a:gd name="T40" fmla="*/ 3795 w 4282"/>
                  <a:gd name="T41" fmla="*/ 377 h 2422"/>
                  <a:gd name="T42" fmla="*/ 3559 w 4282"/>
                  <a:gd name="T43" fmla="*/ 562 h 2422"/>
                  <a:gd name="T44" fmla="*/ 3316 w 4282"/>
                  <a:gd name="T45" fmla="*/ 742 h 2422"/>
                  <a:gd name="T46" fmla="*/ 3066 w 4282"/>
                  <a:gd name="T47" fmla="*/ 916 h 2422"/>
                  <a:gd name="T48" fmla="*/ 2811 w 4282"/>
                  <a:gd name="T49" fmla="*/ 1086 h 2422"/>
                  <a:gd name="T50" fmla="*/ 2549 w 4282"/>
                  <a:gd name="T51" fmla="*/ 1251 h 2422"/>
                  <a:gd name="T52" fmla="*/ 2283 w 4282"/>
                  <a:gd name="T53" fmla="*/ 1409 h 2422"/>
                  <a:gd name="T54" fmla="*/ 2011 w 4282"/>
                  <a:gd name="T55" fmla="*/ 1560 h 2422"/>
                  <a:gd name="T56" fmla="*/ 1734 w 4282"/>
                  <a:gd name="T57" fmla="*/ 1704 h 2422"/>
                  <a:gd name="T58" fmla="*/ 1454 w 4282"/>
                  <a:gd name="T59" fmla="*/ 1838 h 2422"/>
                  <a:gd name="T60" fmla="*/ 1169 w 4282"/>
                  <a:gd name="T61" fmla="*/ 1963 h 2422"/>
                  <a:gd name="T62" fmla="*/ 881 w 4282"/>
                  <a:gd name="T63" fmla="*/ 2080 h 2422"/>
                  <a:gd name="T64" fmla="*/ 590 w 4282"/>
                  <a:gd name="T65" fmla="*/ 2186 h 2422"/>
                  <a:gd name="T66" fmla="*/ 444 w 4282"/>
                  <a:gd name="T67" fmla="*/ 2236 h 2422"/>
                  <a:gd name="T68" fmla="*/ 296 w 4282"/>
                  <a:gd name="T69" fmla="*/ 2281 h 2422"/>
                  <a:gd name="T70" fmla="*/ 149 w 4282"/>
                  <a:gd name="T71" fmla="*/ 2325 h 2422"/>
                  <a:gd name="T72" fmla="*/ 0 w 4282"/>
                  <a:gd name="T73" fmla="*/ 2366 h 2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282" h="2422">
                    <a:moveTo>
                      <a:pt x="16" y="2422"/>
                    </a:moveTo>
                    <a:lnTo>
                      <a:pt x="91" y="2402"/>
                    </a:lnTo>
                    <a:lnTo>
                      <a:pt x="164" y="2382"/>
                    </a:lnTo>
                    <a:lnTo>
                      <a:pt x="240" y="2359"/>
                    </a:lnTo>
                    <a:lnTo>
                      <a:pt x="313" y="2338"/>
                    </a:lnTo>
                    <a:lnTo>
                      <a:pt x="387" y="2315"/>
                    </a:lnTo>
                    <a:lnTo>
                      <a:pt x="462" y="2291"/>
                    </a:lnTo>
                    <a:lnTo>
                      <a:pt x="536" y="2267"/>
                    </a:lnTo>
                    <a:lnTo>
                      <a:pt x="609" y="2241"/>
                    </a:lnTo>
                    <a:lnTo>
                      <a:pt x="755" y="2189"/>
                    </a:lnTo>
                    <a:lnTo>
                      <a:pt x="901" y="2135"/>
                    </a:lnTo>
                    <a:lnTo>
                      <a:pt x="1047" y="2077"/>
                    </a:lnTo>
                    <a:lnTo>
                      <a:pt x="1192" y="2017"/>
                    </a:lnTo>
                    <a:lnTo>
                      <a:pt x="1335" y="1955"/>
                    </a:lnTo>
                    <a:lnTo>
                      <a:pt x="1478" y="1891"/>
                    </a:lnTo>
                    <a:lnTo>
                      <a:pt x="1620" y="1824"/>
                    </a:lnTo>
                    <a:lnTo>
                      <a:pt x="1760" y="1755"/>
                    </a:lnTo>
                    <a:lnTo>
                      <a:pt x="1900" y="1684"/>
                    </a:lnTo>
                    <a:lnTo>
                      <a:pt x="2038" y="1611"/>
                    </a:lnTo>
                    <a:lnTo>
                      <a:pt x="2175" y="1536"/>
                    </a:lnTo>
                    <a:lnTo>
                      <a:pt x="2311" y="1460"/>
                    </a:lnTo>
                    <a:lnTo>
                      <a:pt x="2446" y="1382"/>
                    </a:lnTo>
                    <a:lnTo>
                      <a:pt x="2580" y="1301"/>
                    </a:lnTo>
                    <a:lnTo>
                      <a:pt x="2712" y="1220"/>
                    </a:lnTo>
                    <a:lnTo>
                      <a:pt x="2842" y="1136"/>
                    </a:lnTo>
                    <a:lnTo>
                      <a:pt x="2971" y="1051"/>
                    </a:lnTo>
                    <a:lnTo>
                      <a:pt x="3099" y="964"/>
                    </a:lnTo>
                    <a:lnTo>
                      <a:pt x="3225" y="878"/>
                    </a:lnTo>
                    <a:lnTo>
                      <a:pt x="3350" y="789"/>
                    </a:lnTo>
                    <a:lnTo>
                      <a:pt x="3473" y="699"/>
                    </a:lnTo>
                    <a:lnTo>
                      <a:pt x="3593" y="608"/>
                    </a:lnTo>
                    <a:lnTo>
                      <a:pt x="3714" y="516"/>
                    </a:lnTo>
                    <a:lnTo>
                      <a:pt x="3832" y="422"/>
                    </a:lnTo>
                    <a:lnTo>
                      <a:pt x="3946" y="329"/>
                    </a:lnTo>
                    <a:lnTo>
                      <a:pt x="4061" y="235"/>
                    </a:lnTo>
                    <a:lnTo>
                      <a:pt x="4172" y="140"/>
                    </a:lnTo>
                    <a:lnTo>
                      <a:pt x="4282" y="44"/>
                    </a:lnTo>
                    <a:lnTo>
                      <a:pt x="4244" y="0"/>
                    </a:lnTo>
                    <a:lnTo>
                      <a:pt x="4135" y="95"/>
                    </a:lnTo>
                    <a:lnTo>
                      <a:pt x="4023" y="190"/>
                    </a:lnTo>
                    <a:lnTo>
                      <a:pt x="3909" y="283"/>
                    </a:lnTo>
                    <a:lnTo>
                      <a:pt x="3795" y="377"/>
                    </a:lnTo>
                    <a:lnTo>
                      <a:pt x="3677" y="469"/>
                    </a:lnTo>
                    <a:lnTo>
                      <a:pt x="3559" y="562"/>
                    </a:lnTo>
                    <a:lnTo>
                      <a:pt x="3438" y="652"/>
                    </a:lnTo>
                    <a:lnTo>
                      <a:pt x="3316" y="742"/>
                    </a:lnTo>
                    <a:lnTo>
                      <a:pt x="3192" y="830"/>
                    </a:lnTo>
                    <a:lnTo>
                      <a:pt x="3066" y="916"/>
                    </a:lnTo>
                    <a:lnTo>
                      <a:pt x="2939" y="1003"/>
                    </a:lnTo>
                    <a:lnTo>
                      <a:pt x="2811" y="1086"/>
                    </a:lnTo>
                    <a:lnTo>
                      <a:pt x="2681" y="1170"/>
                    </a:lnTo>
                    <a:lnTo>
                      <a:pt x="2549" y="1251"/>
                    </a:lnTo>
                    <a:lnTo>
                      <a:pt x="2416" y="1330"/>
                    </a:lnTo>
                    <a:lnTo>
                      <a:pt x="2283" y="1409"/>
                    </a:lnTo>
                    <a:lnTo>
                      <a:pt x="2147" y="1485"/>
                    </a:lnTo>
                    <a:lnTo>
                      <a:pt x="2011" y="1560"/>
                    </a:lnTo>
                    <a:lnTo>
                      <a:pt x="1873" y="1633"/>
                    </a:lnTo>
                    <a:lnTo>
                      <a:pt x="1734" y="1704"/>
                    </a:lnTo>
                    <a:lnTo>
                      <a:pt x="1594" y="1772"/>
                    </a:lnTo>
                    <a:lnTo>
                      <a:pt x="1454" y="1838"/>
                    </a:lnTo>
                    <a:lnTo>
                      <a:pt x="1312" y="1902"/>
                    </a:lnTo>
                    <a:lnTo>
                      <a:pt x="1169" y="1963"/>
                    </a:lnTo>
                    <a:lnTo>
                      <a:pt x="1026" y="2023"/>
                    </a:lnTo>
                    <a:lnTo>
                      <a:pt x="881" y="2080"/>
                    </a:lnTo>
                    <a:lnTo>
                      <a:pt x="736" y="2135"/>
                    </a:lnTo>
                    <a:lnTo>
                      <a:pt x="590" y="2186"/>
                    </a:lnTo>
                    <a:lnTo>
                      <a:pt x="517" y="2212"/>
                    </a:lnTo>
                    <a:lnTo>
                      <a:pt x="444" y="2236"/>
                    </a:lnTo>
                    <a:lnTo>
                      <a:pt x="370" y="2258"/>
                    </a:lnTo>
                    <a:lnTo>
                      <a:pt x="296" y="2281"/>
                    </a:lnTo>
                    <a:lnTo>
                      <a:pt x="223" y="2304"/>
                    </a:lnTo>
                    <a:lnTo>
                      <a:pt x="149" y="2325"/>
                    </a:lnTo>
                    <a:lnTo>
                      <a:pt x="75" y="2346"/>
                    </a:lnTo>
                    <a:lnTo>
                      <a:pt x="0" y="2366"/>
                    </a:lnTo>
                    <a:lnTo>
                      <a:pt x="16" y="242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3" name="Rectangle 163">
                <a:extLst>
                  <a:ext uri="{FF2B5EF4-FFF2-40B4-BE49-F238E27FC236}">
                    <a16:creationId xmlns:a16="http://schemas.microsoft.com/office/drawing/2014/main" id="{A3FF1122-42F6-44F9-876D-BDE8692675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4904" y="5549586"/>
                <a:ext cx="7037" cy="7350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4" name="Rectangle 162">
                <a:extLst>
                  <a:ext uri="{FF2B5EF4-FFF2-40B4-BE49-F238E27FC236}">
                    <a16:creationId xmlns:a16="http://schemas.microsoft.com/office/drawing/2014/main" id="{AA4FD84F-813D-4885-988D-200CFC48E0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4904" y="5659055"/>
                <a:ext cx="7037" cy="7350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5" name="Rectangle 161">
                <a:extLst>
                  <a:ext uri="{FF2B5EF4-FFF2-40B4-BE49-F238E27FC236}">
                    <a16:creationId xmlns:a16="http://schemas.microsoft.com/office/drawing/2014/main" id="{17A247C1-88C3-42FF-966D-AE838F1B5A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4904" y="5769306"/>
                <a:ext cx="7037" cy="7350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0" name="Freeform 153">
                <a:extLst>
                  <a:ext uri="{FF2B5EF4-FFF2-40B4-BE49-F238E27FC236}">
                    <a16:creationId xmlns:a16="http://schemas.microsoft.com/office/drawing/2014/main" id="{E1C9B57B-8E7A-43BB-BF3D-F7FE5E7F5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79807" y="5519009"/>
                <a:ext cx="1117443" cy="633358"/>
              </a:xfrm>
              <a:custGeom>
                <a:avLst/>
                <a:gdLst>
                  <a:gd name="T0" fmla="*/ 33 w 4285"/>
                  <a:gd name="T1" fmla="*/ 2336 h 2428"/>
                  <a:gd name="T2" fmla="*/ 146 w 4285"/>
                  <a:gd name="T3" fmla="*/ 2360 h 2428"/>
                  <a:gd name="T4" fmla="*/ 196 w 4285"/>
                  <a:gd name="T5" fmla="*/ 2277 h 2428"/>
                  <a:gd name="T6" fmla="*/ 292 w 4285"/>
                  <a:gd name="T7" fmla="*/ 2279 h 2428"/>
                  <a:gd name="T8" fmla="*/ 360 w 4285"/>
                  <a:gd name="T9" fmla="*/ 2236 h 2428"/>
                  <a:gd name="T10" fmla="*/ 428 w 4285"/>
                  <a:gd name="T11" fmla="*/ 2189 h 2428"/>
                  <a:gd name="T12" fmla="*/ 526 w 4285"/>
                  <a:gd name="T13" fmla="*/ 2195 h 2428"/>
                  <a:gd name="T14" fmla="*/ 576 w 4285"/>
                  <a:gd name="T15" fmla="*/ 2110 h 2428"/>
                  <a:gd name="T16" fmla="*/ 690 w 4285"/>
                  <a:gd name="T17" fmla="*/ 2137 h 2428"/>
                  <a:gd name="T18" fmla="*/ 732 w 4285"/>
                  <a:gd name="T19" fmla="*/ 2033 h 2428"/>
                  <a:gd name="T20" fmla="*/ 848 w 4285"/>
                  <a:gd name="T21" fmla="*/ 2063 h 2428"/>
                  <a:gd name="T22" fmla="*/ 886 w 4285"/>
                  <a:gd name="T23" fmla="*/ 1960 h 2428"/>
                  <a:gd name="T24" fmla="*/ 1002 w 4285"/>
                  <a:gd name="T25" fmla="*/ 1984 h 2428"/>
                  <a:gd name="T26" fmla="*/ 1046 w 4285"/>
                  <a:gd name="T27" fmla="*/ 1883 h 2428"/>
                  <a:gd name="T28" fmla="*/ 1155 w 4285"/>
                  <a:gd name="T29" fmla="*/ 1887 h 2428"/>
                  <a:gd name="T30" fmla="*/ 1209 w 4285"/>
                  <a:gd name="T31" fmla="*/ 1812 h 2428"/>
                  <a:gd name="T32" fmla="*/ 1293 w 4285"/>
                  <a:gd name="T33" fmla="*/ 1779 h 2428"/>
                  <a:gd name="T34" fmla="*/ 1376 w 4285"/>
                  <a:gd name="T35" fmla="*/ 1751 h 2428"/>
                  <a:gd name="T36" fmla="*/ 1430 w 4285"/>
                  <a:gd name="T37" fmla="*/ 1672 h 2428"/>
                  <a:gd name="T38" fmla="*/ 1541 w 4285"/>
                  <a:gd name="T39" fmla="*/ 1680 h 2428"/>
                  <a:gd name="T40" fmla="*/ 1585 w 4285"/>
                  <a:gd name="T41" fmla="*/ 1576 h 2428"/>
                  <a:gd name="T42" fmla="*/ 1702 w 4285"/>
                  <a:gd name="T43" fmla="*/ 1598 h 2428"/>
                  <a:gd name="T44" fmla="*/ 1740 w 4285"/>
                  <a:gd name="T45" fmla="*/ 1490 h 2428"/>
                  <a:gd name="T46" fmla="*/ 1857 w 4285"/>
                  <a:gd name="T47" fmla="*/ 1513 h 2428"/>
                  <a:gd name="T48" fmla="*/ 1898 w 4285"/>
                  <a:gd name="T49" fmla="*/ 1408 h 2428"/>
                  <a:gd name="T50" fmla="*/ 2011 w 4285"/>
                  <a:gd name="T51" fmla="*/ 1420 h 2428"/>
                  <a:gd name="T52" fmla="*/ 2061 w 4285"/>
                  <a:gd name="T53" fmla="*/ 1328 h 2428"/>
                  <a:gd name="T54" fmla="*/ 2156 w 4285"/>
                  <a:gd name="T55" fmla="*/ 1318 h 2428"/>
                  <a:gd name="T56" fmla="*/ 2226 w 4285"/>
                  <a:gd name="T57" fmla="*/ 1269 h 2428"/>
                  <a:gd name="T58" fmla="*/ 2297 w 4285"/>
                  <a:gd name="T59" fmla="*/ 1219 h 2428"/>
                  <a:gd name="T60" fmla="*/ 2395 w 4285"/>
                  <a:gd name="T61" fmla="*/ 1219 h 2428"/>
                  <a:gd name="T62" fmla="*/ 2432 w 4285"/>
                  <a:gd name="T63" fmla="*/ 1120 h 2428"/>
                  <a:gd name="T64" fmla="*/ 2534 w 4285"/>
                  <a:gd name="T65" fmla="*/ 1135 h 2428"/>
                  <a:gd name="T66" fmla="*/ 2565 w 4285"/>
                  <a:gd name="T67" fmla="*/ 1030 h 2428"/>
                  <a:gd name="T68" fmla="*/ 2671 w 4285"/>
                  <a:gd name="T69" fmla="*/ 1057 h 2428"/>
                  <a:gd name="T70" fmla="*/ 2700 w 4285"/>
                  <a:gd name="T71" fmla="*/ 951 h 2428"/>
                  <a:gd name="T72" fmla="*/ 2805 w 4285"/>
                  <a:gd name="T73" fmla="*/ 974 h 2428"/>
                  <a:gd name="T74" fmla="*/ 2839 w 4285"/>
                  <a:gd name="T75" fmla="*/ 880 h 2428"/>
                  <a:gd name="T76" fmla="*/ 2936 w 4285"/>
                  <a:gd name="T77" fmla="*/ 893 h 2428"/>
                  <a:gd name="T78" fmla="*/ 2982 w 4285"/>
                  <a:gd name="T79" fmla="*/ 826 h 2428"/>
                  <a:gd name="T80" fmla="*/ 3055 w 4285"/>
                  <a:gd name="T81" fmla="*/ 800 h 2428"/>
                  <a:gd name="T82" fmla="*/ 3125 w 4285"/>
                  <a:gd name="T83" fmla="*/ 778 h 2428"/>
                  <a:gd name="T84" fmla="*/ 3157 w 4285"/>
                  <a:gd name="T85" fmla="*/ 700 h 2428"/>
                  <a:gd name="T86" fmla="*/ 3247 w 4285"/>
                  <a:gd name="T87" fmla="*/ 711 h 2428"/>
                  <a:gd name="T88" fmla="*/ 3269 w 4285"/>
                  <a:gd name="T89" fmla="*/ 610 h 2428"/>
                  <a:gd name="T90" fmla="*/ 3363 w 4285"/>
                  <a:gd name="T91" fmla="*/ 634 h 2428"/>
                  <a:gd name="T92" fmla="*/ 3381 w 4285"/>
                  <a:gd name="T93" fmla="*/ 528 h 2428"/>
                  <a:gd name="T94" fmla="*/ 3475 w 4285"/>
                  <a:gd name="T95" fmla="*/ 555 h 2428"/>
                  <a:gd name="T96" fmla="*/ 3495 w 4285"/>
                  <a:gd name="T97" fmla="*/ 451 h 2428"/>
                  <a:gd name="T98" fmla="*/ 3585 w 4285"/>
                  <a:gd name="T99" fmla="*/ 476 h 2428"/>
                  <a:gd name="T100" fmla="*/ 3614 w 4285"/>
                  <a:gd name="T101" fmla="*/ 395 h 2428"/>
                  <a:gd name="T102" fmla="*/ 3689 w 4285"/>
                  <a:gd name="T103" fmla="*/ 397 h 2428"/>
                  <a:gd name="T104" fmla="*/ 3735 w 4285"/>
                  <a:gd name="T105" fmla="*/ 355 h 2428"/>
                  <a:gd name="T106" fmla="*/ 3778 w 4285"/>
                  <a:gd name="T107" fmla="*/ 305 h 2428"/>
                  <a:gd name="T108" fmla="*/ 3849 w 4285"/>
                  <a:gd name="T109" fmla="*/ 310 h 2428"/>
                  <a:gd name="T110" fmla="*/ 3871 w 4285"/>
                  <a:gd name="T111" fmla="*/ 223 h 2428"/>
                  <a:gd name="T112" fmla="*/ 3958 w 4285"/>
                  <a:gd name="T113" fmla="*/ 247 h 2428"/>
                  <a:gd name="T114" fmla="*/ 3972 w 4285"/>
                  <a:gd name="T115" fmla="*/ 149 h 2428"/>
                  <a:gd name="T116" fmla="*/ 4061 w 4285"/>
                  <a:gd name="T117" fmla="*/ 183 h 2428"/>
                  <a:gd name="T118" fmla="*/ 4074 w 4285"/>
                  <a:gd name="T119" fmla="*/ 84 h 2428"/>
                  <a:gd name="T120" fmla="*/ 4162 w 4285"/>
                  <a:gd name="T121" fmla="*/ 112 h 2428"/>
                  <a:gd name="T122" fmla="*/ 4179 w 4285"/>
                  <a:gd name="T123" fmla="*/ 22 h 2428"/>
                  <a:gd name="T124" fmla="*/ 4261 w 4285"/>
                  <a:gd name="T125" fmla="*/ 36 h 2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285" h="2428">
                    <a:moveTo>
                      <a:pt x="0" y="2428"/>
                    </a:moveTo>
                    <a:lnTo>
                      <a:pt x="6" y="2424"/>
                    </a:lnTo>
                    <a:lnTo>
                      <a:pt x="12" y="2418"/>
                    </a:lnTo>
                    <a:lnTo>
                      <a:pt x="15" y="2412"/>
                    </a:lnTo>
                    <a:lnTo>
                      <a:pt x="17" y="2406"/>
                    </a:lnTo>
                    <a:lnTo>
                      <a:pt x="20" y="2392"/>
                    </a:lnTo>
                    <a:lnTo>
                      <a:pt x="22" y="2377"/>
                    </a:lnTo>
                    <a:lnTo>
                      <a:pt x="23" y="2362"/>
                    </a:lnTo>
                    <a:lnTo>
                      <a:pt x="26" y="2348"/>
                    </a:lnTo>
                    <a:lnTo>
                      <a:pt x="29" y="2341"/>
                    </a:lnTo>
                    <a:lnTo>
                      <a:pt x="33" y="2336"/>
                    </a:lnTo>
                    <a:lnTo>
                      <a:pt x="39" y="2330"/>
                    </a:lnTo>
                    <a:lnTo>
                      <a:pt x="46" y="2326"/>
                    </a:lnTo>
                    <a:lnTo>
                      <a:pt x="53" y="2321"/>
                    </a:lnTo>
                    <a:lnTo>
                      <a:pt x="60" y="2320"/>
                    </a:lnTo>
                    <a:lnTo>
                      <a:pt x="67" y="2320"/>
                    </a:lnTo>
                    <a:lnTo>
                      <a:pt x="74" y="2323"/>
                    </a:lnTo>
                    <a:lnTo>
                      <a:pt x="90" y="2330"/>
                    </a:lnTo>
                    <a:lnTo>
                      <a:pt x="105" y="2340"/>
                    </a:lnTo>
                    <a:lnTo>
                      <a:pt x="122" y="2350"/>
                    </a:lnTo>
                    <a:lnTo>
                      <a:pt x="138" y="2357"/>
                    </a:lnTo>
                    <a:lnTo>
                      <a:pt x="146" y="2360"/>
                    </a:lnTo>
                    <a:lnTo>
                      <a:pt x="155" y="2360"/>
                    </a:lnTo>
                    <a:lnTo>
                      <a:pt x="162" y="2360"/>
                    </a:lnTo>
                    <a:lnTo>
                      <a:pt x="169" y="2357"/>
                    </a:lnTo>
                    <a:lnTo>
                      <a:pt x="176" y="2353"/>
                    </a:lnTo>
                    <a:lnTo>
                      <a:pt x="180" y="2348"/>
                    </a:lnTo>
                    <a:lnTo>
                      <a:pt x="185" y="2343"/>
                    </a:lnTo>
                    <a:lnTo>
                      <a:pt x="187" y="2336"/>
                    </a:lnTo>
                    <a:lnTo>
                      <a:pt x="190" y="2321"/>
                    </a:lnTo>
                    <a:lnTo>
                      <a:pt x="192" y="2307"/>
                    </a:lnTo>
                    <a:lnTo>
                      <a:pt x="192" y="2292"/>
                    </a:lnTo>
                    <a:lnTo>
                      <a:pt x="196" y="2277"/>
                    </a:lnTo>
                    <a:lnTo>
                      <a:pt x="199" y="2272"/>
                    </a:lnTo>
                    <a:lnTo>
                      <a:pt x="203" y="2265"/>
                    </a:lnTo>
                    <a:lnTo>
                      <a:pt x="209" y="2259"/>
                    </a:lnTo>
                    <a:lnTo>
                      <a:pt x="216" y="2255"/>
                    </a:lnTo>
                    <a:lnTo>
                      <a:pt x="221" y="2252"/>
                    </a:lnTo>
                    <a:lnTo>
                      <a:pt x="229" y="2250"/>
                    </a:lnTo>
                    <a:lnTo>
                      <a:pt x="237" y="2250"/>
                    </a:lnTo>
                    <a:lnTo>
                      <a:pt x="244" y="2252"/>
                    </a:lnTo>
                    <a:lnTo>
                      <a:pt x="260" y="2259"/>
                    </a:lnTo>
                    <a:lnTo>
                      <a:pt x="275" y="2269"/>
                    </a:lnTo>
                    <a:lnTo>
                      <a:pt x="292" y="2279"/>
                    </a:lnTo>
                    <a:lnTo>
                      <a:pt x="308" y="2287"/>
                    </a:lnTo>
                    <a:lnTo>
                      <a:pt x="316" y="2289"/>
                    </a:lnTo>
                    <a:lnTo>
                      <a:pt x="323" y="2290"/>
                    </a:lnTo>
                    <a:lnTo>
                      <a:pt x="332" y="2290"/>
                    </a:lnTo>
                    <a:lnTo>
                      <a:pt x="339" y="2287"/>
                    </a:lnTo>
                    <a:lnTo>
                      <a:pt x="346" y="2283"/>
                    </a:lnTo>
                    <a:lnTo>
                      <a:pt x="350" y="2277"/>
                    </a:lnTo>
                    <a:lnTo>
                      <a:pt x="355" y="2272"/>
                    </a:lnTo>
                    <a:lnTo>
                      <a:pt x="357" y="2266"/>
                    </a:lnTo>
                    <a:lnTo>
                      <a:pt x="359" y="2252"/>
                    </a:lnTo>
                    <a:lnTo>
                      <a:pt x="360" y="2236"/>
                    </a:lnTo>
                    <a:lnTo>
                      <a:pt x="362" y="2222"/>
                    </a:lnTo>
                    <a:lnTo>
                      <a:pt x="365" y="2208"/>
                    </a:lnTo>
                    <a:lnTo>
                      <a:pt x="367" y="2201"/>
                    </a:lnTo>
                    <a:lnTo>
                      <a:pt x="372" y="2195"/>
                    </a:lnTo>
                    <a:lnTo>
                      <a:pt x="377" y="2189"/>
                    </a:lnTo>
                    <a:lnTo>
                      <a:pt x="384" y="2185"/>
                    </a:lnTo>
                    <a:lnTo>
                      <a:pt x="391" y="2181"/>
                    </a:lnTo>
                    <a:lnTo>
                      <a:pt x="399" y="2179"/>
                    </a:lnTo>
                    <a:lnTo>
                      <a:pt x="406" y="2179"/>
                    </a:lnTo>
                    <a:lnTo>
                      <a:pt x="414" y="2182"/>
                    </a:lnTo>
                    <a:lnTo>
                      <a:pt x="428" y="2189"/>
                    </a:lnTo>
                    <a:lnTo>
                      <a:pt x="445" y="2199"/>
                    </a:lnTo>
                    <a:lnTo>
                      <a:pt x="461" y="2209"/>
                    </a:lnTo>
                    <a:lnTo>
                      <a:pt x="478" y="2216"/>
                    </a:lnTo>
                    <a:lnTo>
                      <a:pt x="485" y="2219"/>
                    </a:lnTo>
                    <a:lnTo>
                      <a:pt x="493" y="2219"/>
                    </a:lnTo>
                    <a:lnTo>
                      <a:pt x="501" y="2219"/>
                    </a:lnTo>
                    <a:lnTo>
                      <a:pt x="509" y="2216"/>
                    </a:lnTo>
                    <a:lnTo>
                      <a:pt x="515" y="2212"/>
                    </a:lnTo>
                    <a:lnTo>
                      <a:pt x="520" y="2208"/>
                    </a:lnTo>
                    <a:lnTo>
                      <a:pt x="523" y="2202"/>
                    </a:lnTo>
                    <a:lnTo>
                      <a:pt x="526" y="2195"/>
                    </a:lnTo>
                    <a:lnTo>
                      <a:pt x="529" y="2181"/>
                    </a:lnTo>
                    <a:lnTo>
                      <a:pt x="530" y="2167"/>
                    </a:lnTo>
                    <a:lnTo>
                      <a:pt x="532" y="2151"/>
                    </a:lnTo>
                    <a:lnTo>
                      <a:pt x="535" y="2137"/>
                    </a:lnTo>
                    <a:lnTo>
                      <a:pt x="537" y="2131"/>
                    </a:lnTo>
                    <a:lnTo>
                      <a:pt x="542" y="2124"/>
                    </a:lnTo>
                    <a:lnTo>
                      <a:pt x="547" y="2118"/>
                    </a:lnTo>
                    <a:lnTo>
                      <a:pt x="554" y="2114"/>
                    </a:lnTo>
                    <a:lnTo>
                      <a:pt x="562" y="2111"/>
                    </a:lnTo>
                    <a:lnTo>
                      <a:pt x="569" y="2110"/>
                    </a:lnTo>
                    <a:lnTo>
                      <a:pt x="576" y="2110"/>
                    </a:lnTo>
                    <a:lnTo>
                      <a:pt x="583" y="2111"/>
                    </a:lnTo>
                    <a:lnTo>
                      <a:pt x="598" y="2120"/>
                    </a:lnTo>
                    <a:lnTo>
                      <a:pt x="615" y="2128"/>
                    </a:lnTo>
                    <a:lnTo>
                      <a:pt x="631" y="2138"/>
                    </a:lnTo>
                    <a:lnTo>
                      <a:pt x="647" y="2147"/>
                    </a:lnTo>
                    <a:lnTo>
                      <a:pt x="655" y="2150"/>
                    </a:lnTo>
                    <a:lnTo>
                      <a:pt x="664" y="2150"/>
                    </a:lnTo>
                    <a:lnTo>
                      <a:pt x="671" y="2150"/>
                    </a:lnTo>
                    <a:lnTo>
                      <a:pt x="678" y="2147"/>
                    </a:lnTo>
                    <a:lnTo>
                      <a:pt x="685" y="2141"/>
                    </a:lnTo>
                    <a:lnTo>
                      <a:pt x="690" y="2137"/>
                    </a:lnTo>
                    <a:lnTo>
                      <a:pt x="693" y="2131"/>
                    </a:lnTo>
                    <a:lnTo>
                      <a:pt x="696" y="2124"/>
                    </a:lnTo>
                    <a:lnTo>
                      <a:pt x="699" y="2109"/>
                    </a:lnTo>
                    <a:lnTo>
                      <a:pt x="700" y="2093"/>
                    </a:lnTo>
                    <a:lnTo>
                      <a:pt x="702" y="2077"/>
                    </a:lnTo>
                    <a:lnTo>
                      <a:pt x="705" y="2062"/>
                    </a:lnTo>
                    <a:lnTo>
                      <a:pt x="707" y="2055"/>
                    </a:lnTo>
                    <a:lnTo>
                      <a:pt x="712" y="2049"/>
                    </a:lnTo>
                    <a:lnTo>
                      <a:pt x="717" y="2043"/>
                    </a:lnTo>
                    <a:lnTo>
                      <a:pt x="724" y="2038"/>
                    </a:lnTo>
                    <a:lnTo>
                      <a:pt x="732" y="2033"/>
                    </a:lnTo>
                    <a:lnTo>
                      <a:pt x="737" y="2032"/>
                    </a:lnTo>
                    <a:lnTo>
                      <a:pt x="746" y="2032"/>
                    </a:lnTo>
                    <a:lnTo>
                      <a:pt x="753" y="2033"/>
                    </a:lnTo>
                    <a:lnTo>
                      <a:pt x="768" y="2039"/>
                    </a:lnTo>
                    <a:lnTo>
                      <a:pt x="784" y="2049"/>
                    </a:lnTo>
                    <a:lnTo>
                      <a:pt x="801" y="2057"/>
                    </a:lnTo>
                    <a:lnTo>
                      <a:pt x="817" y="2065"/>
                    </a:lnTo>
                    <a:lnTo>
                      <a:pt x="825" y="2066"/>
                    </a:lnTo>
                    <a:lnTo>
                      <a:pt x="832" y="2067"/>
                    </a:lnTo>
                    <a:lnTo>
                      <a:pt x="841" y="2066"/>
                    </a:lnTo>
                    <a:lnTo>
                      <a:pt x="848" y="2063"/>
                    </a:lnTo>
                    <a:lnTo>
                      <a:pt x="855" y="2057"/>
                    </a:lnTo>
                    <a:lnTo>
                      <a:pt x="859" y="2052"/>
                    </a:lnTo>
                    <a:lnTo>
                      <a:pt x="863" y="2046"/>
                    </a:lnTo>
                    <a:lnTo>
                      <a:pt x="866" y="2039"/>
                    </a:lnTo>
                    <a:lnTo>
                      <a:pt x="869" y="2025"/>
                    </a:lnTo>
                    <a:lnTo>
                      <a:pt x="869" y="2009"/>
                    </a:lnTo>
                    <a:lnTo>
                      <a:pt x="870" y="1994"/>
                    </a:lnTo>
                    <a:lnTo>
                      <a:pt x="873" y="1978"/>
                    </a:lnTo>
                    <a:lnTo>
                      <a:pt x="877" y="1971"/>
                    </a:lnTo>
                    <a:lnTo>
                      <a:pt x="880" y="1965"/>
                    </a:lnTo>
                    <a:lnTo>
                      <a:pt x="886" y="1960"/>
                    </a:lnTo>
                    <a:lnTo>
                      <a:pt x="893" y="1954"/>
                    </a:lnTo>
                    <a:lnTo>
                      <a:pt x="900" y="1950"/>
                    </a:lnTo>
                    <a:lnTo>
                      <a:pt x="907" y="1948"/>
                    </a:lnTo>
                    <a:lnTo>
                      <a:pt x="914" y="1948"/>
                    </a:lnTo>
                    <a:lnTo>
                      <a:pt x="923" y="1950"/>
                    </a:lnTo>
                    <a:lnTo>
                      <a:pt x="938" y="1955"/>
                    </a:lnTo>
                    <a:lnTo>
                      <a:pt x="954" y="1965"/>
                    </a:lnTo>
                    <a:lnTo>
                      <a:pt x="970" y="1974"/>
                    </a:lnTo>
                    <a:lnTo>
                      <a:pt x="987" y="1981"/>
                    </a:lnTo>
                    <a:lnTo>
                      <a:pt x="994" y="1982"/>
                    </a:lnTo>
                    <a:lnTo>
                      <a:pt x="1002" y="1984"/>
                    </a:lnTo>
                    <a:lnTo>
                      <a:pt x="1009" y="1982"/>
                    </a:lnTo>
                    <a:lnTo>
                      <a:pt x="1018" y="1978"/>
                    </a:lnTo>
                    <a:lnTo>
                      <a:pt x="1023" y="1974"/>
                    </a:lnTo>
                    <a:lnTo>
                      <a:pt x="1029" y="1968"/>
                    </a:lnTo>
                    <a:lnTo>
                      <a:pt x="1032" y="1962"/>
                    </a:lnTo>
                    <a:lnTo>
                      <a:pt x="1035" y="1955"/>
                    </a:lnTo>
                    <a:lnTo>
                      <a:pt x="1038" y="1940"/>
                    </a:lnTo>
                    <a:lnTo>
                      <a:pt x="1039" y="1923"/>
                    </a:lnTo>
                    <a:lnTo>
                      <a:pt x="1040" y="1907"/>
                    </a:lnTo>
                    <a:lnTo>
                      <a:pt x="1043" y="1891"/>
                    </a:lnTo>
                    <a:lnTo>
                      <a:pt x="1046" y="1883"/>
                    </a:lnTo>
                    <a:lnTo>
                      <a:pt x="1050" y="1877"/>
                    </a:lnTo>
                    <a:lnTo>
                      <a:pt x="1056" y="1870"/>
                    </a:lnTo>
                    <a:lnTo>
                      <a:pt x="1063" y="1865"/>
                    </a:lnTo>
                    <a:lnTo>
                      <a:pt x="1070" y="1860"/>
                    </a:lnTo>
                    <a:lnTo>
                      <a:pt x="1077" y="1859"/>
                    </a:lnTo>
                    <a:lnTo>
                      <a:pt x="1084" y="1857"/>
                    </a:lnTo>
                    <a:lnTo>
                      <a:pt x="1091" y="1859"/>
                    </a:lnTo>
                    <a:lnTo>
                      <a:pt x="1107" y="1865"/>
                    </a:lnTo>
                    <a:lnTo>
                      <a:pt x="1123" y="1873"/>
                    </a:lnTo>
                    <a:lnTo>
                      <a:pt x="1140" y="1882"/>
                    </a:lnTo>
                    <a:lnTo>
                      <a:pt x="1155" y="1887"/>
                    </a:lnTo>
                    <a:lnTo>
                      <a:pt x="1164" y="1890"/>
                    </a:lnTo>
                    <a:lnTo>
                      <a:pt x="1172" y="1890"/>
                    </a:lnTo>
                    <a:lnTo>
                      <a:pt x="1179" y="1889"/>
                    </a:lnTo>
                    <a:lnTo>
                      <a:pt x="1186" y="1884"/>
                    </a:lnTo>
                    <a:lnTo>
                      <a:pt x="1193" y="1880"/>
                    </a:lnTo>
                    <a:lnTo>
                      <a:pt x="1198" y="1874"/>
                    </a:lnTo>
                    <a:lnTo>
                      <a:pt x="1202" y="1867"/>
                    </a:lnTo>
                    <a:lnTo>
                      <a:pt x="1205" y="1860"/>
                    </a:lnTo>
                    <a:lnTo>
                      <a:pt x="1208" y="1846"/>
                    </a:lnTo>
                    <a:lnTo>
                      <a:pt x="1209" y="1829"/>
                    </a:lnTo>
                    <a:lnTo>
                      <a:pt x="1209" y="1812"/>
                    </a:lnTo>
                    <a:lnTo>
                      <a:pt x="1213" y="1796"/>
                    </a:lnTo>
                    <a:lnTo>
                      <a:pt x="1216" y="1789"/>
                    </a:lnTo>
                    <a:lnTo>
                      <a:pt x="1220" y="1782"/>
                    </a:lnTo>
                    <a:lnTo>
                      <a:pt x="1226" y="1777"/>
                    </a:lnTo>
                    <a:lnTo>
                      <a:pt x="1233" y="1771"/>
                    </a:lnTo>
                    <a:lnTo>
                      <a:pt x="1239" y="1767"/>
                    </a:lnTo>
                    <a:lnTo>
                      <a:pt x="1246" y="1765"/>
                    </a:lnTo>
                    <a:lnTo>
                      <a:pt x="1253" y="1764"/>
                    </a:lnTo>
                    <a:lnTo>
                      <a:pt x="1261" y="1765"/>
                    </a:lnTo>
                    <a:lnTo>
                      <a:pt x="1277" y="1771"/>
                    </a:lnTo>
                    <a:lnTo>
                      <a:pt x="1293" y="1779"/>
                    </a:lnTo>
                    <a:lnTo>
                      <a:pt x="1308" y="1788"/>
                    </a:lnTo>
                    <a:lnTo>
                      <a:pt x="1325" y="1794"/>
                    </a:lnTo>
                    <a:lnTo>
                      <a:pt x="1334" y="1795"/>
                    </a:lnTo>
                    <a:lnTo>
                      <a:pt x="1341" y="1796"/>
                    </a:lnTo>
                    <a:lnTo>
                      <a:pt x="1349" y="1795"/>
                    </a:lnTo>
                    <a:lnTo>
                      <a:pt x="1356" y="1791"/>
                    </a:lnTo>
                    <a:lnTo>
                      <a:pt x="1363" y="1786"/>
                    </a:lnTo>
                    <a:lnTo>
                      <a:pt x="1368" y="1781"/>
                    </a:lnTo>
                    <a:lnTo>
                      <a:pt x="1372" y="1774"/>
                    </a:lnTo>
                    <a:lnTo>
                      <a:pt x="1373" y="1767"/>
                    </a:lnTo>
                    <a:lnTo>
                      <a:pt x="1376" y="1751"/>
                    </a:lnTo>
                    <a:lnTo>
                      <a:pt x="1378" y="1735"/>
                    </a:lnTo>
                    <a:lnTo>
                      <a:pt x="1379" y="1718"/>
                    </a:lnTo>
                    <a:lnTo>
                      <a:pt x="1382" y="1703"/>
                    </a:lnTo>
                    <a:lnTo>
                      <a:pt x="1385" y="1696"/>
                    </a:lnTo>
                    <a:lnTo>
                      <a:pt x="1389" y="1689"/>
                    </a:lnTo>
                    <a:lnTo>
                      <a:pt x="1395" y="1683"/>
                    </a:lnTo>
                    <a:lnTo>
                      <a:pt x="1402" y="1677"/>
                    </a:lnTo>
                    <a:lnTo>
                      <a:pt x="1409" y="1673"/>
                    </a:lnTo>
                    <a:lnTo>
                      <a:pt x="1416" y="1670"/>
                    </a:lnTo>
                    <a:lnTo>
                      <a:pt x="1423" y="1670"/>
                    </a:lnTo>
                    <a:lnTo>
                      <a:pt x="1430" y="1672"/>
                    </a:lnTo>
                    <a:lnTo>
                      <a:pt x="1446" y="1677"/>
                    </a:lnTo>
                    <a:lnTo>
                      <a:pt x="1463" y="1686"/>
                    </a:lnTo>
                    <a:lnTo>
                      <a:pt x="1478" y="1694"/>
                    </a:lnTo>
                    <a:lnTo>
                      <a:pt x="1495" y="1700"/>
                    </a:lnTo>
                    <a:lnTo>
                      <a:pt x="1502" y="1701"/>
                    </a:lnTo>
                    <a:lnTo>
                      <a:pt x="1511" y="1701"/>
                    </a:lnTo>
                    <a:lnTo>
                      <a:pt x="1518" y="1700"/>
                    </a:lnTo>
                    <a:lnTo>
                      <a:pt x="1526" y="1697"/>
                    </a:lnTo>
                    <a:lnTo>
                      <a:pt x="1532" y="1691"/>
                    </a:lnTo>
                    <a:lnTo>
                      <a:pt x="1538" y="1686"/>
                    </a:lnTo>
                    <a:lnTo>
                      <a:pt x="1541" y="1680"/>
                    </a:lnTo>
                    <a:lnTo>
                      <a:pt x="1543" y="1673"/>
                    </a:lnTo>
                    <a:lnTo>
                      <a:pt x="1546" y="1657"/>
                    </a:lnTo>
                    <a:lnTo>
                      <a:pt x="1548" y="1642"/>
                    </a:lnTo>
                    <a:lnTo>
                      <a:pt x="1549" y="1625"/>
                    </a:lnTo>
                    <a:lnTo>
                      <a:pt x="1552" y="1609"/>
                    </a:lnTo>
                    <a:lnTo>
                      <a:pt x="1555" y="1602"/>
                    </a:lnTo>
                    <a:lnTo>
                      <a:pt x="1559" y="1595"/>
                    </a:lnTo>
                    <a:lnTo>
                      <a:pt x="1565" y="1589"/>
                    </a:lnTo>
                    <a:lnTo>
                      <a:pt x="1572" y="1584"/>
                    </a:lnTo>
                    <a:lnTo>
                      <a:pt x="1579" y="1579"/>
                    </a:lnTo>
                    <a:lnTo>
                      <a:pt x="1585" y="1576"/>
                    </a:lnTo>
                    <a:lnTo>
                      <a:pt x="1593" y="1576"/>
                    </a:lnTo>
                    <a:lnTo>
                      <a:pt x="1600" y="1578"/>
                    </a:lnTo>
                    <a:lnTo>
                      <a:pt x="1616" y="1584"/>
                    </a:lnTo>
                    <a:lnTo>
                      <a:pt x="1631" y="1591"/>
                    </a:lnTo>
                    <a:lnTo>
                      <a:pt x="1648" y="1599"/>
                    </a:lnTo>
                    <a:lnTo>
                      <a:pt x="1664" y="1606"/>
                    </a:lnTo>
                    <a:lnTo>
                      <a:pt x="1672" y="1608"/>
                    </a:lnTo>
                    <a:lnTo>
                      <a:pt x="1679" y="1608"/>
                    </a:lnTo>
                    <a:lnTo>
                      <a:pt x="1688" y="1606"/>
                    </a:lnTo>
                    <a:lnTo>
                      <a:pt x="1695" y="1603"/>
                    </a:lnTo>
                    <a:lnTo>
                      <a:pt x="1702" y="1598"/>
                    </a:lnTo>
                    <a:lnTo>
                      <a:pt x="1706" y="1592"/>
                    </a:lnTo>
                    <a:lnTo>
                      <a:pt x="1711" y="1586"/>
                    </a:lnTo>
                    <a:lnTo>
                      <a:pt x="1713" y="1579"/>
                    </a:lnTo>
                    <a:lnTo>
                      <a:pt x="1716" y="1564"/>
                    </a:lnTo>
                    <a:lnTo>
                      <a:pt x="1716" y="1548"/>
                    </a:lnTo>
                    <a:lnTo>
                      <a:pt x="1718" y="1531"/>
                    </a:lnTo>
                    <a:lnTo>
                      <a:pt x="1721" y="1515"/>
                    </a:lnTo>
                    <a:lnTo>
                      <a:pt x="1725" y="1508"/>
                    </a:lnTo>
                    <a:lnTo>
                      <a:pt x="1728" y="1501"/>
                    </a:lnTo>
                    <a:lnTo>
                      <a:pt x="1733" y="1494"/>
                    </a:lnTo>
                    <a:lnTo>
                      <a:pt x="1740" y="1490"/>
                    </a:lnTo>
                    <a:lnTo>
                      <a:pt x="1747" y="1486"/>
                    </a:lnTo>
                    <a:lnTo>
                      <a:pt x="1755" y="1483"/>
                    </a:lnTo>
                    <a:lnTo>
                      <a:pt x="1762" y="1483"/>
                    </a:lnTo>
                    <a:lnTo>
                      <a:pt x="1770" y="1484"/>
                    </a:lnTo>
                    <a:lnTo>
                      <a:pt x="1784" y="1490"/>
                    </a:lnTo>
                    <a:lnTo>
                      <a:pt x="1801" y="1497"/>
                    </a:lnTo>
                    <a:lnTo>
                      <a:pt x="1817" y="1506"/>
                    </a:lnTo>
                    <a:lnTo>
                      <a:pt x="1834" y="1513"/>
                    </a:lnTo>
                    <a:lnTo>
                      <a:pt x="1841" y="1514"/>
                    </a:lnTo>
                    <a:lnTo>
                      <a:pt x="1849" y="1514"/>
                    </a:lnTo>
                    <a:lnTo>
                      <a:pt x="1857" y="1513"/>
                    </a:lnTo>
                    <a:lnTo>
                      <a:pt x="1865" y="1510"/>
                    </a:lnTo>
                    <a:lnTo>
                      <a:pt x="1871" y="1504"/>
                    </a:lnTo>
                    <a:lnTo>
                      <a:pt x="1876" y="1498"/>
                    </a:lnTo>
                    <a:lnTo>
                      <a:pt x="1879" y="1493"/>
                    </a:lnTo>
                    <a:lnTo>
                      <a:pt x="1882" y="1486"/>
                    </a:lnTo>
                    <a:lnTo>
                      <a:pt x="1885" y="1470"/>
                    </a:lnTo>
                    <a:lnTo>
                      <a:pt x="1886" y="1453"/>
                    </a:lnTo>
                    <a:lnTo>
                      <a:pt x="1888" y="1437"/>
                    </a:lnTo>
                    <a:lnTo>
                      <a:pt x="1891" y="1422"/>
                    </a:lnTo>
                    <a:lnTo>
                      <a:pt x="1893" y="1415"/>
                    </a:lnTo>
                    <a:lnTo>
                      <a:pt x="1898" y="1408"/>
                    </a:lnTo>
                    <a:lnTo>
                      <a:pt x="1903" y="1401"/>
                    </a:lnTo>
                    <a:lnTo>
                      <a:pt x="1910" y="1395"/>
                    </a:lnTo>
                    <a:lnTo>
                      <a:pt x="1918" y="1391"/>
                    </a:lnTo>
                    <a:lnTo>
                      <a:pt x="1925" y="1389"/>
                    </a:lnTo>
                    <a:lnTo>
                      <a:pt x="1932" y="1389"/>
                    </a:lnTo>
                    <a:lnTo>
                      <a:pt x="1939" y="1389"/>
                    </a:lnTo>
                    <a:lnTo>
                      <a:pt x="1954" y="1395"/>
                    </a:lnTo>
                    <a:lnTo>
                      <a:pt x="1970" y="1403"/>
                    </a:lnTo>
                    <a:lnTo>
                      <a:pt x="1987" y="1412"/>
                    </a:lnTo>
                    <a:lnTo>
                      <a:pt x="2003" y="1419"/>
                    </a:lnTo>
                    <a:lnTo>
                      <a:pt x="2011" y="1420"/>
                    </a:lnTo>
                    <a:lnTo>
                      <a:pt x="2020" y="1420"/>
                    </a:lnTo>
                    <a:lnTo>
                      <a:pt x="2027" y="1419"/>
                    </a:lnTo>
                    <a:lnTo>
                      <a:pt x="2034" y="1415"/>
                    </a:lnTo>
                    <a:lnTo>
                      <a:pt x="2041" y="1410"/>
                    </a:lnTo>
                    <a:lnTo>
                      <a:pt x="2046" y="1405"/>
                    </a:lnTo>
                    <a:lnTo>
                      <a:pt x="2049" y="1398"/>
                    </a:lnTo>
                    <a:lnTo>
                      <a:pt x="2052" y="1391"/>
                    </a:lnTo>
                    <a:lnTo>
                      <a:pt x="2055" y="1376"/>
                    </a:lnTo>
                    <a:lnTo>
                      <a:pt x="2056" y="1359"/>
                    </a:lnTo>
                    <a:lnTo>
                      <a:pt x="2056" y="1344"/>
                    </a:lnTo>
                    <a:lnTo>
                      <a:pt x="2061" y="1328"/>
                    </a:lnTo>
                    <a:lnTo>
                      <a:pt x="2063" y="1320"/>
                    </a:lnTo>
                    <a:lnTo>
                      <a:pt x="2068" y="1313"/>
                    </a:lnTo>
                    <a:lnTo>
                      <a:pt x="2073" y="1307"/>
                    </a:lnTo>
                    <a:lnTo>
                      <a:pt x="2080" y="1301"/>
                    </a:lnTo>
                    <a:lnTo>
                      <a:pt x="2086" y="1297"/>
                    </a:lnTo>
                    <a:lnTo>
                      <a:pt x="2093" y="1296"/>
                    </a:lnTo>
                    <a:lnTo>
                      <a:pt x="2100" y="1294"/>
                    </a:lnTo>
                    <a:lnTo>
                      <a:pt x="2109" y="1296"/>
                    </a:lnTo>
                    <a:lnTo>
                      <a:pt x="2124" y="1301"/>
                    </a:lnTo>
                    <a:lnTo>
                      <a:pt x="2140" y="1310"/>
                    </a:lnTo>
                    <a:lnTo>
                      <a:pt x="2156" y="1318"/>
                    </a:lnTo>
                    <a:lnTo>
                      <a:pt x="2173" y="1324"/>
                    </a:lnTo>
                    <a:lnTo>
                      <a:pt x="2180" y="1325"/>
                    </a:lnTo>
                    <a:lnTo>
                      <a:pt x="2188" y="1325"/>
                    </a:lnTo>
                    <a:lnTo>
                      <a:pt x="2197" y="1325"/>
                    </a:lnTo>
                    <a:lnTo>
                      <a:pt x="2204" y="1321"/>
                    </a:lnTo>
                    <a:lnTo>
                      <a:pt x="2211" y="1317"/>
                    </a:lnTo>
                    <a:lnTo>
                      <a:pt x="2215" y="1311"/>
                    </a:lnTo>
                    <a:lnTo>
                      <a:pt x="2219" y="1306"/>
                    </a:lnTo>
                    <a:lnTo>
                      <a:pt x="2222" y="1298"/>
                    </a:lnTo>
                    <a:lnTo>
                      <a:pt x="2225" y="1284"/>
                    </a:lnTo>
                    <a:lnTo>
                      <a:pt x="2226" y="1269"/>
                    </a:lnTo>
                    <a:lnTo>
                      <a:pt x="2228" y="1253"/>
                    </a:lnTo>
                    <a:lnTo>
                      <a:pt x="2232" y="1239"/>
                    </a:lnTo>
                    <a:lnTo>
                      <a:pt x="2235" y="1232"/>
                    </a:lnTo>
                    <a:lnTo>
                      <a:pt x="2239" y="1226"/>
                    </a:lnTo>
                    <a:lnTo>
                      <a:pt x="2245" y="1220"/>
                    </a:lnTo>
                    <a:lnTo>
                      <a:pt x="2252" y="1215"/>
                    </a:lnTo>
                    <a:lnTo>
                      <a:pt x="2259" y="1210"/>
                    </a:lnTo>
                    <a:lnTo>
                      <a:pt x="2266" y="1209"/>
                    </a:lnTo>
                    <a:lnTo>
                      <a:pt x="2275" y="1210"/>
                    </a:lnTo>
                    <a:lnTo>
                      <a:pt x="2282" y="1212"/>
                    </a:lnTo>
                    <a:lnTo>
                      <a:pt x="2297" y="1219"/>
                    </a:lnTo>
                    <a:lnTo>
                      <a:pt x="2314" y="1227"/>
                    </a:lnTo>
                    <a:lnTo>
                      <a:pt x="2331" y="1237"/>
                    </a:lnTo>
                    <a:lnTo>
                      <a:pt x="2348" y="1244"/>
                    </a:lnTo>
                    <a:lnTo>
                      <a:pt x="2355" y="1246"/>
                    </a:lnTo>
                    <a:lnTo>
                      <a:pt x="2364" y="1247"/>
                    </a:lnTo>
                    <a:lnTo>
                      <a:pt x="2372" y="1246"/>
                    </a:lnTo>
                    <a:lnTo>
                      <a:pt x="2379" y="1242"/>
                    </a:lnTo>
                    <a:lnTo>
                      <a:pt x="2385" y="1237"/>
                    </a:lnTo>
                    <a:lnTo>
                      <a:pt x="2389" y="1232"/>
                    </a:lnTo>
                    <a:lnTo>
                      <a:pt x="2392" y="1226"/>
                    </a:lnTo>
                    <a:lnTo>
                      <a:pt x="2395" y="1219"/>
                    </a:lnTo>
                    <a:lnTo>
                      <a:pt x="2396" y="1203"/>
                    </a:lnTo>
                    <a:lnTo>
                      <a:pt x="2395" y="1186"/>
                    </a:lnTo>
                    <a:lnTo>
                      <a:pt x="2395" y="1169"/>
                    </a:lnTo>
                    <a:lnTo>
                      <a:pt x="2396" y="1154"/>
                    </a:lnTo>
                    <a:lnTo>
                      <a:pt x="2398" y="1145"/>
                    </a:lnTo>
                    <a:lnTo>
                      <a:pt x="2402" y="1138"/>
                    </a:lnTo>
                    <a:lnTo>
                      <a:pt x="2406" y="1132"/>
                    </a:lnTo>
                    <a:lnTo>
                      <a:pt x="2413" y="1127"/>
                    </a:lnTo>
                    <a:lnTo>
                      <a:pt x="2419" y="1122"/>
                    </a:lnTo>
                    <a:lnTo>
                      <a:pt x="2425" y="1120"/>
                    </a:lnTo>
                    <a:lnTo>
                      <a:pt x="2432" y="1120"/>
                    </a:lnTo>
                    <a:lnTo>
                      <a:pt x="2439" y="1121"/>
                    </a:lnTo>
                    <a:lnTo>
                      <a:pt x="2452" y="1125"/>
                    </a:lnTo>
                    <a:lnTo>
                      <a:pt x="2467" y="1134"/>
                    </a:lnTo>
                    <a:lnTo>
                      <a:pt x="2481" y="1142"/>
                    </a:lnTo>
                    <a:lnTo>
                      <a:pt x="2496" y="1148"/>
                    </a:lnTo>
                    <a:lnTo>
                      <a:pt x="2503" y="1151"/>
                    </a:lnTo>
                    <a:lnTo>
                      <a:pt x="2510" y="1151"/>
                    </a:lnTo>
                    <a:lnTo>
                      <a:pt x="2517" y="1149"/>
                    </a:lnTo>
                    <a:lnTo>
                      <a:pt x="2524" y="1145"/>
                    </a:lnTo>
                    <a:lnTo>
                      <a:pt x="2530" y="1141"/>
                    </a:lnTo>
                    <a:lnTo>
                      <a:pt x="2534" y="1135"/>
                    </a:lnTo>
                    <a:lnTo>
                      <a:pt x="2537" y="1130"/>
                    </a:lnTo>
                    <a:lnTo>
                      <a:pt x="2538" y="1122"/>
                    </a:lnTo>
                    <a:lnTo>
                      <a:pt x="2541" y="1107"/>
                    </a:lnTo>
                    <a:lnTo>
                      <a:pt x="2540" y="1091"/>
                    </a:lnTo>
                    <a:lnTo>
                      <a:pt x="2540" y="1074"/>
                    </a:lnTo>
                    <a:lnTo>
                      <a:pt x="2542" y="1059"/>
                    </a:lnTo>
                    <a:lnTo>
                      <a:pt x="2544" y="1052"/>
                    </a:lnTo>
                    <a:lnTo>
                      <a:pt x="2548" y="1046"/>
                    </a:lnTo>
                    <a:lnTo>
                      <a:pt x="2552" y="1039"/>
                    </a:lnTo>
                    <a:lnTo>
                      <a:pt x="2559" y="1035"/>
                    </a:lnTo>
                    <a:lnTo>
                      <a:pt x="2565" y="1030"/>
                    </a:lnTo>
                    <a:lnTo>
                      <a:pt x="2572" y="1027"/>
                    </a:lnTo>
                    <a:lnTo>
                      <a:pt x="2578" y="1027"/>
                    </a:lnTo>
                    <a:lnTo>
                      <a:pt x="2585" y="1029"/>
                    </a:lnTo>
                    <a:lnTo>
                      <a:pt x="2599" y="1036"/>
                    </a:lnTo>
                    <a:lnTo>
                      <a:pt x="2613" y="1044"/>
                    </a:lnTo>
                    <a:lnTo>
                      <a:pt x="2627" y="1053"/>
                    </a:lnTo>
                    <a:lnTo>
                      <a:pt x="2643" y="1060"/>
                    </a:lnTo>
                    <a:lnTo>
                      <a:pt x="2650" y="1061"/>
                    </a:lnTo>
                    <a:lnTo>
                      <a:pt x="2657" y="1061"/>
                    </a:lnTo>
                    <a:lnTo>
                      <a:pt x="2664" y="1060"/>
                    </a:lnTo>
                    <a:lnTo>
                      <a:pt x="2671" y="1057"/>
                    </a:lnTo>
                    <a:lnTo>
                      <a:pt x="2677" y="1053"/>
                    </a:lnTo>
                    <a:lnTo>
                      <a:pt x="2681" y="1047"/>
                    </a:lnTo>
                    <a:lnTo>
                      <a:pt x="2684" y="1040"/>
                    </a:lnTo>
                    <a:lnTo>
                      <a:pt x="2685" y="1035"/>
                    </a:lnTo>
                    <a:lnTo>
                      <a:pt x="2687" y="1019"/>
                    </a:lnTo>
                    <a:lnTo>
                      <a:pt x="2687" y="1003"/>
                    </a:lnTo>
                    <a:lnTo>
                      <a:pt x="2687" y="986"/>
                    </a:lnTo>
                    <a:lnTo>
                      <a:pt x="2690" y="971"/>
                    </a:lnTo>
                    <a:lnTo>
                      <a:pt x="2691" y="964"/>
                    </a:lnTo>
                    <a:lnTo>
                      <a:pt x="2695" y="958"/>
                    </a:lnTo>
                    <a:lnTo>
                      <a:pt x="2700" y="951"/>
                    </a:lnTo>
                    <a:lnTo>
                      <a:pt x="2707" y="945"/>
                    </a:lnTo>
                    <a:lnTo>
                      <a:pt x="2712" y="942"/>
                    </a:lnTo>
                    <a:lnTo>
                      <a:pt x="2718" y="939"/>
                    </a:lnTo>
                    <a:lnTo>
                      <a:pt x="2725" y="939"/>
                    </a:lnTo>
                    <a:lnTo>
                      <a:pt x="2732" y="941"/>
                    </a:lnTo>
                    <a:lnTo>
                      <a:pt x="2746" y="947"/>
                    </a:lnTo>
                    <a:lnTo>
                      <a:pt x="2761" y="955"/>
                    </a:lnTo>
                    <a:lnTo>
                      <a:pt x="2775" y="965"/>
                    </a:lnTo>
                    <a:lnTo>
                      <a:pt x="2789" y="971"/>
                    </a:lnTo>
                    <a:lnTo>
                      <a:pt x="2797" y="974"/>
                    </a:lnTo>
                    <a:lnTo>
                      <a:pt x="2805" y="974"/>
                    </a:lnTo>
                    <a:lnTo>
                      <a:pt x="2812" y="972"/>
                    </a:lnTo>
                    <a:lnTo>
                      <a:pt x="2819" y="969"/>
                    </a:lnTo>
                    <a:lnTo>
                      <a:pt x="2824" y="965"/>
                    </a:lnTo>
                    <a:lnTo>
                      <a:pt x="2829" y="959"/>
                    </a:lnTo>
                    <a:lnTo>
                      <a:pt x="2831" y="954"/>
                    </a:lnTo>
                    <a:lnTo>
                      <a:pt x="2833" y="947"/>
                    </a:lnTo>
                    <a:lnTo>
                      <a:pt x="2834" y="932"/>
                    </a:lnTo>
                    <a:lnTo>
                      <a:pt x="2834" y="917"/>
                    </a:lnTo>
                    <a:lnTo>
                      <a:pt x="2834" y="901"/>
                    </a:lnTo>
                    <a:lnTo>
                      <a:pt x="2836" y="887"/>
                    </a:lnTo>
                    <a:lnTo>
                      <a:pt x="2839" y="880"/>
                    </a:lnTo>
                    <a:lnTo>
                      <a:pt x="2843" y="874"/>
                    </a:lnTo>
                    <a:lnTo>
                      <a:pt x="2847" y="869"/>
                    </a:lnTo>
                    <a:lnTo>
                      <a:pt x="2854" y="863"/>
                    </a:lnTo>
                    <a:lnTo>
                      <a:pt x="2860" y="860"/>
                    </a:lnTo>
                    <a:lnTo>
                      <a:pt x="2865" y="859"/>
                    </a:lnTo>
                    <a:lnTo>
                      <a:pt x="2873" y="859"/>
                    </a:lnTo>
                    <a:lnTo>
                      <a:pt x="2880" y="860"/>
                    </a:lnTo>
                    <a:lnTo>
                      <a:pt x="2892" y="867"/>
                    </a:lnTo>
                    <a:lnTo>
                      <a:pt x="2908" y="876"/>
                    </a:lnTo>
                    <a:lnTo>
                      <a:pt x="2922" y="886"/>
                    </a:lnTo>
                    <a:lnTo>
                      <a:pt x="2936" y="893"/>
                    </a:lnTo>
                    <a:lnTo>
                      <a:pt x="2943" y="895"/>
                    </a:lnTo>
                    <a:lnTo>
                      <a:pt x="2952" y="897"/>
                    </a:lnTo>
                    <a:lnTo>
                      <a:pt x="2958" y="895"/>
                    </a:lnTo>
                    <a:lnTo>
                      <a:pt x="2965" y="893"/>
                    </a:lnTo>
                    <a:lnTo>
                      <a:pt x="2970" y="888"/>
                    </a:lnTo>
                    <a:lnTo>
                      <a:pt x="2975" y="883"/>
                    </a:lnTo>
                    <a:lnTo>
                      <a:pt x="2979" y="877"/>
                    </a:lnTo>
                    <a:lnTo>
                      <a:pt x="2980" y="870"/>
                    </a:lnTo>
                    <a:lnTo>
                      <a:pt x="2982" y="856"/>
                    </a:lnTo>
                    <a:lnTo>
                      <a:pt x="2982" y="842"/>
                    </a:lnTo>
                    <a:lnTo>
                      <a:pt x="2982" y="826"/>
                    </a:lnTo>
                    <a:lnTo>
                      <a:pt x="2983" y="810"/>
                    </a:lnTo>
                    <a:lnTo>
                      <a:pt x="2986" y="803"/>
                    </a:lnTo>
                    <a:lnTo>
                      <a:pt x="2989" y="798"/>
                    </a:lnTo>
                    <a:lnTo>
                      <a:pt x="2994" y="792"/>
                    </a:lnTo>
                    <a:lnTo>
                      <a:pt x="3000" y="786"/>
                    </a:lnTo>
                    <a:lnTo>
                      <a:pt x="3007" y="783"/>
                    </a:lnTo>
                    <a:lnTo>
                      <a:pt x="3013" y="782"/>
                    </a:lnTo>
                    <a:lnTo>
                      <a:pt x="3020" y="782"/>
                    </a:lnTo>
                    <a:lnTo>
                      <a:pt x="3026" y="783"/>
                    </a:lnTo>
                    <a:lnTo>
                      <a:pt x="3040" y="790"/>
                    </a:lnTo>
                    <a:lnTo>
                      <a:pt x="3055" y="800"/>
                    </a:lnTo>
                    <a:lnTo>
                      <a:pt x="3069" y="810"/>
                    </a:lnTo>
                    <a:lnTo>
                      <a:pt x="3085" y="817"/>
                    </a:lnTo>
                    <a:lnTo>
                      <a:pt x="3092" y="819"/>
                    </a:lnTo>
                    <a:lnTo>
                      <a:pt x="3099" y="820"/>
                    </a:lnTo>
                    <a:lnTo>
                      <a:pt x="3105" y="819"/>
                    </a:lnTo>
                    <a:lnTo>
                      <a:pt x="3112" y="816"/>
                    </a:lnTo>
                    <a:lnTo>
                      <a:pt x="3118" y="812"/>
                    </a:lnTo>
                    <a:lnTo>
                      <a:pt x="3120" y="806"/>
                    </a:lnTo>
                    <a:lnTo>
                      <a:pt x="3123" y="800"/>
                    </a:lnTo>
                    <a:lnTo>
                      <a:pt x="3125" y="793"/>
                    </a:lnTo>
                    <a:lnTo>
                      <a:pt x="3125" y="778"/>
                    </a:lnTo>
                    <a:lnTo>
                      <a:pt x="3123" y="762"/>
                    </a:lnTo>
                    <a:lnTo>
                      <a:pt x="3122" y="745"/>
                    </a:lnTo>
                    <a:lnTo>
                      <a:pt x="3122" y="729"/>
                    </a:lnTo>
                    <a:lnTo>
                      <a:pt x="3123" y="722"/>
                    </a:lnTo>
                    <a:lnTo>
                      <a:pt x="3126" y="717"/>
                    </a:lnTo>
                    <a:lnTo>
                      <a:pt x="3129" y="710"/>
                    </a:lnTo>
                    <a:lnTo>
                      <a:pt x="3135" y="704"/>
                    </a:lnTo>
                    <a:lnTo>
                      <a:pt x="3140" y="701"/>
                    </a:lnTo>
                    <a:lnTo>
                      <a:pt x="3146" y="698"/>
                    </a:lnTo>
                    <a:lnTo>
                      <a:pt x="3152" y="698"/>
                    </a:lnTo>
                    <a:lnTo>
                      <a:pt x="3157" y="700"/>
                    </a:lnTo>
                    <a:lnTo>
                      <a:pt x="3170" y="705"/>
                    </a:lnTo>
                    <a:lnTo>
                      <a:pt x="3183" y="714"/>
                    </a:lnTo>
                    <a:lnTo>
                      <a:pt x="3197" y="724"/>
                    </a:lnTo>
                    <a:lnTo>
                      <a:pt x="3210" y="729"/>
                    </a:lnTo>
                    <a:lnTo>
                      <a:pt x="3217" y="732"/>
                    </a:lnTo>
                    <a:lnTo>
                      <a:pt x="3223" y="732"/>
                    </a:lnTo>
                    <a:lnTo>
                      <a:pt x="3230" y="731"/>
                    </a:lnTo>
                    <a:lnTo>
                      <a:pt x="3235" y="728"/>
                    </a:lnTo>
                    <a:lnTo>
                      <a:pt x="3241" y="724"/>
                    </a:lnTo>
                    <a:lnTo>
                      <a:pt x="3244" y="718"/>
                    </a:lnTo>
                    <a:lnTo>
                      <a:pt x="3247" y="711"/>
                    </a:lnTo>
                    <a:lnTo>
                      <a:pt x="3247" y="704"/>
                    </a:lnTo>
                    <a:lnTo>
                      <a:pt x="3247" y="690"/>
                    </a:lnTo>
                    <a:lnTo>
                      <a:pt x="3245" y="673"/>
                    </a:lnTo>
                    <a:lnTo>
                      <a:pt x="3244" y="657"/>
                    </a:lnTo>
                    <a:lnTo>
                      <a:pt x="3244" y="642"/>
                    </a:lnTo>
                    <a:lnTo>
                      <a:pt x="3247" y="634"/>
                    </a:lnTo>
                    <a:lnTo>
                      <a:pt x="3248" y="627"/>
                    </a:lnTo>
                    <a:lnTo>
                      <a:pt x="3252" y="622"/>
                    </a:lnTo>
                    <a:lnTo>
                      <a:pt x="3258" y="616"/>
                    </a:lnTo>
                    <a:lnTo>
                      <a:pt x="3264" y="613"/>
                    </a:lnTo>
                    <a:lnTo>
                      <a:pt x="3269" y="610"/>
                    </a:lnTo>
                    <a:lnTo>
                      <a:pt x="3275" y="610"/>
                    </a:lnTo>
                    <a:lnTo>
                      <a:pt x="3281" y="612"/>
                    </a:lnTo>
                    <a:lnTo>
                      <a:pt x="3293" y="617"/>
                    </a:lnTo>
                    <a:lnTo>
                      <a:pt x="3306" y="626"/>
                    </a:lnTo>
                    <a:lnTo>
                      <a:pt x="3320" y="636"/>
                    </a:lnTo>
                    <a:lnTo>
                      <a:pt x="3333" y="642"/>
                    </a:lnTo>
                    <a:lnTo>
                      <a:pt x="3340" y="644"/>
                    </a:lnTo>
                    <a:lnTo>
                      <a:pt x="3346" y="644"/>
                    </a:lnTo>
                    <a:lnTo>
                      <a:pt x="3351" y="643"/>
                    </a:lnTo>
                    <a:lnTo>
                      <a:pt x="3359" y="640"/>
                    </a:lnTo>
                    <a:lnTo>
                      <a:pt x="3363" y="634"/>
                    </a:lnTo>
                    <a:lnTo>
                      <a:pt x="3367" y="630"/>
                    </a:lnTo>
                    <a:lnTo>
                      <a:pt x="3368" y="623"/>
                    </a:lnTo>
                    <a:lnTo>
                      <a:pt x="3370" y="616"/>
                    </a:lnTo>
                    <a:lnTo>
                      <a:pt x="3370" y="602"/>
                    </a:lnTo>
                    <a:lnTo>
                      <a:pt x="3368" y="585"/>
                    </a:lnTo>
                    <a:lnTo>
                      <a:pt x="3367" y="569"/>
                    </a:lnTo>
                    <a:lnTo>
                      <a:pt x="3367" y="554"/>
                    </a:lnTo>
                    <a:lnTo>
                      <a:pt x="3368" y="546"/>
                    </a:lnTo>
                    <a:lnTo>
                      <a:pt x="3371" y="539"/>
                    </a:lnTo>
                    <a:lnTo>
                      <a:pt x="3376" y="534"/>
                    </a:lnTo>
                    <a:lnTo>
                      <a:pt x="3381" y="528"/>
                    </a:lnTo>
                    <a:lnTo>
                      <a:pt x="3387" y="524"/>
                    </a:lnTo>
                    <a:lnTo>
                      <a:pt x="3393" y="522"/>
                    </a:lnTo>
                    <a:lnTo>
                      <a:pt x="3398" y="522"/>
                    </a:lnTo>
                    <a:lnTo>
                      <a:pt x="3404" y="524"/>
                    </a:lnTo>
                    <a:lnTo>
                      <a:pt x="3417" y="529"/>
                    </a:lnTo>
                    <a:lnTo>
                      <a:pt x="3429" y="538"/>
                    </a:lnTo>
                    <a:lnTo>
                      <a:pt x="3442" y="548"/>
                    </a:lnTo>
                    <a:lnTo>
                      <a:pt x="3456" y="554"/>
                    </a:lnTo>
                    <a:lnTo>
                      <a:pt x="3462" y="556"/>
                    </a:lnTo>
                    <a:lnTo>
                      <a:pt x="3469" y="556"/>
                    </a:lnTo>
                    <a:lnTo>
                      <a:pt x="3475" y="555"/>
                    </a:lnTo>
                    <a:lnTo>
                      <a:pt x="3482" y="552"/>
                    </a:lnTo>
                    <a:lnTo>
                      <a:pt x="3486" y="546"/>
                    </a:lnTo>
                    <a:lnTo>
                      <a:pt x="3490" y="541"/>
                    </a:lnTo>
                    <a:lnTo>
                      <a:pt x="3492" y="535"/>
                    </a:lnTo>
                    <a:lnTo>
                      <a:pt x="3493" y="528"/>
                    </a:lnTo>
                    <a:lnTo>
                      <a:pt x="3493" y="514"/>
                    </a:lnTo>
                    <a:lnTo>
                      <a:pt x="3492" y="497"/>
                    </a:lnTo>
                    <a:lnTo>
                      <a:pt x="3490" y="481"/>
                    </a:lnTo>
                    <a:lnTo>
                      <a:pt x="3490" y="466"/>
                    </a:lnTo>
                    <a:lnTo>
                      <a:pt x="3492" y="458"/>
                    </a:lnTo>
                    <a:lnTo>
                      <a:pt x="3495" y="451"/>
                    </a:lnTo>
                    <a:lnTo>
                      <a:pt x="3499" y="446"/>
                    </a:lnTo>
                    <a:lnTo>
                      <a:pt x="3504" y="440"/>
                    </a:lnTo>
                    <a:lnTo>
                      <a:pt x="3509" y="437"/>
                    </a:lnTo>
                    <a:lnTo>
                      <a:pt x="3514" y="436"/>
                    </a:lnTo>
                    <a:lnTo>
                      <a:pt x="3520" y="436"/>
                    </a:lnTo>
                    <a:lnTo>
                      <a:pt x="3527" y="439"/>
                    </a:lnTo>
                    <a:lnTo>
                      <a:pt x="3540" y="446"/>
                    </a:lnTo>
                    <a:lnTo>
                      <a:pt x="3553" y="456"/>
                    </a:lnTo>
                    <a:lnTo>
                      <a:pt x="3565" y="466"/>
                    </a:lnTo>
                    <a:lnTo>
                      <a:pt x="3580" y="473"/>
                    </a:lnTo>
                    <a:lnTo>
                      <a:pt x="3585" y="476"/>
                    </a:lnTo>
                    <a:lnTo>
                      <a:pt x="3592" y="477"/>
                    </a:lnTo>
                    <a:lnTo>
                      <a:pt x="3598" y="476"/>
                    </a:lnTo>
                    <a:lnTo>
                      <a:pt x="3604" y="473"/>
                    </a:lnTo>
                    <a:lnTo>
                      <a:pt x="3609" y="468"/>
                    </a:lnTo>
                    <a:lnTo>
                      <a:pt x="3614" y="464"/>
                    </a:lnTo>
                    <a:lnTo>
                      <a:pt x="3615" y="458"/>
                    </a:lnTo>
                    <a:lnTo>
                      <a:pt x="3616" y="453"/>
                    </a:lnTo>
                    <a:lnTo>
                      <a:pt x="3616" y="439"/>
                    </a:lnTo>
                    <a:lnTo>
                      <a:pt x="3615" y="424"/>
                    </a:lnTo>
                    <a:lnTo>
                      <a:pt x="3614" y="409"/>
                    </a:lnTo>
                    <a:lnTo>
                      <a:pt x="3614" y="395"/>
                    </a:lnTo>
                    <a:lnTo>
                      <a:pt x="3615" y="388"/>
                    </a:lnTo>
                    <a:lnTo>
                      <a:pt x="3618" y="382"/>
                    </a:lnTo>
                    <a:lnTo>
                      <a:pt x="3622" y="376"/>
                    </a:lnTo>
                    <a:lnTo>
                      <a:pt x="3628" y="372"/>
                    </a:lnTo>
                    <a:lnTo>
                      <a:pt x="3632" y="369"/>
                    </a:lnTo>
                    <a:lnTo>
                      <a:pt x="3638" y="368"/>
                    </a:lnTo>
                    <a:lnTo>
                      <a:pt x="3643" y="368"/>
                    </a:lnTo>
                    <a:lnTo>
                      <a:pt x="3650" y="371"/>
                    </a:lnTo>
                    <a:lnTo>
                      <a:pt x="3663" y="378"/>
                    </a:lnTo>
                    <a:lnTo>
                      <a:pt x="3676" y="388"/>
                    </a:lnTo>
                    <a:lnTo>
                      <a:pt x="3689" y="397"/>
                    </a:lnTo>
                    <a:lnTo>
                      <a:pt x="3703" y="405"/>
                    </a:lnTo>
                    <a:lnTo>
                      <a:pt x="3709" y="407"/>
                    </a:lnTo>
                    <a:lnTo>
                      <a:pt x="3716" y="409"/>
                    </a:lnTo>
                    <a:lnTo>
                      <a:pt x="3721" y="407"/>
                    </a:lnTo>
                    <a:lnTo>
                      <a:pt x="3727" y="405"/>
                    </a:lnTo>
                    <a:lnTo>
                      <a:pt x="3733" y="400"/>
                    </a:lnTo>
                    <a:lnTo>
                      <a:pt x="3735" y="396"/>
                    </a:lnTo>
                    <a:lnTo>
                      <a:pt x="3737" y="390"/>
                    </a:lnTo>
                    <a:lnTo>
                      <a:pt x="3738" y="383"/>
                    </a:lnTo>
                    <a:lnTo>
                      <a:pt x="3737" y="369"/>
                    </a:lnTo>
                    <a:lnTo>
                      <a:pt x="3735" y="355"/>
                    </a:lnTo>
                    <a:lnTo>
                      <a:pt x="3733" y="339"/>
                    </a:lnTo>
                    <a:lnTo>
                      <a:pt x="3733" y="325"/>
                    </a:lnTo>
                    <a:lnTo>
                      <a:pt x="3733" y="318"/>
                    </a:lnTo>
                    <a:lnTo>
                      <a:pt x="3735" y="312"/>
                    </a:lnTo>
                    <a:lnTo>
                      <a:pt x="3738" y="307"/>
                    </a:lnTo>
                    <a:lnTo>
                      <a:pt x="3744" y="301"/>
                    </a:lnTo>
                    <a:lnTo>
                      <a:pt x="3750" y="298"/>
                    </a:lnTo>
                    <a:lnTo>
                      <a:pt x="3754" y="297"/>
                    </a:lnTo>
                    <a:lnTo>
                      <a:pt x="3760" y="297"/>
                    </a:lnTo>
                    <a:lnTo>
                      <a:pt x="3765" y="298"/>
                    </a:lnTo>
                    <a:lnTo>
                      <a:pt x="3778" y="305"/>
                    </a:lnTo>
                    <a:lnTo>
                      <a:pt x="3789" y="314"/>
                    </a:lnTo>
                    <a:lnTo>
                      <a:pt x="3802" y="324"/>
                    </a:lnTo>
                    <a:lnTo>
                      <a:pt x="3815" y="331"/>
                    </a:lnTo>
                    <a:lnTo>
                      <a:pt x="3820" y="334"/>
                    </a:lnTo>
                    <a:lnTo>
                      <a:pt x="3828" y="335"/>
                    </a:lnTo>
                    <a:lnTo>
                      <a:pt x="3833" y="334"/>
                    </a:lnTo>
                    <a:lnTo>
                      <a:pt x="3839" y="331"/>
                    </a:lnTo>
                    <a:lnTo>
                      <a:pt x="3843" y="327"/>
                    </a:lnTo>
                    <a:lnTo>
                      <a:pt x="3847" y="321"/>
                    </a:lnTo>
                    <a:lnTo>
                      <a:pt x="3849" y="315"/>
                    </a:lnTo>
                    <a:lnTo>
                      <a:pt x="3849" y="310"/>
                    </a:lnTo>
                    <a:lnTo>
                      <a:pt x="3849" y="295"/>
                    </a:lnTo>
                    <a:lnTo>
                      <a:pt x="3846" y="280"/>
                    </a:lnTo>
                    <a:lnTo>
                      <a:pt x="3845" y="266"/>
                    </a:lnTo>
                    <a:lnTo>
                      <a:pt x="3843" y="250"/>
                    </a:lnTo>
                    <a:lnTo>
                      <a:pt x="3845" y="244"/>
                    </a:lnTo>
                    <a:lnTo>
                      <a:pt x="3847" y="237"/>
                    </a:lnTo>
                    <a:lnTo>
                      <a:pt x="3850" y="231"/>
                    </a:lnTo>
                    <a:lnTo>
                      <a:pt x="3856" y="227"/>
                    </a:lnTo>
                    <a:lnTo>
                      <a:pt x="3860" y="223"/>
                    </a:lnTo>
                    <a:lnTo>
                      <a:pt x="3866" y="222"/>
                    </a:lnTo>
                    <a:lnTo>
                      <a:pt x="3871" y="223"/>
                    </a:lnTo>
                    <a:lnTo>
                      <a:pt x="3877" y="224"/>
                    </a:lnTo>
                    <a:lnTo>
                      <a:pt x="3888" y="231"/>
                    </a:lnTo>
                    <a:lnTo>
                      <a:pt x="3901" y="240"/>
                    </a:lnTo>
                    <a:lnTo>
                      <a:pt x="3914" y="250"/>
                    </a:lnTo>
                    <a:lnTo>
                      <a:pt x="3927" y="257"/>
                    </a:lnTo>
                    <a:lnTo>
                      <a:pt x="3932" y="260"/>
                    </a:lnTo>
                    <a:lnTo>
                      <a:pt x="3938" y="260"/>
                    </a:lnTo>
                    <a:lnTo>
                      <a:pt x="3945" y="260"/>
                    </a:lnTo>
                    <a:lnTo>
                      <a:pt x="3951" y="257"/>
                    </a:lnTo>
                    <a:lnTo>
                      <a:pt x="3955" y="253"/>
                    </a:lnTo>
                    <a:lnTo>
                      <a:pt x="3958" y="247"/>
                    </a:lnTo>
                    <a:lnTo>
                      <a:pt x="3961" y="241"/>
                    </a:lnTo>
                    <a:lnTo>
                      <a:pt x="3961" y="236"/>
                    </a:lnTo>
                    <a:lnTo>
                      <a:pt x="3961" y="222"/>
                    </a:lnTo>
                    <a:lnTo>
                      <a:pt x="3958" y="206"/>
                    </a:lnTo>
                    <a:lnTo>
                      <a:pt x="3955" y="190"/>
                    </a:lnTo>
                    <a:lnTo>
                      <a:pt x="3955" y="176"/>
                    </a:lnTo>
                    <a:lnTo>
                      <a:pt x="3956" y="169"/>
                    </a:lnTo>
                    <a:lnTo>
                      <a:pt x="3958" y="163"/>
                    </a:lnTo>
                    <a:lnTo>
                      <a:pt x="3962" y="158"/>
                    </a:lnTo>
                    <a:lnTo>
                      <a:pt x="3968" y="153"/>
                    </a:lnTo>
                    <a:lnTo>
                      <a:pt x="3972" y="149"/>
                    </a:lnTo>
                    <a:lnTo>
                      <a:pt x="3978" y="148"/>
                    </a:lnTo>
                    <a:lnTo>
                      <a:pt x="3982" y="148"/>
                    </a:lnTo>
                    <a:lnTo>
                      <a:pt x="3989" y="151"/>
                    </a:lnTo>
                    <a:lnTo>
                      <a:pt x="4000" y="156"/>
                    </a:lnTo>
                    <a:lnTo>
                      <a:pt x="4013" y="166"/>
                    </a:lnTo>
                    <a:lnTo>
                      <a:pt x="4026" y="176"/>
                    </a:lnTo>
                    <a:lnTo>
                      <a:pt x="4039" y="183"/>
                    </a:lnTo>
                    <a:lnTo>
                      <a:pt x="4044" y="186"/>
                    </a:lnTo>
                    <a:lnTo>
                      <a:pt x="4050" y="186"/>
                    </a:lnTo>
                    <a:lnTo>
                      <a:pt x="4056" y="186"/>
                    </a:lnTo>
                    <a:lnTo>
                      <a:pt x="4061" y="183"/>
                    </a:lnTo>
                    <a:lnTo>
                      <a:pt x="4067" y="179"/>
                    </a:lnTo>
                    <a:lnTo>
                      <a:pt x="4070" y="173"/>
                    </a:lnTo>
                    <a:lnTo>
                      <a:pt x="4071" y="168"/>
                    </a:lnTo>
                    <a:lnTo>
                      <a:pt x="4073" y="161"/>
                    </a:lnTo>
                    <a:lnTo>
                      <a:pt x="4071" y="148"/>
                    </a:lnTo>
                    <a:lnTo>
                      <a:pt x="4070" y="132"/>
                    </a:lnTo>
                    <a:lnTo>
                      <a:pt x="4067" y="117"/>
                    </a:lnTo>
                    <a:lnTo>
                      <a:pt x="4067" y="102"/>
                    </a:lnTo>
                    <a:lnTo>
                      <a:pt x="4067" y="95"/>
                    </a:lnTo>
                    <a:lnTo>
                      <a:pt x="4070" y="90"/>
                    </a:lnTo>
                    <a:lnTo>
                      <a:pt x="4074" y="84"/>
                    </a:lnTo>
                    <a:lnTo>
                      <a:pt x="4078" y="78"/>
                    </a:lnTo>
                    <a:lnTo>
                      <a:pt x="4084" y="75"/>
                    </a:lnTo>
                    <a:lnTo>
                      <a:pt x="4088" y="74"/>
                    </a:lnTo>
                    <a:lnTo>
                      <a:pt x="4094" y="74"/>
                    </a:lnTo>
                    <a:lnTo>
                      <a:pt x="4100" y="75"/>
                    </a:lnTo>
                    <a:lnTo>
                      <a:pt x="4112" y="83"/>
                    </a:lnTo>
                    <a:lnTo>
                      <a:pt x="4124" y="92"/>
                    </a:lnTo>
                    <a:lnTo>
                      <a:pt x="4136" y="102"/>
                    </a:lnTo>
                    <a:lnTo>
                      <a:pt x="4149" y="109"/>
                    </a:lnTo>
                    <a:lnTo>
                      <a:pt x="4156" y="111"/>
                    </a:lnTo>
                    <a:lnTo>
                      <a:pt x="4162" y="112"/>
                    </a:lnTo>
                    <a:lnTo>
                      <a:pt x="4168" y="111"/>
                    </a:lnTo>
                    <a:lnTo>
                      <a:pt x="4173" y="108"/>
                    </a:lnTo>
                    <a:lnTo>
                      <a:pt x="4178" y="104"/>
                    </a:lnTo>
                    <a:lnTo>
                      <a:pt x="4182" y="100"/>
                    </a:lnTo>
                    <a:lnTo>
                      <a:pt x="4183" y="94"/>
                    </a:lnTo>
                    <a:lnTo>
                      <a:pt x="4185" y="87"/>
                    </a:lnTo>
                    <a:lnTo>
                      <a:pt x="4183" y="73"/>
                    </a:lnTo>
                    <a:lnTo>
                      <a:pt x="4180" y="58"/>
                    </a:lnTo>
                    <a:lnTo>
                      <a:pt x="4179" y="43"/>
                    </a:lnTo>
                    <a:lnTo>
                      <a:pt x="4178" y="29"/>
                    </a:lnTo>
                    <a:lnTo>
                      <a:pt x="4179" y="22"/>
                    </a:lnTo>
                    <a:lnTo>
                      <a:pt x="4182" y="16"/>
                    </a:lnTo>
                    <a:lnTo>
                      <a:pt x="4185" y="10"/>
                    </a:lnTo>
                    <a:lnTo>
                      <a:pt x="4190" y="4"/>
                    </a:lnTo>
                    <a:lnTo>
                      <a:pt x="4195" y="2"/>
                    </a:lnTo>
                    <a:lnTo>
                      <a:pt x="4200" y="0"/>
                    </a:lnTo>
                    <a:lnTo>
                      <a:pt x="4206" y="0"/>
                    </a:lnTo>
                    <a:lnTo>
                      <a:pt x="4212" y="2"/>
                    </a:lnTo>
                    <a:lnTo>
                      <a:pt x="4223" y="9"/>
                    </a:lnTo>
                    <a:lnTo>
                      <a:pt x="4236" y="19"/>
                    </a:lnTo>
                    <a:lnTo>
                      <a:pt x="4248" y="27"/>
                    </a:lnTo>
                    <a:lnTo>
                      <a:pt x="4261" y="36"/>
                    </a:lnTo>
                    <a:lnTo>
                      <a:pt x="4267" y="37"/>
                    </a:lnTo>
                    <a:lnTo>
                      <a:pt x="4274" y="39"/>
                    </a:lnTo>
                    <a:lnTo>
                      <a:pt x="4280" y="37"/>
                    </a:lnTo>
                    <a:lnTo>
                      <a:pt x="4285" y="34"/>
                    </a:lnTo>
                  </a:path>
                </a:pathLst>
              </a:custGeom>
              <a:noFill/>
              <a:ln w="1079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>
                  <a:solidFill>
                    <a:srgbClr val="FF0000"/>
                  </a:solidFill>
                </a:endParaRPr>
              </a:p>
            </p:txBody>
          </p:sp>
          <p:sp>
            <p:nvSpPr>
              <p:cNvPr id="331" name="Freeform 136">
                <a:extLst>
                  <a:ext uri="{FF2B5EF4-FFF2-40B4-BE49-F238E27FC236}">
                    <a16:creationId xmlns:a16="http://schemas.microsoft.com/office/drawing/2014/main" id="{6162FF16-E8C7-4799-8468-8855B3CD82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49218" y="6086209"/>
                <a:ext cx="70378" cy="125890"/>
              </a:xfrm>
              <a:custGeom>
                <a:avLst/>
                <a:gdLst>
                  <a:gd name="T0" fmla="*/ 30 w 272"/>
                  <a:gd name="T1" fmla="*/ 57 h 482"/>
                  <a:gd name="T2" fmla="*/ 67 w 272"/>
                  <a:gd name="T3" fmla="*/ 20 h 482"/>
                  <a:gd name="T4" fmla="*/ 94 w 272"/>
                  <a:gd name="T5" fmla="*/ 7 h 482"/>
                  <a:gd name="T6" fmla="*/ 125 w 272"/>
                  <a:gd name="T7" fmla="*/ 1 h 482"/>
                  <a:gd name="T8" fmla="*/ 165 w 272"/>
                  <a:gd name="T9" fmla="*/ 3 h 482"/>
                  <a:gd name="T10" fmla="*/ 199 w 272"/>
                  <a:gd name="T11" fmla="*/ 14 h 482"/>
                  <a:gd name="T12" fmla="*/ 225 w 272"/>
                  <a:gd name="T13" fmla="*/ 37 h 482"/>
                  <a:gd name="T14" fmla="*/ 245 w 272"/>
                  <a:gd name="T15" fmla="*/ 72 h 482"/>
                  <a:gd name="T16" fmla="*/ 248 w 272"/>
                  <a:gd name="T17" fmla="*/ 95 h 482"/>
                  <a:gd name="T18" fmla="*/ 240 w 272"/>
                  <a:gd name="T19" fmla="*/ 133 h 482"/>
                  <a:gd name="T20" fmla="*/ 211 w 272"/>
                  <a:gd name="T21" fmla="*/ 173 h 482"/>
                  <a:gd name="T22" fmla="*/ 203 w 272"/>
                  <a:gd name="T23" fmla="*/ 209 h 482"/>
                  <a:gd name="T24" fmla="*/ 237 w 272"/>
                  <a:gd name="T25" fmla="*/ 233 h 482"/>
                  <a:gd name="T26" fmla="*/ 255 w 272"/>
                  <a:gd name="T27" fmla="*/ 255 h 482"/>
                  <a:gd name="T28" fmla="*/ 267 w 272"/>
                  <a:gd name="T29" fmla="*/ 281 h 482"/>
                  <a:gd name="T30" fmla="*/ 272 w 272"/>
                  <a:gd name="T31" fmla="*/ 311 h 482"/>
                  <a:gd name="T32" fmla="*/ 269 w 272"/>
                  <a:gd name="T33" fmla="*/ 351 h 482"/>
                  <a:gd name="T34" fmla="*/ 257 w 272"/>
                  <a:gd name="T35" fmla="*/ 390 h 482"/>
                  <a:gd name="T36" fmla="*/ 233 w 272"/>
                  <a:gd name="T37" fmla="*/ 426 h 482"/>
                  <a:gd name="T38" fmla="*/ 187 w 272"/>
                  <a:gd name="T39" fmla="*/ 460 h 482"/>
                  <a:gd name="T40" fmla="*/ 129 w 272"/>
                  <a:gd name="T41" fmla="*/ 480 h 482"/>
                  <a:gd name="T42" fmla="*/ 61 w 272"/>
                  <a:gd name="T43" fmla="*/ 482 h 482"/>
                  <a:gd name="T44" fmla="*/ 17 w 272"/>
                  <a:gd name="T45" fmla="*/ 471 h 482"/>
                  <a:gd name="T46" fmla="*/ 2 w 272"/>
                  <a:gd name="T47" fmla="*/ 453 h 482"/>
                  <a:gd name="T48" fmla="*/ 2 w 272"/>
                  <a:gd name="T49" fmla="*/ 437 h 482"/>
                  <a:gd name="T50" fmla="*/ 13 w 272"/>
                  <a:gd name="T51" fmla="*/ 426 h 482"/>
                  <a:gd name="T52" fmla="*/ 29 w 272"/>
                  <a:gd name="T53" fmla="*/ 421 h 482"/>
                  <a:gd name="T54" fmla="*/ 55 w 272"/>
                  <a:gd name="T55" fmla="*/ 427 h 482"/>
                  <a:gd name="T56" fmla="*/ 102 w 272"/>
                  <a:gd name="T57" fmla="*/ 450 h 482"/>
                  <a:gd name="T58" fmla="*/ 139 w 272"/>
                  <a:gd name="T59" fmla="*/ 453 h 482"/>
                  <a:gd name="T60" fmla="*/ 165 w 272"/>
                  <a:gd name="T61" fmla="*/ 446 h 482"/>
                  <a:gd name="T62" fmla="*/ 186 w 272"/>
                  <a:gd name="T63" fmla="*/ 433 h 482"/>
                  <a:gd name="T64" fmla="*/ 204 w 272"/>
                  <a:gd name="T65" fmla="*/ 412 h 482"/>
                  <a:gd name="T66" fmla="*/ 216 w 272"/>
                  <a:gd name="T67" fmla="*/ 389 h 482"/>
                  <a:gd name="T68" fmla="*/ 220 w 272"/>
                  <a:gd name="T69" fmla="*/ 362 h 482"/>
                  <a:gd name="T70" fmla="*/ 213 w 272"/>
                  <a:gd name="T71" fmla="*/ 322 h 482"/>
                  <a:gd name="T72" fmla="*/ 197 w 272"/>
                  <a:gd name="T73" fmla="*/ 292 h 482"/>
                  <a:gd name="T74" fmla="*/ 179 w 272"/>
                  <a:gd name="T75" fmla="*/ 274 h 482"/>
                  <a:gd name="T76" fmla="*/ 146 w 272"/>
                  <a:gd name="T77" fmla="*/ 255 h 482"/>
                  <a:gd name="T78" fmla="*/ 105 w 272"/>
                  <a:gd name="T79" fmla="*/ 244 h 482"/>
                  <a:gd name="T80" fmla="*/ 81 w 272"/>
                  <a:gd name="T81" fmla="*/ 234 h 482"/>
                  <a:gd name="T82" fmla="*/ 122 w 272"/>
                  <a:gd name="T83" fmla="*/ 221 h 482"/>
                  <a:gd name="T84" fmla="*/ 160 w 272"/>
                  <a:gd name="T85" fmla="*/ 196 h 482"/>
                  <a:gd name="T86" fmla="*/ 183 w 272"/>
                  <a:gd name="T87" fmla="*/ 163 h 482"/>
                  <a:gd name="T88" fmla="*/ 190 w 272"/>
                  <a:gd name="T89" fmla="*/ 126 h 482"/>
                  <a:gd name="T90" fmla="*/ 187 w 272"/>
                  <a:gd name="T91" fmla="*/ 101 h 482"/>
                  <a:gd name="T92" fmla="*/ 177 w 272"/>
                  <a:gd name="T93" fmla="*/ 81 h 482"/>
                  <a:gd name="T94" fmla="*/ 162 w 272"/>
                  <a:gd name="T95" fmla="*/ 64 h 482"/>
                  <a:gd name="T96" fmla="*/ 142 w 272"/>
                  <a:gd name="T97" fmla="*/ 53 h 482"/>
                  <a:gd name="T98" fmla="*/ 119 w 272"/>
                  <a:gd name="T99" fmla="*/ 47 h 482"/>
                  <a:gd name="T100" fmla="*/ 84 w 272"/>
                  <a:gd name="T101" fmla="*/ 51 h 482"/>
                  <a:gd name="T102" fmla="*/ 50 w 272"/>
                  <a:gd name="T103" fmla="*/ 70 h 482"/>
                  <a:gd name="T104" fmla="*/ 19 w 272"/>
                  <a:gd name="T105" fmla="*/ 104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72" h="482">
                    <a:moveTo>
                      <a:pt x="7" y="98"/>
                    </a:moveTo>
                    <a:lnTo>
                      <a:pt x="19" y="77"/>
                    </a:lnTo>
                    <a:lnTo>
                      <a:pt x="30" y="57"/>
                    </a:lnTo>
                    <a:lnTo>
                      <a:pt x="44" y="40"/>
                    </a:lnTo>
                    <a:lnTo>
                      <a:pt x="60" y="26"/>
                    </a:lnTo>
                    <a:lnTo>
                      <a:pt x="67" y="20"/>
                    </a:lnTo>
                    <a:lnTo>
                      <a:pt x="75" y="14"/>
                    </a:lnTo>
                    <a:lnTo>
                      <a:pt x="85" y="10"/>
                    </a:lnTo>
                    <a:lnTo>
                      <a:pt x="94" y="7"/>
                    </a:lnTo>
                    <a:lnTo>
                      <a:pt x="104" y="4"/>
                    </a:lnTo>
                    <a:lnTo>
                      <a:pt x="115" y="1"/>
                    </a:lnTo>
                    <a:lnTo>
                      <a:pt x="125" y="1"/>
                    </a:lnTo>
                    <a:lnTo>
                      <a:pt x="138" y="0"/>
                    </a:lnTo>
                    <a:lnTo>
                      <a:pt x="150" y="1"/>
                    </a:lnTo>
                    <a:lnTo>
                      <a:pt x="165" y="3"/>
                    </a:lnTo>
                    <a:lnTo>
                      <a:pt x="176" y="6"/>
                    </a:lnTo>
                    <a:lnTo>
                      <a:pt x="187" y="10"/>
                    </a:lnTo>
                    <a:lnTo>
                      <a:pt x="199" y="14"/>
                    </a:lnTo>
                    <a:lnTo>
                      <a:pt x="208" y="21"/>
                    </a:lnTo>
                    <a:lnTo>
                      <a:pt x="217" y="28"/>
                    </a:lnTo>
                    <a:lnTo>
                      <a:pt x="225" y="37"/>
                    </a:lnTo>
                    <a:lnTo>
                      <a:pt x="235" y="51"/>
                    </a:lnTo>
                    <a:lnTo>
                      <a:pt x="242" y="65"/>
                    </a:lnTo>
                    <a:lnTo>
                      <a:pt x="245" y="72"/>
                    </a:lnTo>
                    <a:lnTo>
                      <a:pt x="247" y="80"/>
                    </a:lnTo>
                    <a:lnTo>
                      <a:pt x="248" y="87"/>
                    </a:lnTo>
                    <a:lnTo>
                      <a:pt x="248" y="95"/>
                    </a:lnTo>
                    <a:lnTo>
                      <a:pt x="247" y="108"/>
                    </a:lnTo>
                    <a:lnTo>
                      <a:pt x="244" y="121"/>
                    </a:lnTo>
                    <a:lnTo>
                      <a:pt x="240" y="133"/>
                    </a:lnTo>
                    <a:lnTo>
                      <a:pt x="233" y="146"/>
                    </a:lnTo>
                    <a:lnTo>
                      <a:pt x="223" y="159"/>
                    </a:lnTo>
                    <a:lnTo>
                      <a:pt x="211" y="173"/>
                    </a:lnTo>
                    <a:lnTo>
                      <a:pt x="199" y="186"/>
                    </a:lnTo>
                    <a:lnTo>
                      <a:pt x="183" y="199"/>
                    </a:lnTo>
                    <a:lnTo>
                      <a:pt x="203" y="209"/>
                    </a:lnTo>
                    <a:lnTo>
                      <a:pt x="221" y="220"/>
                    </a:lnTo>
                    <a:lnTo>
                      <a:pt x="230" y="226"/>
                    </a:lnTo>
                    <a:lnTo>
                      <a:pt x="237" y="233"/>
                    </a:lnTo>
                    <a:lnTo>
                      <a:pt x="244" y="240"/>
                    </a:lnTo>
                    <a:lnTo>
                      <a:pt x="250" y="247"/>
                    </a:lnTo>
                    <a:lnTo>
                      <a:pt x="255" y="255"/>
                    </a:lnTo>
                    <a:lnTo>
                      <a:pt x="259" y="264"/>
                    </a:lnTo>
                    <a:lnTo>
                      <a:pt x="264" y="272"/>
                    </a:lnTo>
                    <a:lnTo>
                      <a:pt x="267" y="281"/>
                    </a:lnTo>
                    <a:lnTo>
                      <a:pt x="269" y="291"/>
                    </a:lnTo>
                    <a:lnTo>
                      <a:pt x="271" y="301"/>
                    </a:lnTo>
                    <a:lnTo>
                      <a:pt x="272" y="311"/>
                    </a:lnTo>
                    <a:lnTo>
                      <a:pt x="272" y="321"/>
                    </a:lnTo>
                    <a:lnTo>
                      <a:pt x="271" y="335"/>
                    </a:lnTo>
                    <a:lnTo>
                      <a:pt x="269" y="351"/>
                    </a:lnTo>
                    <a:lnTo>
                      <a:pt x="267" y="363"/>
                    </a:lnTo>
                    <a:lnTo>
                      <a:pt x="262" y="377"/>
                    </a:lnTo>
                    <a:lnTo>
                      <a:pt x="257" y="390"/>
                    </a:lnTo>
                    <a:lnTo>
                      <a:pt x="250" y="402"/>
                    </a:lnTo>
                    <a:lnTo>
                      <a:pt x="241" y="414"/>
                    </a:lnTo>
                    <a:lnTo>
                      <a:pt x="233" y="426"/>
                    </a:lnTo>
                    <a:lnTo>
                      <a:pt x="218" y="438"/>
                    </a:lnTo>
                    <a:lnTo>
                      <a:pt x="204" y="450"/>
                    </a:lnTo>
                    <a:lnTo>
                      <a:pt x="187" y="460"/>
                    </a:lnTo>
                    <a:lnTo>
                      <a:pt x="169" y="468"/>
                    </a:lnTo>
                    <a:lnTo>
                      <a:pt x="150" y="474"/>
                    </a:lnTo>
                    <a:lnTo>
                      <a:pt x="129" y="480"/>
                    </a:lnTo>
                    <a:lnTo>
                      <a:pt x="106" y="482"/>
                    </a:lnTo>
                    <a:lnTo>
                      <a:pt x="84" y="482"/>
                    </a:lnTo>
                    <a:lnTo>
                      <a:pt x="61" y="482"/>
                    </a:lnTo>
                    <a:lnTo>
                      <a:pt x="43" y="480"/>
                    </a:lnTo>
                    <a:lnTo>
                      <a:pt x="29" y="477"/>
                    </a:lnTo>
                    <a:lnTo>
                      <a:pt x="17" y="471"/>
                    </a:lnTo>
                    <a:lnTo>
                      <a:pt x="10" y="465"/>
                    </a:lnTo>
                    <a:lnTo>
                      <a:pt x="4" y="458"/>
                    </a:lnTo>
                    <a:lnTo>
                      <a:pt x="2" y="453"/>
                    </a:lnTo>
                    <a:lnTo>
                      <a:pt x="0" y="446"/>
                    </a:lnTo>
                    <a:lnTo>
                      <a:pt x="0" y="441"/>
                    </a:lnTo>
                    <a:lnTo>
                      <a:pt x="2" y="437"/>
                    </a:lnTo>
                    <a:lnTo>
                      <a:pt x="4" y="433"/>
                    </a:lnTo>
                    <a:lnTo>
                      <a:pt x="9" y="429"/>
                    </a:lnTo>
                    <a:lnTo>
                      <a:pt x="13" y="426"/>
                    </a:lnTo>
                    <a:lnTo>
                      <a:pt x="17" y="423"/>
                    </a:lnTo>
                    <a:lnTo>
                      <a:pt x="23" y="421"/>
                    </a:lnTo>
                    <a:lnTo>
                      <a:pt x="29" y="421"/>
                    </a:lnTo>
                    <a:lnTo>
                      <a:pt x="37" y="421"/>
                    </a:lnTo>
                    <a:lnTo>
                      <a:pt x="47" y="424"/>
                    </a:lnTo>
                    <a:lnTo>
                      <a:pt x="55" y="427"/>
                    </a:lnTo>
                    <a:lnTo>
                      <a:pt x="74" y="436"/>
                    </a:lnTo>
                    <a:lnTo>
                      <a:pt x="91" y="446"/>
                    </a:lnTo>
                    <a:lnTo>
                      <a:pt x="102" y="450"/>
                    </a:lnTo>
                    <a:lnTo>
                      <a:pt x="116" y="453"/>
                    </a:lnTo>
                    <a:lnTo>
                      <a:pt x="131" y="453"/>
                    </a:lnTo>
                    <a:lnTo>
                      <a:pt x="139" y="453"/>
                    </a:lnTo>
                    <a:lnTo>
                      <a:pt x="148" y="451"/>
                    </a:lnTo>
                    <a:lnTo>
                      <a:pt x="156" y="448"/>
                    </a:lnTo>
                    <a:lnTo>
                      <a:pt x="165" y="446"/>
                    </a:lnTo>
                    <a:lnTo>
                      <a:pt x="172" y="443"/>
                    </a:lnTo>
                    <a:lnTo>
                      <a:pt x="179" y="437"/>
                    </a:lnTo>
                    <a:lnTo>
                      <a:pt x="186" y="433"/>
                    </a:lnTo>
                    <a:lnTo>
                      <a:pt x="193" y="426"/>
                    </a:lnTo>
                    <a:lnTo>
                      <a:pt x="200" y="419"/>
                    </a:lnTo>
                    <a:lnTo>
                      <a:pt x="204" y="412"/>
                    </a:lnTo>
                    <a:lnTo>
                      <a:pt x="210" y="404"/>
                    </a:lnTo>
                    <a:lnTo>
                      <a:pt x="213" y="396"/>
                    </a:lnTo>
                    <a:lnTo>
                      <a:pt x="216" y="389"/>
                    </a:lnTo>
                    <a:lnTo>
                      <a:pt x="218" y="380"/>
                    </a:lnTo>
                    <a:lnTo>
                      <a:pt x="220" y="370"/>
                    </a:lnTo>
                    <a:lnTo>
                      <a:pt x="220" y="362"/>
                    </a:lnTo>
                    <a:lnTo>
                      <a:pt x="218" y="349"/>
                    </a:lnTo>
                    <a:lnTo>
                      <a:pt x="217" y="335"/>
                    </a:lnTo>
                    <a:lnTo>
                      <a:pt x="213" y="322"/>
                    </a:lnTo>
                    <a:lnTo>
                      <a:pt x="207" y="309"/>
                    </a:lnTo>
                    <a:lnTo>
                      <a:pt x="203" y="299"/>
                    </a:lnTo>
                    <a:lnTo>
                      <a:pt x="197" y="292"/>
                    </a:lnTo>
                    <a:lnTo>
                      <a:pt x="193" y="285"/>
                    </a:lnTo>
                    <a:lnTo>
                      <a:pt x="187" y="280"/>
                    </a:lnTo>
                    <a:lnTo>
                      <a:pt x="179" y="274"/>
                    </a:lnTo>
                    <a:lnTo>
                      <a:pt x="169" y="267"/>
                    </a:lnTo>
                    <a:lnTo>
                      <a:pt x="159" y="261"/>
                    </a:lnTo>
                    <a:lnTo>
                      <a:pt x="146" y="255"/>
                    </a:lnTo>
                    <a:lnTo>
                      <a:pt x="132" y="250"/>
                    </a:lnTo>
                    <a:lnTo>
                      <a:pt x="119" y="247"/>
                    </a:lnTo>
                    <a:lnTo>
                      <a:pt x="105" y="244"/>
                    </a:lnTo>
                    <a:lnTo>
                      <a:pt x="92" y="244"/>
                    </a:lnTo>
                    <a:lnTo>
                      <a:pt x="81" y="244"/>
                    </a:lnTo>
                    <a:lnTo>
                      <a:pt x="81" y="234"/>
                    </a:lnTo>
                    <a:lnTo>
                      <a:pt x="94" y="231"/>
                    </a:lnTo>
                    <a:lnTo>
                      <a:pt x="108" y="227"/>
                    </a:lnTo>
                    <a:lnTo>
                      <a:pt x="122" y="221"/>
                    </a:lnTo>
                    <a:lnTo>
                      <a:pt x="136" y="214"/>
                    </a:lnTo>
                    <a:lnTo>
                      <a:pt x="149" y="206"/>
                    </a:lnTo>
                    <a:lnTo>
                      <a:pt x="160" y="196"/>
                    </a:lnTo>
                    <a:lnTo>
                      <a:pt x="170" y="186"/>
                    </a:lnTo>
                    <a:lnTo>
                      <a:pt x="177" y="176"/>
                    </a:lnTo>
                    <a:lnTo>
                      <a:pt x="183" y="163"/>
                    </a:lnTo>
                    <a:lnTo>
                      <a:pt x="187" y="152"/>
                    </a:lnTo>
                    <a:lnTo>
                      <a:pt x="189" y="139"/>
                    </a:lnTo>
                    <a:lnTo>
                      <a:pt x="190" y="126"/>
                    </a:lnTo>
                    <a:lnTo>
                      <a:pt x="190" y="118"/>
                    </a:lnTo>
                    <a:lnTo>
                      <a:pt x="189" y="109"/>
                    </a:lnTo>
                    <a:lnTo>
                      <a:pt x="187" y="101"/>
                    </a:lnTo>
                    <a:lnTo>
                      <a:pt x="184" y="94"/>
                    </a:lnTo>
                    <a:lnTo>
                      <a:pt x="182" y="87"/>
                    </a:lnTo>
                    <a:lnTo>
                      <a:pt x="177" y="81"/>
                    </a:lnTo>
                    <a:lnTo>
                      <a:pt x="172" y="74"/>
                    </a:lnTo>
                    <a:lnTo>
                      <a:pt x="167" y="68"/>
                    </a:lnTo>
                    <a:lnTo>
                      <a:pt x="162" y="64"/>
                    </a:lnTo>
                    <a:lnTo>
                      <a:pt x="155" y="60"/>
                    </a:lnTo>
                    <a:lnTo>
                      <a:pt x="149" y="55"/>
                    </a:lnTo>
                    <a:lnTo>
                      <a:pt x="142" y="53"/>
                    </a:lnTo>
                    <a:lnTo>
                      <a:pt x="135" y="50"/>
                    </a:lnTo>
                    <a:lnTo>
                      <a:pt x="126" y="48"/>
                    </a:lnTo>
                    <a:lnTo>
                      <a:pt x="119" y="47"/>
                    </a:lnTo>
                    <a:lnTo>
                      <a:pt x="111" y="47"/>
                    </a:lnTo>
                    <a:lnTo>
                      <a:pt x="97" y="48"/>
                    </a:lnTo>
                    <a:lnTo>
                      <a:pt x="84" y="51"/>
                    </a:lnTo>
                    <a:lnTo>
                      <a:pt x="72" y="55"/>
                    </a:lnTo>
                    <a:lnTo>
                      <a:pt x="60" y="61"/>
                    </a:lnTo>
                    <a:lnTo>
                      <a:pt x="50" y="70"/>
                    </a:lnTo>
                    <a:lnTo>
                      <a:pt x="38" y="80"/>
                    </a:lnTo>
                    <a:lnTo>
                      <a:pt x="29" y="91"/>
                    </a:lnTo>
                    <a:lnTo>
                      <a:pt x="19" y="104"/>
                    </a:lnTo>
                    <a:lnTo>
                      <a:pt x="7" y="98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2" name="Freeform 135">
                <a:extLst>
                  <a:ext uri="{FF2B5EF4-FFF2-40B4-BE49-F238E27FC236}">
                    <a16:creationId xmlns:a16="http://schemas.microsoft.com/office/drawing/2014/main" id="{09412515-E326-42CF-B2F5-D53A1FF508C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755257" y="5443235"/>
                <a:ext cx="84454" cy="123544"/>
              </a:xfrm>
              <a:custGeom>
                <a:avLst/>
                <a:gdLst>
                  <a:gd name="T0" fmla="*/ 325 w 325"/>
                  <a:gd name="T1" fmla="*/ 304 h 474"/>
                  <a:gd name="T2" fmla="*/ 325 w 325"/>
                  <a:gd name="T3" fmla="*/ 352 h 474"/>
                  <a:gd name="T4" fmla="*/ 261 w 325"/>
                  <a:gd name="T5" fmla="*/ 352 h 474"/>
                  <a:gd name="T6" fmla="*/ 261 w 325"/>
                  <a:gd name="T7" fmla="*/ 474 h 474"/>
                  <a:gd name="T8" fmla="*/ 201 w 325"/>
                  <a:gd name="T9" fmla="*/ 474 h 474"/>
                  <a:gd name="T10" fmla="*/ 201 w 325"/>
                  <a:gd name="T11" fmla="*/ 352 h 474"/>
                  <a:gd name="T12" fmla="*/ 0 w 325"/>
                  <a:gd name="T13" fmla="*/ 352 h 474"/>
                  <a:gd name="T14" fmla="*/ 0 w 325"/>
                  <a:gd name="T15" fmla="*/ 308 h 474"/>
                  <a:gd name="T16" fmla="*/ 221 w 325"/>
                  <a:gd name="T17" fmla="*/ 0 h 474"/>
                  <a:gd name="T18" fmla="*/ 261 w 325"/>
                  <a:gd name="T19" fmla="*/ 0 h 474"/>
                  <a:gd name="T20" fmla="*/ 261 w 325"/>
                  <a:gd name="T21" fmla="*/ 304 h 474"/>
                  <a:gd name="T22" fmla="*/ 325 w 325"/>
                  <a:gd name="T23" fmla="*/ 304 h 474"/>
                  <a:gd name="T24" fmla="*/ 201 w 325"/>
                  <a:gd name="T25" fmla="*/ 304 h 474"/>
                  <a:gd name="T26" fmla="*/ 201 w 325"/>
                  <a:gd name="T27" fmla="*/ 72 h 474"/>
                  <a:gd name="T28" fmla="*/ 34 w 325"/>
                  <a:gd name="T29" fmla="*/ 304 h 474"/>
                  <a:gd name="T30" fmla="*/ 201 w 325"/>
                  <a:gd name="T31" fmla="*/ 304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25" h="474">
                    <a:moveTo>
                      <a:pt x="325" y="304"/>
                    </a:moveTo>
                    <a:lnTo>
                      <a:pt x="325" y="352"/>
                    </a:lnTo>
                    <a:lnTo>
                      <a:pt x="261" y="352"/>
                    </a:lnTo>
                    <a:lnTo>
                      <a:pt x="261" y="474"/>
                    </a:lnTo>
                    <a:lnTo>
                      <a:pt x="201" y="474"/>
                    </a:lnTo>
                    <a:lnTo>
                      <a:pt x="201" y="352"/>
                    </a:lnTo>
                    <a:lnTo>
                      <a:pt x="0" y="352"/>
                    </a:lnTo>
                    <a:lnTo>
                      <a:pt x="0" y="308"/>
                    </a:lnTo>
                    <a:lnTo>
                      <a:pt x="221" y="0"/>
                    </a:lnTo>
                    <a:lnTo>
                      <a:pt x="261" y="0"/>
                    </a:lnTo>
                    <a:lnTo>
                      <a:pt x="261" y="304"/>
                    </a:lnTo>
                    <a:lnTo>
                      <a:pt x="325" y="304"/>
                    </a:lnTo>
                    <a:close/>
                    <a:moveTo>
                      <a:pt x="201" y="304"/>
                    </a:moveTo>
                    <a:lnTo>
                      <a:pt x="201" y="72"/>
                    </a:lnTo>
                    <a:lnTo>
                      <a:pt x="34" y="304"/>
                    </a:lnTo>
                    <a:lnTo>
                      <a:pt x="201" y="304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3" name="Freeform 129">
                <a:extLst>
                  <a:ext uri="{FF2B5EF4-FFF2-40B4-BE49-F238E27FC236}">
                    <a16:creationId xmlns:a16="http://schemas.microsoft.com/office/drawing/2014/main" id="{D34D6698-A6C7-4416-96CD-5A6A2FCCE8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55257" y="5800807"/>
                <a:ext cx="72724" cy="123544"/>
              </a:xfrm>
              <a:custGeom>
                <a:avLst/>
                <a:gdLst>
                  <a:gd name="T0" fmla="*/ 251 w 279"/>
                  <a:gd name="T1" fmla="*/ 58 h 473"/>
                  <a:gd name="T2" fmla="*/ 76 w 279"/>
                  <a:gd name="T3" fmla="*/ 121 h 473"/>
                  <a:gd name="T4" fmla="*/ 120 w 279"/>
                  <a:gd name="T5" fmla="*/ 129 h 473"/>
                  <a:gd name="T6" fmla="*/ 160 w 279"/>
                  <a:gd name="T7" fmla="*/ 145 h 473"/>
                  <a:gd name="T8" fmla="*/ 194 w 279"/>
                  <a:gd name="T9" fmla="*/ 163 h 473"/>
                  <a:gd name="T10" fmla="*/ 224 w 279"/>
                  <a:gd name="T11" fmla="*/ 188 h 473"/>
                  <a:gd name="T12" fmla="*/ 245 w 279"/>
                  <a:gd name="T13" fmla="*/ 213 h 473"/>
                  <a:gd name="T14" fmla="*/ 259 w 279"/>
                  <a:gd name="T15" fmla="*/ 239 h 473"/>
                  <a:gd name="T16" fmla="*/ 268 w 279"/>
                  <a:gd name="T17" fmla="*/ 267 h 473"/>
                  <a:gd name="T18" fmla="*/ 270 w 279"/>
                  <a:gd name="T19" fmla="*/ 298 h 473"/>
                  <a:gd name="T20" fmla="*/ 268 w 279"/>
                  <a:gd name="T21" fmla="*/ 334 h 473"/>
                  <a:gd name="T22" fmla="*/ 255 w 279"/>
                  <a:gd name="T23" fmla="*/ 366 h 473"/>
                  <a:gd name="T24" fmla="*/ 238 w 279"/>
                  <a:gd name="T25" fmla="*/ 395 h 473"/>
                  <a:gd name="T26" fmla="*/ 217 w 279"/>
                  <a:gd name="T27" fmla="*/ 419 h 473"/>
                  <a:gd name="T28" fmla="*/ 192 w 279"/>
                  <a:gd name="T29" fmla="*/ 439 h 473"/>
                  <a:gd name="T30" fmla="*/ 166 w 279"/>
                  <a:gd name="T31" fmla="*/ 454 h 473"/>
                  <a:gd name="T32" fmla="*/ 124 w 279"/>
                  <a:gd name="T33" fmla="*/ 468 h 473"/>
                  <a:gd name="T34" fmla="*/ 82 w 279"/>
                  <a:gd name="T35" fmla="*/ 473 h 473"/>
                  <a:gd name="T36" fmla="*/ 45 w 279"/>
                  <a:gd name="T37" fmla="*/ 470 h 473"/>
                  <a:gd name="T38" fmla="*/ 20 w 279"/>
                  <a:gd name="T39" fmla="*/ 459 h 473"/>
                  <a:gd name="T40" fmla="*/ 4 w 279"/>
                  <a:gd name="T41" fmla="*/ 444 h 473"/>
                  <a:gd name="T42" fmla="*/ 0 w 279"/>
                  <a:gd name="T43" fmla="*/ 427 h 473"/>
                  <a:gd name="T44" fmla="*/ 1 w 279"/>
                  <a:gd name="T45" fmla="*/ 419 h 473"/>
                  <a:gd name="T46" fmla="*/ 8 w 279"/>
                  <a:gd name="T47" fmla="*/ 410 h 473"/>
                  <a:gd name="T48" fmla="*/ 17 w 279"/>
                  <a:gd name="T49" fmla="*/ 405 h 473"/>
                  <a:gd name="T50" fmla="*/ 28 w 279"/>
                  <a:gd name="T51" fmla="*/ 403 h 473"/>
                  <a:gd name="T52" fmla="*/ 44 w 279"/>
                  <a:gd name="T53" fmla="*/ 406 h 473"/>
                  <a:gd name="T54" fmla="*/ 68 w 279"/>
                  <a:gd name="T55" fmla="*/ 420 h 473"/>
                  <a:gd name="T56" fmla="*/ 95 w 279"/>
                  <a:gd name="T57" fmla="*/ 433 h 473"/>
                  <a:gd name="T58" fmla="*/ 122 w 279"/>
                  <a:gd name="T59" fmla="*/ 437 h 473"/>
                  <a:gd name="T60" fmla="*/ 141 w 279"/>
                  <a:gd name="T61" fmla="*/ 436 h 473"/>
                  <a:gd name="T62" fmla="*/ 160 w 279"/>
                  <a:gd name="T63" fmla="*/ 430 h 473"/>
                  <a:gd name="T64" fmla="*/ 177 w 279"/>
                  <a:gd name="T65" fmla="*/ 420 h 473"/>
                  <a:gd name="T66" fmla="*/ 194 w 279"/>
                  <a:gd name="T67" fmla="*/ 407 h 473"/>
                  <a:gd name="T68" fmla="*/ 207 w 279"/>
                  <a:gd name="T69" fmla="*/ 392 h 473"/>
                  <a:gd name="T70" fmla="*/ 217 w 279"/>
                  <a:gd name="T71" fmla="*/ 373 h 473"/>
                  <a:gd name="T72" fmla="*/ 222 w 279"/>
                  <a:gd name="T73" fmla="*/ 355 h 473"/>
                  <a:gd name="T74" fmla="*/ 225 w 279"/>
                  <a:gd name="T75" fmla="*/ 334 h 473"/>
                  <a:gd name="T76" fmla="*/ 224 w 279"/>
                  <a:gd name="T77" fmla="*/ 312 h 473"/>
                  <a:gd name="T78" fmla="*/ 218 w 279"/>
                  <a:gd name="T79" fmla="*/ 293 h 473"/>
                  <a:gd name="T80" fmla="*/ 209 w 279"/>
                  <a:gd name="T81" fmla="*/ 274 h 473"/>
                  <a:gd name="T82" fmla="*/ 197 w 279"/>
                  <a:gd name="T83" fmla="*/ 254 h 473"/>
                  <a:gd name="T84" fmla="*/ 181 w 279"/>
                  <a:gd name="T85" fmla="*/ 237 h 473"/>
                  <a:gd name="T86" fmla="*/ 164 w 279"/>
                  <a:gd name="T87" fmla="*/ 223 h 473"/>
                  <a:gd name="T88" fmla="*/ 143 w 279"/>
                  <a:gd name="T89" fmla="*/ 209 h 473"/>
                  <a:gd name="T90" fmla="*/ 120 w 279"/>
                  <a:gd name="T91" fmla="*/ 199 h 473"/>
                  <a:gd name="T92" fmla="*/ 75 w 279"/>
                  <a:gd name="T93" fmla="*/ 186 h 473"/>
                  <a:gd name="T94" fmla="*/ 15 w 279"/>
                  <a:gd name="T95" fmla="*/ 180 h 473"/>
                  <a:gd name="T96" fmla="*/ 279 w 279"/>
                  <a:gd name="T97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9" h="473">
                    <a:moveTo>
                      <a:pt x="279" y="0"/>
                    </a:moveTo>
                    <a:lnTo>
                      <a:pt x="251" y="58"/>
                    </a:lnTo>
                    <a:lnTo>
                      <a:pt x="107" y="58"/>
                    </a:lnTo>
                    <a:lnTo>
                      <a:pt x="76" y="121"/>
                    </a:lnTo>
                    <a:lnTo>
                      <a:pt x="99" y="125"/>
                    </a:lnTo>
                    <a:lnTo>
                      <a:pt x="120" y="129"/>
                    </a:lnTo>
                    <a:lnTo>
                      <a:pt x="140" y="136"/>
                    </a:lnTo>
                    <a:lnTo>
                      <a:pt x="160" y="145"/>
                    </a:lnTo>
                    <a:lnTo>
                      <a:pt x="177" y="154"/>
                    </a:lnTo>
                    <a:lnTo>
                      <a:pt x="194" y="163"/>
                    </a:lnTo>
                    <a:lnTo>
                      <a:pt x="209" y="175"/>
                    </a:lnTo>
                    <a:lnTo>
                      <a:pt x="224" y="188"/>
                    </a:lnTo>
                    <a:lnTo>
                      <a:pt x="235" y="200"/>
                    </a:lnTo>
                    <a:lnTo>
                      <a:pt x="245" y="213"/>
                    </a:lnTo>
                    <a:lnTo>
                      <a:pt x="252" y="226"/>
                    </a:lnTo>
                    <a:lnTo>
                      <a:pt x="259" y="239"/>
                    </a:lnTo>
                    <a:lnTo>
                      <a:pt x="265" y="253"/>
                    </a:lnTo>
                    <a:lnTo>
                      <a:pt x="268" y="267"/>
                    </a:lnTo>
                    <a:lnTo>
                      <a:pt x="270" y="283"/>
                    </a:lnTo>
                    <a:lnTo>
                      <a:pt x="270" y="298"/>
                    </a:lnTo>
                    <a:lnTo>
                      <a:pt x="270" y="315"/>
                    </a:lnTo>
                    <a:lnTo>
                      <a:pt x="268" y="334"/>
                    </a:lnTo>
                    <a:lnTo>
                      <a:pt x="262" y="349"/>
                    </a:lnTo>
                    <a:lnTo>
                      <a:pt x="255" y="366"/>
                    </a:lnTo>
                    <a:lnTo>
                      <a:pt x="248" y="381"/>
                    </a:lnTo>
                    <a:lnTo>
                      <a:pt x="238" y="395"/>
                    </a:lnTo>
                    <a:lnTo>
                      <a:pt x="228" y="407"/>
                    </a:lnTo>
                    <a:lnTo>
                      <a:pt x="217" y="419"/>
                    </a:lnTo>
                    <a:lnTo>
                      <a:pt x="205" y="429"/>
                    </a:lnTo>
                    <a:lnTo>
                      <a:pt x="192" y="439"/>
                    </a:lnTo>
                    <a:lnTo>
                      <a:pt x="178" y="447"/>
                    </a:lnTo>
                    <a:lnTo>
                      <a:pt x="166" y="454"/>
                    </a:lnTo>
                    <a:lnTo>
                      <a:pt x="144" y="463"/>
                    </a:lnTo>
                    <a:lnTo>
                      <a:pt x="124" y="468"/>
                    </a:lnTo>
                    <a:lnTo>
                      <a:pt x="103" y="471"/>
                    </a:lnTo>
                    <a:lnTo>
                      <a:pt x="82" y="473"/>
                    </a:lnTo>
                    <a:lnTo>
                      <a:pt x="62" y="471"/>
                    </a:lnTo>
                    <a:lnTo>
                      <a:pt x="45" y="470"/>
                    </a:lnTo>
                    <a:lnTo>
                      <a:pt x="31" y="464"/>
                    </a:lnTo>
                    <a:lnTo>
                      <a:pt x="20" y="459"/>
                    </a:lnTo>
                    <a:lnTo>
                      <a:pt x="11" y="451"/>
                    </a:lnTo>
                    <a:lnTo>
                      <a:pt x="4" y="444"/>
                    </a:lnTo>
                    <a:lnTo>
                      <a:pt x="1" y="436"/>
                    </a:lnTo>
                    <a:lnTo>
                      <a:pt x="0" y="427"/>
                    </a:lnTo>
                    <a:lnTo>
                      <a:pt x="0" y="423"/>
                    </a:lnTo>
                    <a:lnTo>
                      <a:pt x="1" y="419"/>
                    </a:lnTo>
                    <a:lnTo>
                      <a:pt x="4" y="415"/>
                    </a:lnTo>
                    <a:lnTo>
                      <a:pt x="8" y="410"/>
                    </a:lnTo>
                    <a:lnTo>
                      <a:pt x="13" y="407"/>
                    </a:lnTo>
                    <a:lnTo>
                      <a:pt x="17" y="405"/>
                    </a:lnTo>
                    <a:lnTo>
                      <a:pt x="22" y="403"/>
                    </a:lnTo>
                    <a:lnTo>
                      <a:pt x="28" y="403"/>
                    </a:lnTo>
                    <a:lnTo>
                      <a:pt x="37" y="403"/>
                    </a:lnTo>
                    <a:lnTo>
                      <a:pt x="44" y="406"/>
                    </a:lnTo>
                    <a:lnTo>
                      <a:pt x="54" y="410"/>
                    </a:lnTo>
                    <a:lnTo>
                      <a:pt x="68" y="420"/>
                    </a:lnTo>
                    <a:lnTo>
                      <a:pt x="81" y="427"/>
                    </a:lnTo>
                    <a:lnTo>
                      <a:pt x="95" y="433"/>
                    </a:lnTo>
                    <a:lnTo>
                      <a:pt x="107" y="436"/>
                    </a:lnTo>
                    <a:lnTo>
                      <a:pt x="122" y="437"/>
                    </a:lnTo>
                    <a:lnTo>
                      <a:pt x="132" y="437"/>
                    </a:lnTo>
                    <a:lnTo>
                      <a:pt x="141" y="436"/>
                    </a:lnTo>
                    <a:lnTo>
                      <a:pt x="151" y="433"/>
                    </a:lnTo>
                    <a:lnTo>
                      <a:pt x="160" y="430"/>
                    </a:lnTo>
                    <a:lnTo>
                      <a:pt x="168" y="426"/>
                    </a:lnTo>
                    <a:lnTo>
                      <a:pt x="177" y="420"/>
                    </a:lnTo>
                    <a:lnTo>
                      <a:pt x="185" y="415"/>
                    </a:lnTo>
                    <a:lnTo>
                      <a:pt x="194" y="407"/>
                    </a:lnTo>
                    <a:lnTo>
                      <a:pt x="201" y="399"/>
                    </a:lnTo>
                    <a:lnTo>
                      <a:pt x="207" y="392"/>
                    </a:lnTo>
                    <a:lnTo>
                      <a:pt x="212" y="383"/>
                    </a:lnTo>
                    <a:lnTo>
                      <a:pt x="217" y="373"/>
                    </a:lnTo>
                    <a:lnTo>
                      <a:pt x="221" y="365"/>
                    </a:lnTo>
                    <a:lnTo>
                      <a:pt x="222" y="355"/>
                    </a:lnTo>
                    <a:lnTo>
                      <a:pt x="224" y="344"/>
                    </a:lnTo>
                    <a:lnTo>
                      <a:pt x="225" y="334"/>
                    </a:lnTo>
                    <a:lnTo>
                      <a:pt x="225" y="322"/>
                    </a:lnTo>
                    <a:lnTo>
                      <a:pt x="224" y="312"/>
                    </a:lnTo>
                    <a:lnTo>
                      <a:pt x="221" y="302"/>
                    </a:lnTo>
                    <a:lnTo>
                      <a:pt x="218" y="293"/>
                    </a:lnTo>
                    <a:lnTo>
                      <a:pt x="214" y="283"/>
                    </a:lnTo>
                    <a:lnTo>
                      <a:pt x="209" y="274"/>
                    </a:lnTo>
                    <a:lnTo>
                      <a:pt x="204" y="264"/>
                    </a:lnTo>
                    <a:lnTo>
                      <a:pt x="197" y="254"/>
                    </a:lnTo>
                    <a:lnTo>
                      <a:pt x="190" y="246"/>
                    </a:lnTo>
                    <a:lnTo>
                      <a:pt x="181" y="237"/>
                    </a:lnTo>
                    <a:lnTo>
                      <a:pt x="173" y="230"/>
                    </a:lnTo>
                    <a:lnTo>
                      <a:pt x="164" y="223"/>
                    </a:lnTo>
                    <a:lnTo>
                      <a:pt x="154" y="216"/>
                    </a:lnTo>
                    <a:lnTo>
                      <a:pt x="143" y="209"/>
                    </a:lnTo>
                    <a:lnTo>
                      <a:pt x="132" y="203"/>
                    </a:lnTo>
                    <a:lnTo>
                      <a:pt x="120" y="199"/>
                    </a:lnTo>
                    <a:lnTo>
                      <a:pt x="99" y="192"/>
                    </a:lnTo>
                    <a:lnTo>
                      <a:pt x="75" y="186"/>
                    </a:lnTo>
                    <a:lnTo>
                      <a:pt x="47" y="183"/>
                    </a:lnTo>
                    <a:lnTo>
                      <a:pt x="15" y="180"/>
                    </a:lnTo>
                    <a:lnTo>
                      <a:pt x="107" y="0"/>
                    </a:lnTo>
                    <a:lnTo>
                      <a:pt x="279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4" name="Freeform 125">
                <a:extLst>
                  <a:ext uri="{FF2B5EF4-FFF2-40B4-BE49-F238E27FC236}">
                    <a16:creationId xmlns:a16="http://schemas.microsoft.com/office/drawing/2014/main" id="{B16B0616-4DE7-4129-BF5C-92DB07FF03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52439" y="6121954"/>
                <a:ext cx="54738" cy="53953"/>
              </a:xfrm>
              <a:custGeom>
                <a:avLst/>
                <a:gdLst>
                  <a:gd name="T0" fmla="*/ 116 w 211"/>
                  <a:gd name="T1" fmla="*/ 206 h 206"/>
                  <a:gd name="T2" fmla="*/ 138 w 211"/>
                  <a:gd name="T3" fmla="*/ 202 h 206"/>
                  <a:gd name="T4" fmla="*/ 156 w 211"/>
                  <a:gd name="T5" fmla="*/ 193 h 206"/>
                  <a:gd name="T6" fmla="*/ 173 w 211"/>
                  <a:gd name="T7" fmla="*/ 183 h 206"/>
                  <a:gd name="T8" fmla="*/ 187 w 211"/>
                  <a:gd name="T9" fmla="*/ 169 h 206"/>
                  <a:gd name="T10" fmla="*/ 198 w 211"/>
                  <a:gd name="T11" fmla="*/ 152 h 206"/>
                  <a:gd name="T12" fmla="*/ 207 w 211"/>
                  <a:gd name="T13" fmla="*/ 134 h 206"/>
                  <a:gd name="T14" fmla="*/ 211 w 211"/>
                  <a:gd name="T15" fmla="*/ 114 h 206"/>
                  <a:gd name="T16" fmla="*/ 211 w 211"/>
                  <a:gd name="T17" fmla="*/ 93 h 206"/>
                  <a:gd name="T18" fmla="*/ 207 w 211"/>
                  <a:gd name="T19" fmla="*/ 73 h 206"/>
                  <a:gd name="T20" fmla="*/ 198 w 211"/>
                  <a:gd name="T21" fmla="*/ 54 h 206"/>
                  <a:gd name="T22" fmla="*/ 187 w 211"/>
                  <a:gd name="T23" fmla="*/ 39 h 206"/>
                  <a:gd name="T24" fmla="*/ 173 w 211"/>
                  <a:gd name="T25" fmla="*/ 24 h 206"/>
                  <a:gd name="T26" fmla="*/ 156 w 211"/>
                  <a:gd name="T27" fmla="*/ 13 h 206"/>
                  <a:gd name="T28" fmla="*/ 138 w 211"/>
                  <a:gd name="T29" fmla="*/ 5 h 206"/>
                  <a:gd name="T30" fmla="*/ 116 w 211"/>
                  <a:gd name="T31" fmla="*/ 2 h 206"/>
                  <a:gd name="T32" fmla="*/ 95 w 211"/>
                  <a:gd name="T33" fmla="*/ 2 h 206"/>
                  <a:gd name="T34" fmla="*/ 74 w 211"/>
                  <a:gd name="T35" fmla="*/ 5 h 206"/>
                  <a:gd name="T36" fmla="*/ 55 w 211"/>
                  <a:gd name="T37" fmla="*/ 13 h 206"/>
                  <a:gd name="T38" fmla="*/ 38 w 211"/>
                  <a:gd name="T39" fmla="*/ 24 h 206"/>
                  <a:gd name="T40" fmla="*/ 24 w 211"/>
                  <a:gd name="T41" fmla="*/ 39 h 206"/>
                  <a:gd name="T42" fmla="*/ 13 w 211"/>
                  <a:gd name="T43" fmla="*/ 54 h 206"/>
                  <a:gd name="T44" fmla="*/ 4 w 211"/>
                  <a:gd name="T45" fmla="*/ 73 h 206"/>
                  <a:gd name="T46" fmla="*/ 0 w 211"/>
                  <a:gd name="T47" fmla="*/ 93 h 206"/>
                  <a:gd name="T48" fmla="*/ 0 w 211"/>
                  <a:gd name="T49" fmla="*/ 114 h 206"/>
                  <a:gd name="T50" fmla="*/ 4 w 211"/>
                  <a:gd name="T51" fmla="*/ 134 h 206"/>
                  <a:gd name="T52" fmla="*/ 13 w 211"/>
                  <a:gd name="T53" fmla="*/ 152 h 206"/>
                  <a:gd name="T54" fmla="*/ 24 w 211"/>
                  <a:gd name="T55" fmla="*/ 169 h 206"/>
                  <a:gd name="T56" fmla="*/ 38 w 211"/>
                  <a:gd name="T57" fmla="*/ 183 h 206"/>
                  <a:gd name="T58" fmla="*/ 55 w 211"/>
                  <a:gd name="T59" fmla="*/ 193 h 206"/>
                  <a:gd name="T60" fmla="*/ 74 w 211"/>
                  <a:gd name="T61" fmla="*/ 202 h 206"/>
                  <a:gd name="T62" fmla="*/ 95 w 211"/>
                  <a:gd name="T6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6">
                    <a:moveTo>
                      <a:pt x="105" y="206"/>
                    </a:moveTo>
                    <a:lnTo>
                      <a:pt x="116" y="206"/>
                    </a:lnTo>
                    <a:lnTo>
                      <a:pt x="126" y="205"/>
                    </a:lnTo>
                    <a:lnTo>
                      <a:pt x="138" y="202"/>
                    </a:lnTo>
                    <a:lnTo>
                      <a:pt x="146" y="198"/>
                    </a:lnTo>
                    <a:lnTo>
                      <a:pt x="156" y="193"/>
                    </a:lnTo>
                    <a:lnTo>
                      <a:pt x="164" y="189"/>
                    </a:lnTo>
                    <a:lnTo>
                      <a:pt x="173" y="183"/>
                    </a:lnTo>
                    <a:lnTo>
                      <a:pt x="180" y="176"/>
                    </a:lnTo>
                    <a:lnTo>
                      <a:pt x="187" y="169"/>
                    </a:lnTo>
                    <a:lnTo>
                      <a:pt x="193" y="161"/>
                    </a:lnTo>
                    <a:lnTo>
                      <a:pt x="198" y="152"/>
                    </a:lnTo>
                    <a:lnTo>
                      <a:pt x="203" y="144"/>
                    </a:lnTo>
                    <a:lnTo>
                      <a:pt x="207" y="134"/>
                    </a:lnTo>
                    <a:lnTo>
                      <a:pt x="210" y="124"/>
                    </a:lnTo>
                    <a:lnTo>
                      <a:pt x="211" y="114"/>
                    </a:lnTo>
                    <a:lnTo>
                      <a:pt x="211" y="104"/>
                    </a:lnTo>
                    <a:lnTo>
                      <a:pt x="211" y="93"/>
                    </a:lnTo>
                    <a:lnTo>
                      <a:pt x="210" y="83"/>
                    </a:lnTo>
                    <a:lnTo>
                      <a:pt x="207" y="73"/>
                    </a:lnTo>
                    <a:lnTo>
                      <a:pt x="203" y="64"/>
                    </a:lnTo>
                    <a:lnTo>
                      <a:pt x="198" y="54"/>
                    </a:lnTo>
                    <a:lnTo>
                      <a:pt x="193" y="46"/>
                    </a:lnTo>
                    <a:lnTo>
                      <a:pt x="187" y="39"/>
                    </a:lnTo>
                    <a:lnTo>
                      <a:pt x="180" y="30"/>
                    </a:lnTo>
                    <a:lnTo>
                      <a:pt x="173" y="24"/>
                    </a:lnTo>
                    <a:lnTo>
                      <a:pt x="164" y="19"/>
                    </a:lnTo>
                    <a:lnTo>
                      <a:pt x="156" y="13"/>
                    </a:lnTo>
                    <a:lnTo>
                      <a:pt x="146" y="9"/>
                    </a:lnTo>
                    <a:lnTo>
                      <a:pt x="138" y="5"/>
                    </a:lnTo>
                    <a:lnTo>
                      <a:pt x="126" y="3"/>
                    </a:lnTo>
                    <a:lnTo>
                      <a:pt x="116" y="2"/>
                    </a:lnTo>
                    <a:lnTo>
                      <a:pt x="105" y="0"/>
                    </a:lnTo>
                    <a:lnTo>
                      <a:pt x="95" y="2"/>
                    </a:lnTo>
                    <a:lnTo>
                      <a:pt x="84" y="3"/>
                    </a:lnTo>
                    <a:lnTo>
                      <a:pt x="74" y="5"/>
                    </a:lnTo>
                    <a:lnTo>
                      <a:pt x="64" y="9"/>
                    </a:lnTo>
                    <a:lnTo>
                      <a:pt x="55" y="13"/>
                    </a:lnTo>
                    <a:lnTo>
                      <a:pt x="47" y="19"/>
                    </a:lnTo>
                    <a:lnTo>
                      <a:pt x="38" y="24"/>
                    </a:lnTo>
                    <a:lnTo>
                      <a:pt x="31" y="30"/>
                    </a:lnTo>
                    <a:lnTo>
                      <a:pt x="24" y="39"/>
                    </a:lnTo>
                    <a:lnTo>
                      <a:pt x="19" y="46"/>
                    </a:lnTo>
                    <a:lnTo>
                      <a:pt x="13" y="54"/>
                    </a:lnTo>
                    <a:lnTo>
                      <a:pt x="9" y="64"/>
                    </a:lnTo>
                    <a:lnTo>
                      <a:pt x="4" y="73"/>
                    </a:lnTo>
                    <a:lnTo>
                      <a:pt x="2" y="83"/>
                    </a:lnTo>
                    <a:lnTo>
                      <a:pt x="0" y="93"/>
                    </a:lnTo>
                    <a:lnTo>
                      <a:pt x="0" y="104"/>
                    </a:lnTo>
                    <a:lnTo>
                      <a:pt x="0" y="114"/>
                    </a:lnTo>
                    <a:lnTo>
                      <a:pt x="2" y="124"/>
                    </a:lnTo>
                    <a:lnTo>
                      <a:pt x="4" y="134"/>
                    </a:lnTo>
                    <a:lnTo>
                      <a:pt x="9" y="144"/>
                    </a:lnTo>
                    <a:lnTo>
                      <a:pt x="13" y="152"/>
                    </a:lnTo>
                    <a:lnTo>
                      <a:pt x="19" y="161"/>
                    </a:lnTo>
                    <a:lnTo>
                      <a:pt x="24" y="169"/>
                    </a:lnTo>
                    <a:lnTo>
                      <a:pt x="31" y="176"/>
                    </a:lnTo>
                    <a:lnTo>
                      <a:pt x="38" y="183"/>
                    </a:lnTo>
                    <a:lnTo>
                      <a:pt x="47" y="189"/>
                    </a:lnTo>
                    <a:lnTo>
                      <a:pt x="55" y="193"/>
                    </a:lnTo>
                    <a:lnTo>
                      <a:pt x="64" y="198"/>
                    </a:lnTo>
                    <a:lnTo>
                      <a:pt x="74" y="202"/>
                    </a:lnTo>
                    <a:lnTo>
                      <a:pt x="84" y="205"/>
                    </a:lnTo>
                    <a:lnTo>
                      <a:pt x="95" y="206"/>
                    </a:lnTo>
                    <a:lnTo>
                      <a:pt x="105" y="20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6" name="Freeform 113">
                <a:extLst>
                  <a:ext uri="{FF2B5EF4-FFF2-40B4-BE49-F238E27FC236}">
                    <a16:creationId xmlns:a16="http://schemas.microsoft.com/office/drawing/2014/main" id="{C3302CE2-8052-4C25-8DCA-457D08E7DD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77601" y="5830462"/>
                <a:ext cx="55520" cy="53171"/>
              </a:xfrm>
              <a:custGeom>
                <a:avLst/>
                <a:gdLst>
                  <a:gd name="T0" fmla="*/ 117 w 212"/>
                  <a:gd name="T1" fmla="*/ 205 h 205"/>
                  <a:gd name="T2" fmla="*/ 137 w 212"/>
                  <a:gd name="T3" fmla="*/ 201 h 205"/>
                  <a:gd name="T4" fmla="*/ 156 w 212"/>
                  <a:gd name="T5" fmla="*/ 193 h 205"/>
                  <a:gd name="T6" fmla="*/ 173 w 212"/>
                  <a:gd name="T7" fmla="*/ 181 h 205"/>
                  <a:gd name="T8" fmla="*/ 187 w 212"/>
                  <a:gd name="T9" fmla="*/ 168 h 205"/>
                  <a:gd name="T10" fmla="*/ 198 w 212"/>
                  <a:gd name="T11" fmla="*/ 151 h 205"/>
                  <a:gd name="T12" fmla="*/ 207 w 212"/>
                  <a:gd name="T13" fmla="*/ 133 h 205"/>
                  <a:gd name="T14" fmla="*/ 211 w 212"/>
                  <a:gd name="T15" fmla="*/ 113 h 205"/>
                  <a:gd name="T16" fmla="*/ 211 w 212"/>
                  <a:gd name="T17" fmla="*/ 92 h 205"/>
                  <a:gd name="T18" fmla="*/ 207 w 212"/>
                  <a:gd name="T19" fmla="*/ 72 h 205"/>
                  <a:gd name="T20" fmla="*/ 198 w 212"/>
                  <a:gd name="T21" fmla="*/ 54 h 205"/>
                  <a:gd name="T22" fmla="*/ 187 w 212"/>
                  <a:gd name="T23" fmla="*/ 38 h 205"/>
                  <a:gd name="T24" fmla="*/ 173 w 212"/>
                  <a:gd name="T25" fmla="*/ 24 h 205"/>
                  <a:gd name="T26" fmla="*/ 156 w 212"/>
                  <a:gd name="T27" fmla="*/ 12 h 205"/>
                  <a:gd name="T28" fmla="*/ 137 w 212"/>
                  <a:gd name="T29" fmla="*/ 4 h 205"/>
                  <a:gd name="T30" fmla="*/ 117 w 212"/>
                  <a:gd name="T31" fmla="*/ 0 h 205"/>
                  <a:gd name="T32" fmla="*/ 95 w 212"/>
                  <a:gd name="T33" fmla="*/ 0 h 205"/>
                  <a:gd name="T34" fmla="*/ 75 w 212"/>
                  <a:gd name="T35" fmla="*/ 4 h 205"/>
                  <a:gd name="T36" fmla="*/ 55 w 212"/>
                  <a:gd name="T37" fmla="*/ 12 h 205"/>
                  <a:gd name="T38" fmla="*/ 38 w 212"/>
                  <a:gd name="T39" fmla="*/ 24 h 205"/>
                  <a:gd name="T40" fmla="*/ 24 w 212"/>
                  <a:gd name="T41" fmla="*/ 38 h 205"/>
                  <a:gd name="T42" fmla="*/ 13 w 212"/>
                  <a:gd name="T43" fmla="*/ 54 h 205"/>
                  <a:gd name="T44" fmla="*/ 5 w 212"/>
                  <a:gd name="T45" fmla="*/ 72 h 205"/>
                  <a:gd name="T46" fmla="*/ 1 w 212"/>
                  <a:gd name="T47" fmla="*/ 92 h 205"/>
                  <a:gd name="T48" fmla="*/ 1 w 212"/>
                  <a:gd name="T49" fmla="*/ 113 h 205"/>
                  <a:gd name="T50" fmla="*/ 5 w 212"/>
                  <a:gd name="T51" fmla="*/ 133 h 205"/>
                  <a:gd name="T52" fmla="*/ 13 w 212"/>
                  <a:gd name="T53" fmla="*/ 151 h 205"/>
                  <a:gd name="T54" fmla="*/ 24 w 212"/>
                  <a:gd name="T55" fmla="*/ 168 h 205"/>
                  <a:gd name="T56" fmla="*/ 38 w 212"/>
                  <a:gd name="T57" fmla="*/ 181 h 205"/>
                  <a:gd name="T58" fmla="*/ 55 w 212"/>
                  <a:gd name="T59" fmla="*/ 193 h 205"/>
                  <a:gd name="T60" fmla="*/ 75 w 212"/>
                  <a:gd name="T61" fmla="*/ 201 h 205"/>
                  <a:gd name="T62" fmla="*/ 95 w 212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2" h="205">
                    <a:moveTo>
                      <a:pt x="106" y="205"/>
                    </a:moveTo>
                    <a:lnTo>
                      <a:pt x="117" y="205"/>
                    </a:lnTo>
                    <a:lnTo>
                      <a:pt x="127" y="203"/>
                    </a:lnTo>
                    <a:lnTo>
                      <a:pt x="137" y="201"/>
                    </a:lnTo>
                    <a:lnTo>
                      <a:pt x="147" y="197"/>
                    </a:lnTo>
                    <a:lnTo>
                      <a:pt x="156" y="193"/>
                    </a:lnTo>
                    <a:lnTo>
                      <a:pt x="166" y="188"/>
                    </a:lnTo>
                    <a:lnTo>
                      <a:pt x="173" y="181"/>
                    </a:lnTo>
                    <a:lnTo>
                      <a:pt x="181" y="176"/>
                    </a:lnTo>
                    <a:lnTo>
                      <a:pt x="187" y="168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4" y="143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2" y="103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4" y="62"/>
                    </a:lnTo>
                    <a:lnTo>
                      <a:pt x="198" y="54"/>
                    </a:lnTo>
                    <a:lnTo>
                      <a:pt x="194" y="45"/>
                    </a:lnTo>
                    <a:lnTo>
                      <a:pt x="187" y="38"/>
                    </a:lnTo>
                    <a:lnTo>
                      <a:pt x="181" y="29"/>
                    </a:lnTo>
                    <a:lnTo>
                      <a:pt x="173" y="24"/>
                    </a:lnTo>
                    <a:lnTo>
                      <a:pt x="166" y="17"/>
                    </a:lnTo>
                    <a:lnTo>
                      <a:pt x="156" y="12"/>
                    </a:lnTo>
                    <a:lnTo>
                      <a:pt x="147" y="8"/>
                    </a:lnTo>
                    <a:lnTo>
                      <a:pt x="137" y="4"/>
                    </a:lnTo>
                    <a:lnTo>
                      <a:pt x="127" y="2"/>
                    </a:lnTo>
                    <a:lnTo>
                      <a:pt x="117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2"/>
                    </a:lnTo>
                    <a:lnTo>
                      <a:pt x="75" y="4"/>
                    </a:lnTo>
                    <a:lnTo>
                      <a:pt x="65" y="8"/>
                    </a:lnTo>
                    <a:lnTo>
                      <a:pt x="55" y="12"/>
                    </a:lnTo>
                    <a:lnTo>
                      <a:pt x="47" y="17"/>
                    </a:lnTo>
                    <a:lnTo>
                      <a:pt x="38" y="24"/>
                    </a:lnTo>
                    <a:lnTo>
                      <a:pt x="31" y="29"/>
                    </a:lnTo>
                    <a:lnTo>
                      <a:pt x="24" y="38"/>
                    </a:lnTo>
                    <a:lnTo>
                      <a:pt x="18" y="45"/>
                    </a:lnTo>
                    <a:lnTo>
                      <a:pt x="13" y="54"/>
                    </a:lnTo>
                    <a:lnTo>
                      <a:pt x="8" y="62"/>
                    </a:lnTo>
                    <a:lnTo>
                      <a:pt x="5" y="72"/>
                    </a:lnTo>
                    <a:lnTo>
                      <a:pt x="3" y="82"/>
                    </a:lnTo>
                    <a:lnTo>
                      <a:pt x="1" y="92"/>
                    </a:lnTo>
                    <a:lnTo>
                      <a:pt x="0" y="103"/>
                    </a:lnTo>
                    <a:lnTo>
                      <a:pt x="1" y="113"/>
                    </a:lnTo>
                    <a:lnTo>
                      <a:pt x="3" y="123"/>
                    </a:lnTo>
                    <a:lnTo>
                      <a:pt x="5" y="133"/>
                    </a:lnTo>
                    <a:lnTo>
                      <a:pt x="8" y="143"/>
                    </a:lnTo>
                    <a:lnTo>
                      <a:pt x="13" y="151"/>
                    </a:lnTo>
                    <a:lnTo>
                      <a:pt x="18" y="160"/>
                    </a:lnTo>
                    <a:lnTo>
                      <a:pt x="24" y="168"/>
                    </a:lnTo>
                    <a:lnTo>
                      <a:pt x="31" y="176"/>
                    </a:lnTo>
                    <a:lnTo>
                      <a:pt x="38" y="181"/>
                    </a:lnTo>
                    <a:lnTo>
                      <a:pt x="47" y="188"/>
                    </a:lnTo>
                    <a:lnTo>
                      <a:pt x="55" y="193"/>
                    </a:lnTo>
                    <a:lnTo>
                      <a:pt x="65" y="197"/>
                    </a:lnTo>
                    <a:lnTo>
                      <a:pt x="75" y="201"/>
                    </a:lnTo>
                    <a:lnTo>
                      <a:pt x="85" y="203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7" name="Freeform 111">
                <a:extLst>
                  <a:ext uri="{FF2B5EF4-FFF2-40B4-BE49-F238E27FC236}">
                    <a16:creationId xmlns:a16="http://schemas.microsoft.com/office/drawing/2014/main" id="{221FA47E-4FEE-4FF3-A9FB-52D91B0829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7405" y="5528716"/>
                <a:ext cx="29716" cy="351345"/>
              </a:xfrm>
              <a:custGeom>
                <a:avLst/>
                <a:gdLst>
                  <a:gd name="T0" fmla="*/ 0 w 114"/>
                  <a:gd name="T1" fmla="*/ 0 h 7162"/>
                  <a:gd name="T2" fmla="*/ 26 w 114"/>
                  <a:gd name="T3" fmla="*/ 7162 h 7162"/>
                  <a:gd name="T4" fmla="*/ 114 w 114"/>
                  <a:gd name="T5" fmla="*/ 7162 h 7162"/>
                  <a:gd name="T6" fmla="*/ 88 w 114"/>
                  <a:gd name="T7" fmla="*/ 0 h 7162"/>
                  <a:gd name="T8" fmla="*/ 0 w 114"/>
                  <a:gd name="T9" fmla="*/ 0 h 7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4" h="7162">
                    <a:moveTo>
                      <a:pt x="0" y="0"/>
                    </a:moveTo>
                    <a:lnTo>
                      <a:pt x="26" y="7162"/>
                    </a:lnTo>
                    <a:lnTo>
                      <a:pt x="114" y="7162"/>
                    </a:lnTo>
                    <a:lnTo>
                      <a:pt x="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8" name="Freeform 125">
                <a:extLst>
                  <a:ext uri="{FF2B5EF4-FFF2-40B4-BE49-F238E27FC236}">
                    <a16:creationId xmlns:a16="http://schemas.microsoft.com/office/drawing/2014/main" id="{F2F7A6C7-546B-4E7A-9051-F39C986F25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74572" y="5504072"/>
                <a:ext cx="54738" cy="53953"/>
              </a:xfrm>
              <a:custGeom>
                <a:avLst/>
                <a:gdLst>
                  <a:gd name="T0" fmla="*/ 116 w 211"/>
                  <a:gd name="T1" fmla="*/ 206 h 206"/>
                  <a:gd name="T2" fmla="*/ 138 w 211"/>
                  <a:gd name="T3" fmla="*/ 202 h 206"/>
                  <a:gd name="T4" fmla="*/ 156 w 211"/>
                  <a:gd name="T5" fmla="*/ 193 h 206"/>
                  <a:gd name="T6" fmla="*/ 173 w 211"/>
                  <a:gd name="T7" fmla="*/ 183 h 206"/>
                  <a:gd name="T8" fmla="*/ 187 w 211"/>
                  <a:gd name="T9" fmla="*/ 169 h 206"/>
                  <a:gd name="T10" fmla="*/ 198 w 211"/>
                  <a:gd name="T11" fmla="*/ 152 h 206"/>
                  <a:gd name="T12" fmla="*/ 207 w 211"/>
                  <a:gd name="T13" fmla="*/ 134 h 206"/>
                  <a:gd name="T14" fmla="*/ 211 w 211"/>
                  <a:gd name="T15" fmla="*/ 114 h 206"/>
                  <a:gd name="T16" fmla="*/ 211 w 211"/>
                  <a:gd name="T17" fmla="*/ 93 h 206"/>
                  <a:gd name="T18" fmla="*/ 207 w 211"/>
                  <a:gd name="T19" fmla="*/ 73 h 206"/>
                  <a:gd name="T20" fmla="*/ 198 w 211"/>
                  <a:gd name="T21" fmla="*/ 54 h 206"/>
                  <a:gd name="T22" fmla="*/ 187 w 211"/>
                  <a:gd name="T23" fmla="*/ 39 h 206"/>
                  <a:gd name="T24" fmla="*/ 173 w 211"/>
                  <a:gd name="T25" fmla="*/ 24 h 206"/>
                  <a:gd name="T26" fmla="*/ 156 w 211"/>
                  <a:gd name="T27" fmla="*/ 13 h 206"/>
                  <a:gd name="T28" fmla="*/ 138 w 211"/>
                  <a:gd name="T29" fmla="*/ 5 h 206"/>
                  <a:gd name="T30" fmla="*/ 116 w 211"/>
                  <a:gd name="T31" fmla="*/ 2 h 206"/>
                  <a:gd name="T32" fmla="*/ 95 w 211"/>
                  <a:gd name="T33" fmla="*/ 2 h 206"/>
                  <a:gd name="T34" fmla="*/ 74 w 211"/>
                  <a:gd name="T35" fmla="*/ 5 h 206"/>
                  <a:gd name="T36" fmla="*/ 55 w 211"/>
                  <a:gd name="T37" fmla="*/ 13 h 206"/>
                  <a:gd name="T38" fmla="*/ 38 w 211"/>
                  <a:gd name="T39" fmla="*/ 24 h 206"/>
                  <a:gd name="T40" fmla="*/ 24 w 211"/>
                  <a:gd name="T41" fmla="*/ 39 h 206"/>
                  <a:gd name="T42" fmla="*/ 13 w 211"/>
                  <a:gd name="T43" fmla="*/ 54 h 206"/>
                  <a:gd name="T44" fmla="*/ 4 w 211"/>
                  <a:gd name="T45" fmla="*/ 73 h 206"/>
                  <a:gd name="T46" fmla="*/ 0 w 211"/>
                  <a:gd name="T47" fmla="*/ 93 h 206"/>
                  <a:gd name="T48" fmla="*/ 0 w 211"/>
                  <a:gd name="T49" fmla="*/ 114 h 206"/>
                  <a:gd name="T50" fmla="*/ 4 w 211"/>
                  <a:gd name="T51" fmla="*/ 134 h 206"/>
                  <a:gd name="T52" fmla="*/ 13 w 211"/>
                  <a:gd name="T53" fmla="*/ 152 h 206"/>
                  <a:gd name="T54" fmla="*/ 24 w 211"/>
                  <a:gd name="T55" fmla="*/ 169 h 206"/>
                  <a:gd name="T56" fmla="*/ 38 w 211"/>
                  <a:gd name="T57" fmla="*/ 183 h 206"/>
                  <a:gd name="T58" fmla="*/ 55 w 211"/>
                  <a:gd name="T59" fmla="*/ 193 h 206"/>
                  <a:gd name="T60" fmla="*/ 74 w 211"/>
                  <a:gd name="T61" fmla="*/ 202 h 206"/>
                  <a:gd name="T62" fmla="*/ 95 w 211"/>
                  <a:gd name="T6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6">
                    <a:moveTo>
                      <a:pt x="105" y="206"/>
                    </a:moveTo>
                    <a:lnTo>
                      <a:pt x="116" y="206"/>
                    </a:lnTo>
                    <a:lnTo>
                      <a:pt x="126" y="205"/>
                    </a:lnTo>
                    <a:lnTo>
                      <a:pt x="138" y="202"/>
                    </a:lnTo>
                    <a:lnTo>
                      <a:pt x="146" y="198"/>
                    </a:lnTo>
                    <a:lnTo>
                      <a:pt x="156" y="193"/>
                    </a:lnTo>
                    <a:lnTo>
                      <a:pt x="164" y="189"/>
                    </a:lnTo>
                    <a:lnTo>
                      <a:pt x="173" y="183"/>
                    </a:lnTo>
                    <a:lnTo>
                      <a:pt x="180" y="176"/>
                    </a:lnTo>
                    <a:lnTo>
                      <a:pt x="187" y="169"/>
                    </a:lnTo>
                    <a:lnTo>
                      <a:pt x="193" y="161"/>
                    </a:lnTo>
                    <a:lnTo>
                      <a:pt x="198" y="152"/>
                    </a:lnTo>
                    <a:lnTo>
                      <a:pt x="203" y="144"/>
                    </a:lnTo>
                    <a:lnTo>
                      <a:pt x="207" y="134"/>
                    </a:lnTo>
                    <a:lnTo>
                      <a:pt x="210" y="124"/>
                    </a:lnTo>
                    <a:lnTo>
                      <a:pt x="211" y="114"/>
                    </a:lnTo>
                    <a:lnTo>
                      <a:pt x="211" y="104"/>
                    </a:lnTo>
                    <a:lnTo>
                      <a:pt x="211" y="93"/>
                    </a:lnTo>
                    <a:lnTo>
                      <a:pt x="210" y="83"/>
                    </a:lnTo>
                    <a:lnTo>
                      <a:pt x="207" y="73"/>
                    </a:lnTo>
                    <a:lnTo>
                      <a:pt x="203" y="64"/>
                    </a:lnTo>
                    <a:lnTo>
                      <a:pt x="198" y="54"/>
                    </a:lnTo>
                    <a:lnTo>
                      <a:pt x="193" y="46"/>
                    </a:lnTo>
                    <a:lnTo>
                      <a:pt x="187" y="39"/>
                    </a:lnTo>
                    <a:lnTo>
                      <a:pt x="180" y="30"/>
                    </a:lnTo>
                    <a:lnTo>
                      <a:pt x="173" y="24"/>
                    </a:lnTo>
                    <a:lnTo>
                      <a:pt x="164" y="19"/>
                    </a:lnTo>
                    <a:lnTo>
                      <a:pt x="156" y="13"/>
                    </a:lnTo>
                    <a:lnTo>
                      <a:pt x="146" y="9"/>
                    </a:lnTo>
                    <a:lnTo>
                      <a:pt x="138" y="5"/>
                    </a:lnTo>
                    <a:lnTo>
                      <a:pt x="126" y="3"/>
                    </a:lnTo>
                    <a:lnTo>
                      <a:pt x="116" y="2"/>
                    </a:lnTo>
                    <a:lnTo>
                      <a:pt x="105" y="0"/>
                    </a:lnTo>
                    <a:lnTo>
                      <a:pt x="95" y="2"/>
                    </a:lnTo>
                    <a:lnTo>
                      <a:pt x="84" y="3"/>
                    </a:lnTo>
                    <a:lnTo>
                      <a:pt x="74" y="5"/>
                    </a:lnTo>
                    <a:lnTo>
                      <a:pt x="64" y="9"/>
                    </a:lnTo>
                    <a:lnTo>
                      <a:pt x="55" y="13"/>
                    </a:lnTo>
                    <a:lnTo>
                      <a:pt x="47" y="19"/>
                    </a:lnTo>
                    <a:lnTo>
                      <a:pt x="38" y="24"/>
                    </a:lnTo>
                    <a:lnTo>
                      <a:pt x="31" y="30"/>
                    </a:lnTo>
                    <a:lnTo>
                      <a:pt x="24" y="39"/>
                    </a:lnTo>
                    <a:lnTo>
                      <a:pt x="19" y="46"/>
                    </a:lnTo>
                    <a:lnTo>
                      <a:pt x="13" y="54"/>
                    </a:lnTo>
                    <a:lnTo>
                      <a:pt x="9" y="64"/>
                    </a:lnTo>
                    <a:lnTo>
                      <a:pt x="4" y="73"/>
                    </a:lnTo>
                    <a:lnTo>
                      <a:pt x="2" y="83"/>
                    </a:lnTo>
                    <a:lnTo>
                      <a:pt x="0" y="93"/>
                    </a:lnTo>
                    <a:lnTo>
                      <a:pt x="0" y="104"/>
                    </a:lnTo>
                    <a:lnTo>
                      <a:pt x="0" y="114"/>
                    </a:lnTo>
                    <a:lnTo>
                      <a:pt x="2" y="124"/>
                    </a:lnTo>
                    <a:lnTo>
                      <a:pt x="4" y="134"/>
                    </a:lnTo>
                    <a:lnTo>
                      <a:pt x="9" y="144"/>
                    </a:lnTo>
                    <a:lnTo>
                      <a:pt x="13" y="152"/>
                    </a:lnTo>
                    <a:lnTo>
                      <a:pt x="19" y="161"/>
                    </a:lnTo>
                    <a:lnTo>
                      <a:pt x="24" y="169"/>
                    </a:lnTo>
                    <a:lnTo>
                      <a:pt x="31" y="176"/>
                    </a:lnTo>
                    <a:lnTo>
                      <a:pt x="38" y="183"/>
                    </a:lnTo>
                    <a:lnTo>
                      <a:pt x="47" y="189"/>
                    </a:lnTo>
                    <a:lnTo>
                      <a:pt x="55" y="193"/>
                    </a:lnTo>
                    <a:lnTo>
                      <a:pt x="64" y="198"/>
                    </a:lnTo>
                    <a:lnTo>
                      <a:pt x="74" y="202"/>
                    </a:lnTo>
                    <a:lnTo>
                      <a:pt x="84" y="205"/>
                    </a:lnTo>
                    <a:lnTo>
                      <a:pt x="95" y="206"/>
                    </a:lnTo>
                    <a:lnTo>
                      <a:pt x="105" y="20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1" name="CasellaDiTesto 340">
                <a:extLst>
                  <a:ext uri="{FF2B5EF4-FFF2-40B4-BE49-F238E27FC236}">
                    <a16:creationId xmlns:a16="http://schemas.microsoft.com/office/drawing/2014/main" id="{9E5787D0-9CD2-48EB-8E51-4D69366EDF97}"/>
                  </a:ext>
                </a:extLst>
              </p:cNvPr>
              <p:cNvSpPr txBox="1"/>
              <p:nvPr/>
            </p:nvSpPr>
            <p:spPr>
              <a:xfrm flipH="1">
                <a:off x="9311594" y="5054259"/>
                <a:ext cx="241081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5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</a:p>
            </p:txBody>
          </p:sp>
        </p:grpSp>
        <p:grpSp>
          <p:nvGrpSpPr>
            <p:cNvPr id="344" name="Gruppo 343">
              <a:extLst>
                <a:ext uri="{FF2B5EF4-FFF2-40B4-BE49-F238E27FC236}">
                  <a16:creationId xmlns:a16="http://schemas.microsoft.com/office/drawing/2014/main" id="{443A4435-4EC6-4E99-9856-2183500F3EBD}"/>
                </a:ext>
              </a:extLst>
            </p:cNvPr>
            <p:cNvGrpSpPr/>
            <p:nvPr/>
          </p:nvGrpSpPr>
          <p:grpSpPr>
            <a:xfrm>
              <a:off x="7911597" y="305599"/>
              <a:ext cx="3959203" cy="2297369"/>
              <a:chOff x="7911597" y="305599"/>
              <a:chExt cx="3959203" cy="2297369"/>
            </a:xfrm>
          </p:grpSpPr>
          <p:grpSp>
            <p:nvGrpSpPr>
              <p:cNvPr id="316" name="Gruppo 315">
                <a:extLst>
                  <a:ext uri="{FF2B5EF4-FFF2-40B4-BE49-F238E27FC236}">
                    <a16:creationId xmlns:a16="http://schemas.microsoft.com/office/drawing/2014/main" id="{ABBCCA2D-1782-46B4-8764-4B4F4E8C4509}"/>
                  </a:ext>
                </a:extLst>
              </p:cNvPr>
              <p:cNvGrpSpPr/>
              <p:nvPr/>
            </p:nvGrpSpPr>
            <p:grpSpPr>
              <a:xfrm>
                <a:off x="7911597" y="305599"/>
                <a:ext cx="3959203" cy="2297369"/>
                <a:chOff x="7911597" y="445564"/>
                <a:chExt cx="3959203" cy="2297369"/>
              </a:xfrm>
            </p:grpSpPr>
            <p:pic>
              <p:nvPicPr>
                <p:cNvPr id="317" name="Immagine 316">
                  <a:extLst>
                    <a:ext uri="{FF2B5EF4-FFF2-40B4-BE49-F238E27FC236}">
                      <a16:creationId xmlns:a16="http://schemas.microsoft.com/office/drawing/2014/main" id="{6164AE39-512E-4FD9-BA4B-5294DA50FA1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7911597" y="736507"/>
                  <a:ext cx="3959203" cy="2006426"/>
                </a:xfrm>
                <a:prstGeom prst="rect">
                  <a:avLst/>
                </a:prstGeom>
              </p:spPr>
            </p:pic>
            <p:grpSp>
              <p:nvGrpSpPr>
                <p:cNvPr id="318" name="Gruppo 317">
                  <a:extLst>
                    <a:ext uri="{FF2B5EF4-FFF2-40B4-BE49-F238E27FC236}">
                      <a16:creationId xmlns:a16="http://schemas.microsoft.com/office/drawing/2014/main" id="{43178F0D-22CC-4478-BDA7-12064F5E1FC3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 flipH="1">
                  <a:off x="9783819" y="877706"/>
                  <a:ext cx="45908" cy="342764"/>
                  <a:chOff x="11962450" y="934952"/>
                  <a:chExt cx="69314" cy="517483"/>
                </a:xfrm>
              </p:grpSpPr>
              <p:cxnSp>
                <p:nvCxnSpPr>
                  <p:cNvPr id="320" name="Connettore diritto 319">
                    <a:extLst>
                      <a:ext uri="{FF2B5EF4-FFF2-40B4-BE49-F238E27FC236}">
                        <a16:creationId xmlns:a16="http://schemas.microsoft.com/office/drawing/2014/main" id="{9FECA21E-9E00-4E51-8CE3-AFF9D0F8B4F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962450" y="934954"/>
                    <a:ext cx="0" cy="517481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1" name="Connettore diritto 320">
                    <a:extLst>
                      <a:ext uri="{FF2B5EF4-FFF2-40B4-BE49-F238E27FC236}">
                        <a16:creationId xmlns:a16="http://schemas.microsoft.com/office/drawing/2014/main" id="{7D294659-311D-4611-9874-24621C7B489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2031764" y="934952"/>
                    <a:ext cx="0" cy="517481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9" name="CasellaDiTesto 318">
                  <a:extLst>
                    <a:ext uri="{FF2B5EF4-FFF2-40B4-BE49-F238E27FC236}">
                      <a16:creationId xmlns:a16="http://schemas.microsoft.com/office/drawing/2014/main" id="{3ACF98F7-07DF-4DBA-9FBB-990AAF95184D}"/>
                    </a:ext>
                  </a:extLst>
                </p:cNvPr>
                <p:cNvSpPr txBox="1"/>
                <p:nvPr/>
              </p:nvSpPr>
              <p:spPr>
                <a:xfrm>
                  <a:off x="9311594" y="445564"/>
                  <a:ext cx="105778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onda d’urto</a:t>
                  </a:r>
                </a:p>
              </p:txBody>
            </p:sp>
          </p:grpSp>
          <p:sp>
            <p:nvSpPr>
              <p:cNvPr id="342" name="CasellaDiTesto 341">
                <a:extLst>
                  <a:ext uri="{FF2B5EF4-FFF2-40B4-BE49-F238E27FC236}">
                    <a16:creationId xmlns:a16="http://schemas.microsoft.com/office/drawing/2014/main" id="{9B9F77AE-C722-43DA-A2D5-81DC982A5122}"/>
                  </a:ext>
                </a:extLst>
              </p:cNvPr>
              <p:cNvSpPr txBox="1"/>
              <p:nvPr/>
            </p:nvSpPr>
            <p:spPr>
              <a:xfrm flipH="1">
                <a:off x="9736632" y="1664691"/>
                <a:ext cx="241081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it-IT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5" name="CasellaDiTesto 344">
                <a:extLst>
                  <a:ext uri="{FF2B5EF4-FFF2-40B4-BE49-F238E27FC236}">
                    <a16:creationId xmlns:a16="http://schemas.microsoft.com/office/drawing/2014/main" id="{E807D89A-D95D-423F-AFBB-7EAA51DEA223}"/>
                  </a:ext>
                </a:extLst>
              </p:cNvPr>
              <p:cNvSpPr txBox="1"/>
              <p:nvPr/>
            </p:nvSpPr>
            <p:spPr>
              <a:xfrm>
                <a:off x="794212" y="782640"/>
                <a:ext cx="1099147" cy="335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b>
                          </m:sSub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45" name="CasellaDiTesto 344">
                <a:extLst>
                  <a:ext uri="{FF2B5EF4-FFF2-40B4-BE49-F238E27FC236}">
                    <a16:creationId xmlns:a16="http://schemas.microsoft.com/office/drawing/2014/main" id="{E807D89A-D95D-423F-AFBB-7EAA51DEA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12" y="782640"/>
                <a:ext cx="1099147" cy="335861"/>
              </a:xfrm>
              <a:prstGeom prst="rect">
                <a:avLst/>
              </a:prstGeom>
              <a:blipFill>
                <a:blip r:embed="rId3"/>
                <a:stretch>
                  <a:fillRect l="-4972" b="-1636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6" name="CasellaDiTesto 345">
                <a:extLst>
                  <a:ext uri="{FF2B5EF4-FFF2-40B4-BE49-F238E27FC236}">
                    <a16:creationId xmlns:a16="http://schemas.microsoft.com/office/drawing/2014/main" id="{04277745-CE26-41FF-961A-6A1A686F933E}"/>
                  </a:ext>
                </a:extLst>
              </p:cNvPr>
              <p:cNvSpPr txBox="1"/>
              <p:nvPr/>
            </p:nvSpPr>
            <p:spPr>
              <a:xfrm>
                <a:off x="794212" y="1381015"/>
                <a:ext cx="2544158" cy="8735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b>
                          </m:sSub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sub>
                                          <m: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</m:sub>
                                      </m:sSub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  <m:sub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den>
                          </m:f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46" name="CasellaDiTesto 345">
                <a:extLst>
                  <a:ext uri="{FF2B5EF4-FFF2-40B4-BE49-F238E27FC236}">
                    <a16:creationId xmlns:a16="http://schemas.microsoft.com/office/drawing/2014/main" id="{04277745-CE26-41FF-961A-6A1A686F93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12" y="1381015"/>
                <a:ext cx="2544158" cy="8735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7" name="Rettangolo 346">
                <a:extLst>
                  <a:ext uri="{FF2B5EF4-FFF2-40B4-BE49-F238E27FC236}">
                    <a16:creationId xmlns:a16="http://schemas.microsoft.com/office/drawing/2014/main" id="{9E1608C5-ECFF-4096-8CDA-4F7245FE470B}"/>
                  </a:ext>
                </a:extLst>
              </p:cNvPr>
              <p:cNvSpPr/>
              <p:nvPr/>
            </p:nvSpPr>
            <p:spPr>
              <a:xfrm>
                <a:off x="3368093" y="1706018"/>
                <a:ext cx="159630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03⋅</m:t>
                      </m:r>
                      <m:r>
                        <m:rPr>
                          <m:sty m:val="p"/>
                        </m:rPr>
                        <a:rPr lang="it-IT" sz="2000" b="0" i="0" smtClean="0">
                          <a:latin typeface="Cambria Math" panose="02040503050406030204" pitchFamily="18" charset="0"/>
                        </a:rPr>
                        <m:t>K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347" name="Rettangolo 346">
                <a:extLst>
                  <a:ext uri="{FF2B5EF4-FFF2-40B4-BE49-F238E27FC236}">
                    <a16:creationId xmlns:a16="http://schemas.microsoft.com/office/drawing/2014/main" id="{9E1608C5-ECFF-4096-8CDA-4F7245FE47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093" y="1706018"/>
                <a:ext cx="1596307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8" name="Rettangolo 347">
                <a:extLst>
                  <a:ext uri="{FF2B5EF4-FFF2-40B4-BE49-F238E27FC236}">
                    <a16:creationId xmlns:a16="http://schemas.microsoft.com/office/drawing/2014/main" id="{A7E563FB-F14A-40B5-8748-D70A7A3EC983}"/>
                  </a:ext>
                </a:extLst>
              </p:cNvPr>
              <p:cNvSpPr/>
              <p:nvPr/>
            </p:nvSpPr>
            <p:spPr>
              <a:xfrm>
                <a:off x="736752" y="2517101"/>
                <a:ext cx="2772747" cy="4528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acc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sSub>
                        <m:sSubPr>
                          <m:ctrlPr>
                            <a:rPr lang="it-IT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it-I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b>
                          </m:sSub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it-IT" sz="20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48" name="Rettangolo 347">
                <a:extLst>
                  <a:ext uri="{FF2B5EF4-FFF2-40B4-BE49-F238E27FC236}">
                    <a16:creationId xmlns:a16="http://schemas.microsoft.com/office/drawing/2014/main" id="{A7E563FB-F14A-40B5-8748-D70A7A3EC9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752" y="2517101"/>
                <a:ext cx="2772747" cy="452881"/>
              </a:xfrm>
              <a:prstGeom prst="rect">
                <a:avLst/>
              </a:prstGeom>
              <a:blipFill>
                <a:blip r:embed="rId6"/>
                <a:stretch>
                  <a:fillRect b="-405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9" name="Rettangolo 348">
                <a:extLst>
                  <a:ext uri="{FF2B5EF4-FFF2-40B4-BE49-F238E27FC236}">
                    <a16:creationId xmlns:a16="http://schemas.microsoft.com/office/drawing/2014/main" id="{B3F0C800-14A2-471A-AD31-E9E6BC3E1227}"/>
                  </a:ext>
                </a:extLst>
              </p:cNvPr>
              <p:cNvSpPr/>
              <p:nvPr/>
            </p:nvSpPr>
            <p:spPr>
              <a:xfrm>
                <a:off x="3513678" y="2541723"/>
                <a:ext cx="2186857" cy="4036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350</m:t>
                      </m:r>
                      <m:r>
                        <a:rPr lang="it-IT" sz="2000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it-IT" sz="2000" i="1">
                          <a:latin typeface="Cambria Math" panose="02040503050406030204" pitchFamily="18" charset="0"/>
                        </a:rPr>
                        <m:t>𝑘𝑊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349" name="Rettangolo 348">
                <a:extLst>
                  <a:ext uri="{FF2B5EF4-FFF2-40B4-BE49-F238E27FC236}">
                    <a16:creationId xmlns:a16="http://schemas.microsoft.com/office/drawing/2014/main" id="{B3F0C800-14A2-471A-AD31-E9E6BC3E12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678" y="2541723"/>
                <a:ext cx="2186857" cy="4036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F46941-D580-4DF1-B866-8DE04BA4F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730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" grpId="0"/>
      <p:bldP spid="346" grpId="0"/>
      <p:bldP spid="347" grpId="0"/>
      <p:bldP spid="348" grpId="0"/>
      <p:bldP spid="3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80">
            <a:extLst>
              <a:ext uri="{FF2B5EF4-FFF2-40B4-BE49-F238E27FC236}">
                <a16:creationId xmlns:a16="http://schemas.microsoft.com/office/drawing/2014/main" id="{23E553D0-09F2-4CAE-B0E9-EDB00A0FB11F}"/>
              </a:ext>
            </a:extLst>
          </p:cNvPr>
          <p:cNvSpPr txBox="1"/>
          <p:nvPr/>
        </p:nvSpPr>
        <p:spPr>
          <a:xfrm>
            <a:off x="696000" y="488690"/>
            <a:ext cx="10800000" cy="188558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0000"/>
              </a:lnSpc>
              <a:spcBef>
                <a:spcPts val="1135"/>
              </a:spcBef>
            </a:pP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Adottiamo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simbologia della figura seguente dove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sezione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5 è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relativa alla </a:t>
            </a:r>
            <a:r>
              <a:rPr lang="it-IT" sz="2000" spc="-20" dirty="0">
                <a:latin typeface="Arial" panose="020B0604020202020204" pitchFamily="34" charset="0"/>
                <a:cs typeface="Arial" panose="020B0604020202020204" pitchFamily="34" charset="0"/>
              </a:rPr>
              <a:t>gola 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del diffusore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6 è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immediatamente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valle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questa. </a:t>
            </a:r>
          </a:p>
          <a:p>
            <a:pPr marL="12700" marR="5080" algn="just">
              <a:lnSpc>
                <a:spcPct val="110000"/>
              </a:lnSpc>
              <a:spcBef>
                <a:spcPts val="1135"/>
              </a:spcBef>
            </a:pP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Inoltre indichiamo con </a:t>
            </a:r>
            <a:r>
              <a:rPr lang="it-IT" sz="2000" spc="-20" dirty="0">
                <a:latin typeface="Arial" panose="020B0604020202020204" pitchFamily="34" charset="0"/>
                <a:cs typeface="Arial" panose="020B0604020202020204" pitchFamily="34" charset="0"/>
              </a:rPr>
              <a:t>il 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pedice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condizioni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camera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prova (fra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sezione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3 e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4) in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condizione </a:t>
            </a:r>
            <a:r>
              <a:rPr lang="it-IT" sz="2000" spc="-20" dirty="0">
                <a:latin typeface="Arial" panose="020B0604020202020204" pitchFamily="34" charset="0"/>
                <a:cs typeface="Arial" panose="020B0604020202020204" pitchFamily="34" charset="0"/>
              </a:rPr>
              <a:t>di  </a:t>
            </a:r>
            <a:r>
              <a:rPr lang="it-IT" sz="2000" spc="0" dirty="0">
                <a:latin typeface="Arial" panose="020B0604020202020204" pitchFamily="34" charset="0"/>
                <a:cs typeface="Arial" panose="020B0604020202020204" pitchFamily="34" charset="0"/>
              </a:rPr>
              <a:t>progetto.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D8F91F88-FF05-4BFA-9C47-65C1466E0490}"/>
              </a:ext>
            </a:extLst>
          </p:cNvPr>
          <p:cNvGrpSpPr/>
          <p:nvPr/>
        </p:nvGrpSpPr>
        <p:grpSpPr>
          <a:xfrm>
            <a:off x="696000" y="2433078"/>
            <a:ext cx="10800000" cy="2588337"/>
            <a:chOff x="696000" y="2332410"/>
            <a:chExt cx="10800000" cy="2588337"/>
          </a:xfrm>
        </p:grpSpPr>
        <p:grpSp>
          <p:nvGrpSpPr>
            <p:cNvPr id="52" name="Gruppo 51">
              <a:extLst>
                <a:ext uri="{FF2B5EF4-FFF2-40B4-BE49-F238E27FC236}">
                  <a16:creationId xmlns:a16="http://schemas.microsoft.com/office/drawing/2014/main" id="{2301C933-2A64-4814-ADCE-76B27BE1C76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6000" y="2702363"/>
              <a:ext cx="10743139" cy="2218384"/>
              <a:chOff x="2309038" y="2063228"/>
              <a:chExt cx="4103498" cy="847344"/>
            </a:xfrm>
          </p:grpSpPr>
          <p:sp>
            <p:nvSpPr>
              <p:cNvPr id="10" name="object 39">
                <a:extLst>
                  <a:ext uri="{FF2B5EF4-FFF2-40B4-BE49-F238E27FC236}">
                    <a16:creationId xmlns:a16="http://schemas.microsoft.com/office/drawing/2014/main" id="{0C7EE47D-E318-4B8D-8F3F-EECC4A4F47DB}"/>
                  </a:ext>
                </a:extLst>
              </p:cNvPr>
              <p:cNvSpPr/>
              <p:nvPr/>
            </p:nvSpPr>
            <p:spPr>
              <a:xfrm>
                <a:off x="2319898" y="2063228"/>
                <a:ext cx="4081779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081779" h="609600">
                    <a:moveTo>
                      <a:pt x="0" y="0"/>
                    </a:moveTo>
                    <a:lnTo>
                      <a:pt x="24384" y="0"/>
                    </a:lnTo>
                    <a:lnTo>
                      <a:pt x="45719" y="6096"/>
                    </a:lnTo>
                    <a:lnTo>
                      <a:pt x="70103" y="15240"/>
                    </a:lnTo>
                    <a:lnTo>
                      <a:pt x="88391" y="24384"/>
                    </a:lnTo>
                    <a:lnTo>
                      <a:pt x="109728" y="42672"/>
                    </a:lnTo>
                    <a:lnTo>
                      <a:pt x="128015" y="57912"/>
                    </a:lnTo>
                    <a:lnTo>
                      <a:pt x="158496" y="97536"/>
                    </a:lnTo>
                    <a:lnTo>
                      <a:pt x="188975" y="143256"/>
                    </a:lnTo>
                    <a:lnTo>
                      <a:pt x="216408" y="195072"/>
                    </a:lnTo>
                    <a:lnTo>
                      <a:pt x="240791" y="249936"/>
                    </a:lnTo>
                    <a:lnTo>
                      <a:pt x="262128" y="304800"/>
                    </a:lnTo>
                    <a:lnTo>
                      <a:pt x="283463" y="362712"/>
                    </a:lnTo>
                    <a:lnTo>
                      <a:pt x="307847" y="417576"/>
                    </a:lnTo>
                    <a:lnTo>
                      <a:pt x="329184" y="469392"/>
                    </a:lnTo>
                    <a:lnTo>
                      <a:pt x="353568" y="515112"/>
                    </a:lnTo>
                    <a:lnTo>
                      <a:pt x="380999" y="554736"/>
                    </a:lnTo>
                    <a:lnTo>
                      <a:pt x="411479" y="585216"/>
                    </a:lnTo>
                    <a:lnTo>
                      <a:pt x="445008" y="603504"/>
                    </a:lnTo>
                    <a:lnTo>
                      <a:pt x="463296" y="609600"/>
                    </a:lnTo>
                    <a:lnTo>
                      <a:pt x="502920" y="609600"/>
                    </a:lnTo>
                    <a:lnTo>
                      <a:pt x="551688" y="597408"/>
                    </a:lnTo>
                    <a:lnTo>
                      <a:pt x="588264" y="573024"/>
                    </a:lnTo>
                    <a:lnTo>
                      <a:pt x="615696" y="542544"/>
                    </a:lnTo>
                    <a:lnTo>
                      <a:pt x="643128" y="490728"/>
                    </a:lnTo>
                    <a:lnTo>
                      <a:pt x="658367" y="463296"/>
                    </a:lnTo>
                    <a:lnTo>
                      <a:pt x="685799" y="408432"/>
                    </a:lnTo>
                    <a:lnTo>
                      <a:pt x="725423" y="356616"/>
                    </a:lnTo>
                    <a:lnTo>
                      <a:pt x="768096" y="332232"/>
                    </a:lnTo>
                    <a:lnTo>
                      <a:pt x="783335" y="323088"/>
                    </a:lnTo>
                    <a:lnTo>
                      <a:pt x="801623" y="320040"/>
                    </a:lnTo>
                    <a:lnTo>
                      <a:pt x="819911" y="313944"/>
                    </a:lnTo>
                    <a:lnTo>
                      <a:pt x="841247" y="313944"/>
                    </a:lnTo>
                    <a:lnTo>
                      <a:pt x="865632" y="310896"/>
                    </a:lnTo>
                    <a:lnTo>
                      <a:pt x="3160776" y="310896"/>
                    </a:lnTo>
                    <a:lnTo>
                      <a:pt x="3215640" y="313944"/>
                    </a:lnTo>
                    <a:lnTo>
                      <a:pt x="3261360" y="316992"/>
                    </a:lnTo>
                    <a:lnTo>
                      <a:pt x="3304032" y="326136"/>
                    </a:lnTo>
                    <a:lnTo>
                      <a:pt x="3340608" y="332232"/>
                    </a:lnTo>
                    <a:lnTo>
                      <a:pt x="3401568" y="356616"/>
                    </a:lnTo>
                    <a:lnTo>
                      <a:pt x="3450336" y="384048"/>
                    </a:lnTo>
                    <a:lnTo>
                      <a:pt x="3489960" y="411480"/>
                    </a:lnTo>
                    <a:lnTo>
                      <a:pt x="3523488" y="432816"/>
                    </a:lnTo>
                    <a:lnTo>
                      <a:pt x="3541776" y="441960"/>
                    </a:lnTo>
                    <a:lnTo>
                      <a:pt x="3563112" y="451104"/>
                    </a:lnTo>
                    <a:lnTo>
                      <a:pt x="3581400" y="454152"/>
                    </a:lnTo>
                    <a:lnTo>
                      <a:pt x="3605784" y="457200"/>
                    </a:lnTo>
                    <a:lnTo>
                      <a:pt x="3617976" y="454152"/>
                    </a:lnTo>
                    <a:lnTo>
                      <a:pt x="3669792" y="414528"/>
                    </a:lnTo>
                    <a:lnTo>
                      <a:pt x="3730752" y="310896"/>
                    </a:lnTo>
                    <a:lnTo>
                      <a:pt x="3776472" y="228600"/>
                    </a:lnTo>
                    <a:lnTo>
                      <a:pt x="3800856" y="185928"/>
                    </a:lnTo>
                    <a:lnTo>
                      <a:pt x="3861816" y="106680"/>
                    </a:lnTo>
                    <a:lnTo>
                      <a:pt x="3895344" y="73152"/>
                    </a:lnTo>
                    <a:lnTo>
                      <a:pt x="3934968" y="42672"/>
                    </a:lnTo>
                    <a:lnTo>
                      <a:pt x="3977640" y="18288"/>
                    </a:lnTo>
                    <a:lnTo>
                      <a:pt x="4026408" y="6096"/>
                    </a:lnTo>
                    <a:lnTo>
                      <a:pt x="4053840" y="0"/>
                    </a:lnTo>
                    <a:lnTo>
                      <a:pt x="4081272" y="0"/>
                    </a:lnTo>
                  </a:path>
                </a:pathLst>
              </a:custGeom>
              <a:ln w="38100">
                <a:solidFill>
                  <a:srgbClr val="1F1A17"/>
                </a:solidFill>
              </a:ln>
            </p:spPr>
            <p:txBody>
              <a:bodyPr wrap="square" lIns="0" tIns="0" rIns="0" bIns="0" rtlCol="0"/>
              <a:lstStyle/>
              <a:p>
                <a:endParaRPr sz="2000"/>
              </a:p>
            </p:txBody>
          </p:sp>
          <p:cxnSp>
            <p:nvCxnSpPr>
              <p:cNvPr id="51" name="Connettore diritto 50">
                <a:extLst>
                  <a:ext uri="{FF2B5EF4-FFF2-40B4-BE49-F238E27FC236}">
                    <a16:creationId xmlns:a16="http://schemas.microsoft.com/office/drawing/2014/main" id="{541C0B9E-5688-4D6F-90FA-E6EF020241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09038" y="2910572"/>
                <a:ext cx="4103498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CasellaDiTesto 52">
                  <a:extLst>
                    <a:ext uri="{FF2B5EF4-FFF2-40B4-BE49-F238E27FC236}">
                      <a16:creationId xmlns:a16="http://schemas.microsoft.com/office/drawing/2014/main" id="{C251770E-D55C-4294-BDD7-4DADB439DBE0}"/>
                    </a:ext>
                  </a:extLst>
                </p:cNvPr>
                <p:cNvSpPr txBox="1"/>
                <p:nvPr/>
              </p:nvSpPr>
              <p:spPr>
                <a:xfrm>
                  <a:off x="724432" y="2363187"/>
                  <a:ext cx="2532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it-IT" sz="2000" b="1" dirty="0"/>
                </a:p>
              </p:txBody>
            </p:sp>
          </mc:Choice>
          <mc:Fallback xmlns="">
            <p:sp>
              <p:nvSpPr>
                <p:cNvPr id="53" name="CasellaDiTesto 52">
                  <a:extLst>
                    <a:ext uri="{FF2B5EF4-FFF2-40B4-BE49-F238E27FC236}">
                      <a16:creationId xmlns:a16="http://schemas.microsoft.com/office/drawing/2014/main" id="{C251770E-D55C-4294-BDD7-4DADB439DBE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432" y="2363187"/>
                  <a:ext cx="253274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29268" r="-29268" b="-6557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CasellaDiTesto 54">
                  <a:extLst>
                    <a:ext uri="{FF2B5EF4-FFF2-40B4-BE49-F238E27FC236}">
                      <a16:creationId xmlns:a16="http://schemas.microsoft.com/office/drawing/2014/main" id="{A35DE8C8-9AD6-4BC7-B33F-A94A2AA43999}"/>
                    </a:ext>
                  </a:extLst>
                </p:cNvPr>
                <p:cNvSpPr txBox="1"/>
                <p:nvPr/>
              </p:nvSpPr>
              <p:spPr>
                <a:xfrm>
                  <a:off x="1909984" y="3871790"/>
                  <a:ext cx="200376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it-IT" sz="2000" b="1" dirty="0"/>
                </a:p>
              </p:txBody>
            </p:sp>
          </mc:Choice>
          <mc:Fallback xmlns="">
            <p:sp>
              <p:nvSpPr>
                <p:cNvPr id="55" name="CasellaDiTesto 54">
                  <a:extLst>
                    <a:ext uri="{FF2B5EF4-FFF2-40B4-BE49-F238E27FC236}">
                      <a16:creationId xmlns:a16="http://schemas.microsoft.com/office/drawing/2014/main" id="{A35DE8C8-9AD6-4BC7-B33F-A94A2AA4399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9984" y="3871790"/>
                  <a:ext cx="200376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48485" r="-48485" b="-6667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CasellaDiTesto 55">
                  <a:extLst>
                    <a:ext uri="{FF2B5EF4-FFF2-40B4-BE49-F238E27FC236}">
                      <a16:creationId xmlns:a16="http://schemas.microsoft.com/office/drawing/2014/main" id="{539B48BB-AB78-4CB1-A2BE-CA97EC609A82}"/>
                    </a:ext>
                  </a:extLst>
                </p:cNvPr>
                <p:cNvSpPr txBox="1"/>
                <p:nvPr/>
              </p:nvSpPr>
              <p:spPr>
                <a:xfrm>
                  <a:off x="2846158" y="3135547"/>
                  <a:ext cx="200376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oMath>
                    </m:oMathPara>
                  </a14:m>
                  <a:endParaRPr lang="it-IT" sz="2000" b="1" dirty="0"/>
                </a:p>
              </p:txBody>
            </p:sp>
          </mc:Choice>
          <mc:Fallback xmlns="">
            <p:sp>
              <p:nvSpPr>
                <p:cNvPr id="56" name="CasellaDiTesto 55">
                  <a:extLst>
                    <a:ext uri="{FF2B5EF4-FFF2-40B4-BE49-F238E27FC236}">
                      <a16:creationId xmlns:a16="http://schemas.microsoft.com/office/drawing/2014/main" id="{539B48BB-AB78-4CB1-A2BE-CA97EC609A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6158" y="3135547"/>
                  <a:ext cx="200376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51515" r="-45455" b="-6667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CasellaDiTesto 56">
                  <a:extLst>
                    <a:ext uri="{FF2B5EF4-FFF2-40B4-BE49-F238E27FC236}">
                      <a16:creationId xmlns:a16="http://schemas.microsoft.com/office/drawing/2014/main" id="{F7C983FE-0EB2-4BEB-B9ED-F771AC6784A2}"/>
                    </a:ext>
                  </a:extLst>
                </p:cNvPr>
                <p:cNvSpPr txBox="1"/>
                <p:nvPr/>
              </p:nvSpPr>
              <p:spPr>
                <a:xfrm>
                  <a:off x="9145466" y="3121223"/>
                  <a:ext cx="200376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oMath>
                    </m:oMathPara>
                  </a14:m>
                  <a:endParaRPr lang="it-IT" sz="2000" b="1" dirty="0"/>
                </a:p>
              </p:txBody>
            </p:sp>
          </mc:Choice>
          <mc:Fallback xmlns="">
            <p:sp>
              <p:nvSpPr>
                <p:cNvPr id="57" name="CasellaDiTesto 56">
                  <a:extLst>
                    <a:ext uri="{FF2B5EF4-FFF2-40B4-BE49-F238E27FC236}">
                      <a16:creationId xmlns:a16="http://schemas.microsoft.com/office/drawing/2014/main" id="{F7C983FE-0EB2-4BEB-B9ED-F771AC6784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5466" y="3121223"/>
                  <a:ext cx="200376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48485" r="-48485" b="-6667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CasellaDiTesto 57">
                  <a:extLst>
                    <a:ext uri="{FF2B5EF4-FFF2-40B4-BE49-F238E27FC236}">
                      <a16:creationId xmlns:a16="http://schemas.microsoft.com/office/drawing/2014/main" id="{0C3FB42F-EC99-4D0E-8671-D795B8C45988}"/>
                    </a:ext>
                  </a:extLst>
                </p:cNvPr>
                <p:cNvSpPr txBox="1"/>
                <p:nvPr/>
              </p:nvSpPr>
              <p:spPr>
                <a:xfrm>
                  <a:off x="9923295" y="3441913"/>
                  <a:ext cx="360736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24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oMath>
                    </m:oMathPara>
                  </a14:m>
                  <a:endParaRPr lang="it-IT" sz="2000" b="1" dirty="0"/>
                </a:p>
              </p:txBody>
            </p:sp>
          </mc:Choice>
          <mc:Fallback xmlns="">
            <p:sp>
              <p:nvSpPr>
                <p:cNvPr id="58" name="CasellaDiTesto 57">
                  <a:extLst>
                    <a:ext uri="{FF2B5EF4-FFF2-40B4-BE49-F238E27FC236}">
                      <a16:creationId xmlns:a16="http://schemas.microsoft.com/office/drawing/2014/main" id="{0C3FB42F-EC99-4D0E-8671-D795B8C4598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23295" y="3441913"/>
                  <a:ext cx="360736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32203" r="-49153" b="-8197"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9" name="CasellaDiTesto 58">
              <a:extLst>
                <a:ext uri="{FF2B5EF4-FFF2-40B4-BE49-F238E27FC236}">
                  <a16:creationId xmlns:a16="http://schemas.microsoft.com/office/drawing/2014/main" id="{A90697B2-20C2-4C5D-9241-4E806B610093}"/>
                </a:ext>
              </a:extLst>
            </p:cNvPr>
            <p:cNvSpPr txBox="1"/>
            <p:nvPr/>
          </p:nvSpPr>
          <p:spPr>
            <a:xfrm>
              <a:off x="11257152" y="2332410"/>
              <a:ext cx="238848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it-IT" sz="2400" b="1" dirty="0"/>
                <a:t>7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71A4326-768D-49E9-8923-2812C7DDF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693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>
            <a:extLst>
              <a:ext uri="{FF2B5EF4-FFF2-40B4-BE49-F238E27FC236}">
                <a16:creationId xmlns:a16="http://schemas.microsoft.com/office/drawing/2014/main" id="{05C4B0DC-CC35-42CD-88BC-B7F66CB7EC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23733" y="111554"/>
            <a:ext cx="4680000" cy="11550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ttangolo 15">
                <a:extLst>
                  <a:ext uri="{FF2B5EF4-FFF2-40B4-BE49-F238E27FC236}">
                    <a16:creationId xmlns:a16="http://schemas.microsoft.com/office/drawing/2014/main" id="{96BE64F7-2FC7-4C38-952E-815E640C2E1D}"/>
                  </a:ext>
                </a:extLst>
              </p:cNvPr>
              <p:cNvSpPr/>
              <p:nvPr/>
            </p:nvSpPr>
            <p:spPr>
              <a:xfrm>
                <a:off x="700409" y="183097"/>
                <a:ext cx="121584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=1.6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16" name="Rettangolo 15">
                <a:extLst>
                  <a:ext uri="{FF2B5EF4-FFF2-40B4-BE49-F238E27FC236}">
                    <a16:creationId xmlns:a16="http://schemas.microsoft.com/office/drawing/2014/main" id="{96BE64F7-2FC7-4C38-952E-815E640C2E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409" y="183097"/>
                <a:ext cx="1215846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ttangolo 16">
                <a:extLst>
                  <a:ext uri="{FF2B5EF4-FFF2-40B4-BE49-F238E27FC236}">
                    <a16:creationId xmlns:a16="http://schemas.microsoft.com/office/drawing/2014/main" id="{AA5B18CE-600F-42B7-8F66-A1D6BFD120D9}"/>
                  </a:ext>
                </a:extLst>
              </p:cNvPr>
              <p:cNvSpPr/>
              <p:nvPr/>
            </p:nvSpPr>
            <p:spPr>
              <a:xfrm>
                <a:off x="2324669" y="183097"/>
                <a:ext cx="206146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=40</m:t>
                    </m:r>
                    <m:r>
                      <a:rPr lang="it-IT" sz="2000" i="1" spc="-5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sSup>
                      <m:sSup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it-IT" sz="2000" dirty="0"/>
                  <a:t> </a:t>
                </a:r>
                <a:r>
                  <a:rPr lang="it-IT" sz="2000" dirty="0">
                    <a:latin typeface="Cambria" panose="02040503050406030204" pitchFamily="18" charset="0"/>
                    <a:ea typeface="Cambria" panose="02040503050406030204" pitchFamily="18" charset="0"/>
                    <a:cs typeface="Arial" panose="020B0604020202020204" pitchFamily="34" charset="0"/>
                  </a:rPr>
                  <a:t>Pa</a:t>
                </a:r>
              </a:p>
            </p:txBody>
          </p:sp>
        </mc:Choice>
        <mc:Fallback xmlns="">
          <p:sp>
            <p:nvSpPr>
              <p:cNvPr id="17" name="Rettangolo 16">
                <a:extLst>
                  <a:ext uri="{FF2B5EF4-FFF2-40B4-BE49-F238E27FC236}">
                    <a16:creationId xmlns:a16="http://schemas.microsoft.com/office/drawing/2014/main" id="{AA5B18CE-600F-42B7-8F66-A1D6BFD120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4669" y="183097"/>
                <a:ext cx="2061462" cy="400110"/>
              </a:xfrm>
              <a:prstGeom prst="rect">
                <a:avLst/>
              </a:prstGeom>
              <a:blipFill>
                <a:blip r:embed="rId4"/>
                <a:stretch>
                  <a:fillRect t="-10606" r="-2065" b="-2272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ttangolo 19">
                <a:extLst>
                  <a:ext uri="{FF2B5EF4-FFF2-40B4-BE49-F238E27FC236}">
                    <a16:creationId xmlns:a16="http://schemas.microsoft.com/office/drawing/2014/main" id="{6FDFFAA6-052D-44F8-87AE-6B591BBBA3AE}"/>
                  </a:ext>
                </a:extLst>
              </p:cNvPr>
              <p:cNvSpPr/>
              <p:nvPr/>
            </p:nvSpPr>
            <p:spPr>
              <a:xfrm>
                <a:off x="4684578" y="183096"/>
                <a:ext cx="138762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=275</m:t>
                    </m:r>
                  </m:oMath>
                </a14:m>
                <a:r>
                  <a:rPr lang="it-IT" sz="2000" dirty="0">
                    <a:latin typeface="Cambria" panose="02040503050406030204" pitchFamily="18" charset="0"/>
                    <a:ea typeface="Cambria" panose="02040503050406030204" pitchFamily="18" charset="0"/>
                    <a:cs typeface="Arial" panose="020B0604020202020204" pitchFamily="34" charset="0"/>
                  </a:rPr>
                  <a:t> K</a:t>
                </a:r>
              </a:p>
            </p:txBody>
          </p:sp>
        </mc:Choice>
        <mc:Fallback xmlns="">
          <p:sp>
            <p:nvSpPr>
              <p:cNvPr id="20" name="Rettangolo 19">
                <a:extLst>
                  <a:ext uri="{FF2B5EF4-FFF2-40B4-BE49-F238E27FC236}">
                    <a16:creationId xmlns:a16="http://schemas.microsoft.com/office/drawing/2014/main" id="{6FDFFAA6-052D-44F8-87AE-6B591BBBA3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578" y="183096"/>
                <a:ext cx="1387624" cy="400110"/>
              </a:xfrm>
              <a:prstGeom prst="rect">
                <a:avLst/>
              </a:prstGeom>
              <a:blipFill>
                <a:blip r:embed="rId5"/>
                <a:stretch>
                  <a:fillRect t="-7576" r="-3509" b="-2575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ttangolo 20">
                <a:extLst>
                  <a:ext uri="{FF2B5EF4-FFF2-40B4-BE49-F238E27FC236}">
                    <a16:creationId xmlns:a16="http://schemas.microsoft.com/office/drawing/2014/main" id="{06E45FF3-B8AE-4B9B-AE57-571DADB87471}"/>
                  </a:ext>
                </a:extLst>
              </p:cNvPr>
              <p:cNvSpPr/>
              <p:nvPr/>
            </p:nvSpPr>
            <p:spPr>
              <a:xfrm>
                <a:off x="700409" y="823920"/>
                <a:ext cx="157998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=0.7 </m:t>
                      </m:r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it-IT" sz="2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p>
                          <m:r>
                            <a:rPr lang="it-IT" sz="2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1" name="Rettangolo 20">
                <a:extLst>
                  <a:ext uri="{FF2B5EF4-FFF2-40B4-BE49-F238E27FC236}">
                    <a16:creationId xmlns:a16="http://schemas.microsoft.com/office/drawing/2014/main" id="{06E45FF3-B8AE-4B9B-AE57-571DADB874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409" y="823920"/>
                <a:ext cx="1579983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ttangolo 21">
                <a:extLst>
                  <a:ext uri="{FF2B5EF4-FFF2-40B4-BE49-F238E27FC236}">
                    <a16:creationId xmlns:a16="http://schemas.microsoft.com/office/drawing/2014/main" id="{BE21ACF9-4FFB-44F6-BBE6-EEAC29579640}"/>
                  </a:ext>
                </a:extLst>
              </p:cNvPr>
              <p:cNvSpPr/>
              <p:nvPr/>
            </p:nvSpPr>
            <p:spPr>
              <a:xfrm>
                <a:off x="2693295" y="823920"/>
                <a:ext cx="157838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=0.7 </m:t>
                      </m:r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it-IT" sz="2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p>
                          <m:r>
                            <a:rPr lang="it-IT" sz="2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t-IT" sz="2000" dirty="0"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Rettangolo 21">
                <a:extLst>
                  <a:ext uri="{FF2B5EF4-FFF2-40B4-BE49-F238E27FC236}">
                    <a16:creationId xmlns:a16="http://schemas.microsoft.com/office/drawing/2014/main" id="{BE21ACF9-4FFB-44F6-BBE6-EEAC295796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295" y="823920"/>
                <a:ext cx="1578381" cy="400110"/>
              </a:xfrm>
              <a:prstGeom prst="rect">
                <a:avLst/>
              </a:prstGeom>
              <a:blipFill>
                <a:blip r:embed="rId7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ttangolo 22">
                <a:extLst>
                  <a:ext uri="{FF2B5EF4-FFF2-40B4-BE49-F238E27FC236}">
                    <a16:creationId xmlns:a16="http://schemas.microsoft.com/office/drawing/2014/main" id="{1AD0CCDC-8BA6-4D22-A060-0A21FBC4863D}"/>
                  </a:ext>
                </a:extLst>
              </p:cNvPr>
              <p:cNvSpPr/>
              <p:nvPr/>
            </p:nvSpPr>
            <p:spPr>
              <a:xfrm>
                <a:off x="4684578" y="823919"/>
                <a:ext cx="158434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=0.1 </m:t>
                      </m:r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it-IT" sz="2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p>
                          <m:r>
                            <a:rPr lang="it-IT" sz="2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t-IT" sz="2000" dirty="0"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Rettangolo 22">
                <a:extLst>
                  <a:ext uri="{FF2B5EF4-FFF2-40B4-BE49-F238E27FC236}">
                    <a16:creationId xmlns:a16="http://schemas.microsoft.com/office/drawing/2014/main" id="{1AD0CCDC-8BA6-4D22-A060-0A21FBC486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578" y="823919"/>
                <a:ext cx="1584344" cy="400110"/>
              </a:xfrm>
              <a:prstGeom prst="rect">
                <a:avLst/>
              </a:prstGeom>
              <a:blipFill>
                <a:blip r:embed="rId8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05B6BA39-CD3C-49A1-A068-F52C086E5F0E}"/>
                  </a:ext>
                </a:extLst>
              </p:cNvPr>
              <p:cNvSpPr/>
              <p:nvPr/>
            </p:nvSpPr>
            <p:spPr>
              <a:xfrm>
                <a:off x="700409" y="1470841"/>
                <a:ext cx="1725536" cy="722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=287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it-IT" sz="2000" b="0" i="0" smtClean="0">
                              <a:latin typeface="Cambria Math" panose="02040503050406030204" pitchFamily="18" charset="0"/>
                            </a:rPr>
                            <m:t>J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it-IT" sz="2000" b="0" i="0" smtClean="0">
                              <a:latin typeface="Cambria Math" panose="02040503050406030204" pitchFamily="18" charset="0"/>
                            </a:rPr>
                            <m:t>Kg</m:t>
                          </m:r>
                          <m:r>
                            <a:rPr lang="it-IT" sz="2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it-IT" sz="2000" b="0" i="0" smtClean="0">
                              <a:latin typeface="Cambria Math" panose="02040503050406030204" pitchFamily="18" charset="0"/>
                            </a:rPr>
                            <m:t>K</m:t>
                          </m:r>
                        </m:den>
                      </m:f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05B6BA39-CD3C-49A1-A068-F52C086E5F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409" y="1470841"/>
                <a:ext cx="1725536" cy="72250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ttangolo 24">
                <a:extLst>
                  <a:ext uri="{FF2B5EF4-FFF2-40B4-BE49-F238E27FC236}">
                    <a16:creationId xmlns:a16="http://schemas.microsoft.com/office/drawing/2014/main" id="{7B19BE21-71F8-4442-9E4C-8780CB4B6086}"/>
                  </a:ext>
                </a:extLst>
              </p:cNvPr>
              <p:cNvSpPr/>
              <p:nvPr/>
            </p:nvSpPr>
            <p:spPr>
              <a:xfrm>
                <a:off x="2649209" y="1632038"/>
                <a:ext cx="105535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=1.4</m:t>
                      </m:r>
                    </m:oMath>
                  </m:oMathPara>
                </a14:m>
                <a:endParaRPr lang="it-IT" sz="2000" dirty="0"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Rettangolo 24">
                <a:extLst>
                  <a:ext uri="{FF2B5EF4-FFF2-40B4-BE49-F238E27FC236}">
                    <a16:creationId xmlns:a16="http://schemas.microsoft.com/office/drawing/2014/main" id="{7B19BE21-71F8-4442-9E4C-8780CB4B60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9209" y="1632038"/>
                <a:ext cx="1055354" cy="400110"/>
              </a:xfrm>
              <a:prstGeom prst="rect">
                <a:avLst/>
              </a:prstGeom>
              <a:blipFill>
                <a:blip r:embed="rId10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ttangolo 25">
                <a:extLst>
                  <a:ext uri="{FF2B5EF4-FFF2-40B4-BE49-F238E27FC236}">
                    <a16:creationId xmlns:a16="http://schemas.microsoft.com/office/drawing/2014/main" id="{F09DAF85-E5AC-4894-9BE2-3219085835B6}"/>
                  </a:ext>
                </a:extLst>
              </p:cNvPr>
              <p:cNvSpPr/>
              <p:nvPr/>
            </p:nvSpPr>
            <p:spPr>
              <a:xfrm>
                <a:off x="3927827" y="1632038"/>
                <a:ext cx="12414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𝜓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=0.81</m:t>
                      </m:r>
                    </m:oMath>
                  </m:oMathPara>
                </a14:m>
                <a:endParaRPr lang="it-IT" sz="2000" dirty="0"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Rettangolo 25">
                <a:extLst>
                  <a:ext uri="{FF2B5EF4-FFF2-40B4-BE49-F238E27FC236}">
                    <a16:creationId xmlns:a16="http://schemas.microsoft.com/office/drawing/2014/main" id="{F09DAF85-E5AC-4894-9BE2-3219085835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827" y="1632038"/>
                <a:ext cx="1241430" cy="400110"/>
              </a:xfrm>
              <a:prstGeom prst="rect">
                <a:avLst/>
              </a:prstGeom>
              <a:blipFill>
                <a:blip r:embed="rId11"/>
                <a:stretch>
                  <a:fillRect b="-1846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tangolo 26">
                <a:extLst>
                  <a:ext uri="{FF2B5EF4-FFF2-40B4-BE49-F238E27FC236}">
                    <a16:creationId xmlns:a16="http://schemas.microsoft.com/office/drawing/2014/main" id="{00ACBAF0-E103-4F01-B787-71340F37B6A5}"/>
                  </a:ext>
                </a:extLst>
              </p:cNvPr>
              <p:cNvSpPr/>
              <p:nvPr/>
            </p:nvSpPr>
            <p:spPr>
              <a:xfrm>
                <a:off x="5392522" y="1470841"/>
                <a:ext cx="1939505" cy="722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=1004</m:t>
                      </m:r>
                      <m:f>
                        <m:f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it-IT" sz="2000" b="0" i="0" smtClean="0">
                              <a:latin typeface="Cambria Math" panose="02040503050406030204" pitchFamily="18" charset="0"/>
                            </a:rPr>
                            <m:t>J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it-IT" sz="2000" b="0" i="0" smtClean="0">
                              <a:latin typeface="Cambria Math" panose="02040503050406030204" pitchFamily="18" charset="0"/>
                            </a:rPr>
                            <m:t>Kg</m:t>
                          </m:r>
                          <m:r>
                            <a:rPr lang="it-IT" sz="20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it-IT" sz="2000" b="0" i="0" smtClean="0">
                              <a:latin typeface="Cambria Math" panose="02040503050406030204" pitchFamily="18" charset="0"/>
                            </a:rPr>
                            <m:t>K</m:t>
                          </m:r>
                        </m:den>
                      </m:f>
                    </m:oMath>
                  </m:oMathPara>
                </a14:m>
                <a:endParaRPr lang="it-IT" sz="2000" dirty="0"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Rettangolo 26">
                <a:extLst>
                  <a:ext uri="{FF2B5EF4-FFF2-40B4-BE49-F238E27FC236}">
                    <a16:creationId xmlns:a16="http://schemas.microsoft.com/office/drawing/2014/main" id="{00ACBAF0-E103-4F01-B787-71340F37B6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2522" y="1470841"/>
                <a:ext cx="1939505" cy="72250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bject 27">
            <a:extLst>
              <a:ext uri="{FF2B5EF4-FFF2-40B4-BE49-F238E27FC236}">
                <a16:creationId xmlns:a16="http://schemas.microsoft.com/office/drawing/2014/main" id="{EECAE150-CC7B-4592-B74A-E1B8E97A449C}"/>
              </a:ext>
            </a:extLst>
          </p:cNvPr>
          <p:cNvSpPr txBox="1"/>
          <p:nvPr/>
        </p:nvSpPr>
        <p:spPr>
          <a:xfrm>
            <a:off x="696000" y="2777898"/>
            <a:ext cx="10800000" cy="315984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>
              <a:lnSpc>
                <a:spcPct val="95800"/>
              </a:lnSpc>
              <a:spcBef>
                <a:spcPts val="160"/>
              </a:spcBef>
            </a:pP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Dal M di progetto si possono leggere sulle tabelle (ISO)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seguenti 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rapporti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ttangolo 30">
                <a:extLst>
                  <a:ext uri="{FF2B5EF4-FFF2-40B4-BE49-F238E27FC236}">
                    <a16:creationId xmlns:a16="http://schemas.microsoft.com/office/drawing/2014/main" id="{FF598E52-30D4-408A-8978-8E85610EBBA9}"/>
                  </a:ext>
                </a:extLst>
              </p:cNvPr>
              <p:cNvSpPr/>
              <p:nvPr/>
            </p:nvSpPr>
            <p:spPr>
              <a:xfrm>
                <a:off x="602114" y="3586024"/>
                <a:ext cx="121584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=1.6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1" name="Rettangolo 30">
                <a:extLst>
                  <a:ext uri="{FF2B5EF4-FFF2-40B4-BE49-F238E27FC236}">
                    <a16:creationId xmlns:a16="http://schemas.microsoft.com/office/drawing/2014/main" id="{FF598E52-30D4-408A-8978-8E85610EBB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114" y="3586024"/>
                <a:ext cx="1215846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A25EE04C-2CB9-438A-8785-F5F30230A965}"/>
              </a:ext>
            </a:extLst>
          </p:cNvPr>
          <p:cNvCxnSpPr>
            <a:cxnSpLocks/>
          </p:cNvCxnSpPr>
          <p:nvPr/>
        </p:nvCxnSpPr>
        <p:spPr>
          <a:xfrm flipV="1">
            <a:off x="2038344" y="3778035"/>
            <a:ext cx="1357528" cy="1608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bject 27">
            <a:extLst>
              <a:ext uri="{FF2B5EF4-FFF2-40B4-BE49-F238E27FC236}">
                <a16:creationId xmlns:a16="http://schemas.microsoft.com/office/drawing/2014/main" id="{BDE53154-41D4-49BE-B9A2-F156206F5FF2}"/>
              </a:ext>
            </a:extLst>
          </p:cNvPr>
          <p:cNvSpPr txBox="1"/>
          <p:nvPr/>
        </p:nvSpPr>
        <p:spPr>
          <a:xfrm>
            <a:off x="649721" y="4470199"/>
            <a:ext cx="10800000" cy="315984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>
              <a:lnSpc>
                <a:spcPct val="95800"/>
              </a:lnSpc>
              <a:spcBef>
                <a:spcPts val="160"/>
              </a:spcBef>
            </a:pP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da cui si possono ricavare le condizioni di ristagno e l'area critica: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ttangolo 42">
                <a:extLst>
                  <a:ext uri="{FF2B5EF4-FFF2-40B4-BE49-F238E27FC236}">
                    <a16:creationId xmlns:a16="http://schemas.microsoft.com/office/drawing/2014/main" id="{0C79B2ED-FF5D-4996-8DA1-9A8C67D7DCD6}"/>
                  </a:ext>
                </a:extLst>
              </p:cNvPr>
              <p:cNvSpPr/>
              <p:nvPr/>
            </p:nvSpPr>
            <p:spPr>
              <a:xfrm>
                <a:off x="3591099" y="3425660"/>
                <a:ext cx="785792" cy="7208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3" name="Rettangolo 42">
                <a:extLst>
                  <a:ext uri="{FF2B5EF4-FFF2-40B4-BE49-F238E27FC236}">
                    <a16:creationId xmlns:a16="http://schemas.microsoft.com/office/drawing/2014/main" id="{0C79B2ED-FF5D-4996-8DA1-9A8C67D7DC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099" y="3425660"/>
                <a:ext cx="785792" cy="72083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ttangolo 48">
                <a:extLst>
                  <a:ext uri="{FF2B5EF4-FFF2-40B4-BE49-F238E27FC236}">
                    <a16:creationId xmlns:a16="http://schemas.microsoft.com/office/drawing/2014/main" id="{46C5EB62-E1AA-4868-AE01-8A74AF3767AB}"/>
                  </a:ext>
                </a:extLst>
              </p:cNvPr>
              <p:cNvSpPr/>
              <p:nvPr/>
            </p:nvSpPr>
            <p:spPr>
              <a:xfrm>
                <a:off x="4376891" y="3552123"/>
                <a:ext cx="110537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1.250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9" name="Rettangolo 48">
                <a:extLst>
                  <a:ext uri="{FF2B5EF4-FFF2-40B4-BE49-F238E27FC236}">
                    <a16:creationId xmlns:a16="http://schemas.microsoft.com/office/drawing/2014/main" id="{46C5EB62-E1AA-4868-AE01-8A74AF3767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891" y="3552123"/>
                <a:ext cx="1105372" cy="400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ttangolo 59">
                <a:extLst>
                  <a:ext uri="{FF2B5EF4-FFF2-40B4-BE49-F238E27FC236}">
                    <a16:creationId xmlns:a16="http://schemas.microsoft.com/office/drawing/2014/main" id="{609707EC-3C32-4D2F-99CA-B69E635EBAA1}"/>
                  </a:ext>
                </a:extLst>
              </p:cNvPr>
              <p:cNvSpPr/>
              <p:nvPr/>
            </p:nvSpPr>
            <p:spPr>
              <a:xfrm>
                <a:off x="6017752" y="3430213"/>
                <a:ext cx="871649" cy="711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0" name="Rettangolo 59">
                <a:extLst>
                  <a:ext uri="{FF2B5EF4-FFF2-40B4-BE49-F238E27FC236}">
                    <a16:creationId xmlns:a16="http://schemas.microsoft.com/office/drawing/2014/main" id="{609707EC-3C32-4D2F-99CA-B69E635EBA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752" y="3430213"/>
                <a:ext cx="871649" cy="71173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ttangolo 60">
                <a:extLst>
                  <a:ext uri="{FF2B5EF4-FFF2-40B4-BE49-F238E27FC236}">
                    <a16:creationId xmlns:a16="http://schemas.microsoft.com/office/drawing/2014/main" id="{F795C6CB-E3A2-4D4A-BA4D-00B806D0A631}"/>
                  </a:ext>
                </a:extLst>
              </p:cNvPr>
              <p:cNvSpPr/>
              <p:nvPr/>
            </p:nvSpPr>
            <p:spPr>
              <a:xfrm>
                <a:off x="6889401" y="3544079"/>
                <a:ext cx="110537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0.235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1" name="Rettangolo 60">
                <a:extLst>
                  <a:ext uri="{FF2B5EF4-FFF2-40B4-BE49-F238E27FC236}">
                    <a16:creationId xmlns:a16="http://schemas.microsoft.com/office/drawing/2014/main" id="{F795C6CB-E3A2-4D4A-BA4D-00B806D0A6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401" y="3544079"/>
                <a:ext cx="1105372" cy="4001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ttangolo 62">
                <a:extLst>
                  <a:ext uri="{FF2B5EF4-FFF2-40B4-BE49-F238E27FC236}">
                    <a16:creationId xmlns:a16="http://schemas.microsoft.com/office/drawing/2014/main" id="{A332EBB8-FA18-4210-AEC5-70786D87DC5B}"/>
                  </a:ext>
                </a:extLst>
              </p:cNvPr>
              <p:cNvSpPr/>
              <p:nvPr/>
            </p:nvSpPr>
            <p:spPr>
              <a:xfrm>
                <a:off x="8537588" y="3405655"/>
                <a:ext cx="861839" cy="760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3" name="Rettangolo 62">
                <a:extLst>
                  <a:ext uri="{FF2B5EF4-FFF2-40B4-BE49-F238E27FC236}">
                    <a16:creationId xmlns:a16="http://schemas.microsoft.com/office/drawing/2014/main" id="{A332EBB8-FA18-4210-AEC5-70786D87DC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7588" y="3405655"/>
                <a:ext cx="861839" cy="76084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ttangolo 63">
                <a:extLst>
                  <a:ext uri="{FF2B5EF4-FFF2-40B4-BE49-F238E27FC236}">
                    <a16:creationId xmlns:a16="http://schemas.microsoft.com/office/drawing/2014/main" id="{B8B01582-3A65-46E4-AF34-54B60957420B}"/>
                  </a:ext>
                </a:extLst>
              </p:cNvPr>
              <p:cNvSpPr/>
              <p:nvPr/>
            </p:nvSpPr>
            <p:spPr>
              <a:xfrm>
                <a:off x="9399427" y="3544079"/>
                <a:ext cx="110537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0.661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4" name="Rettangolo 63">
                <a:extLst>
                  <a:ext uri="{FF2B5EF4-FFF2-40B4-BE49-F238E27FC236}">
                    <a16:creationId xmlns:a16="http://schemas.microsoft.com/office/drawing/2014/main" id="{B8B01582-3A65-46E4-AF34-54B6095742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9427" y="3544079"/>
                <a:ext cx="1105372" cy="40011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ttangolo 66">
            <a:extLst>
              <a:ext uri="{FF2B5EF4-FFF2-40B4-BE49-F238E27FC236}">
                <a16:creationId xmlns:a16="http://schemas.microsoft.com/office/drawing/2014/main" id="{3AA57F13-4540-48C5-8377-B1D0226B0B49}"/>
              </a:ext>
            </a:extLst>
          </p:cNvPr>
          <p:cNvSpPr/>
          <p:nvPr/>
        </p:nvSpPr>
        <p:spPr>
          <a:xfrm>
            <a:off x="2375462" y="3360869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ISO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ttangolo 68">
                <a:extLst>
                  <a:ext uri="{FF2B5EF4-FFF2-40B4-BE49-F238E27FC236}">
                    <a16:creationId xmlns:a16="http://schemas.microsoft.com/office/drawing/2014/main" id="{06B9F7F4-499D-496F-AEA3-397872011590}"/>
                  </a:ext>
                </a:extLst>
              </p:cNvPr>
              <p:cNvSpPr/>
              <p:nvPr/>
            </p:nvSpPr>
            <p:spPr>
              <a:xfrm>
                <a:off x="696000" y="5038039"/>
                <a:ext cx="1801904" cy="668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0.661</m:t>
                          </m:r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9" name="Rettangolo 68">
                <a:extLst>
                  <a:ext uri="{FF2B5EF4-FFF2-40B4-BE49-F238E27FC236}">
                    <a16:creationId xmlns:a16="http://schemas.microsoft.com/office/drawing/2014/main" id="{06B9F7F4-499D-496F-AEA3-3978720115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5038039"/>
                <a:ext cx="1801904" cy="66858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ttangolo 69">
                <a:extLst>
                  <a:ext uri="{FF2B5EF4-FFF2-40B4-BE49-F238E27FC236}">
                    <a16:creationId xmlns:a16="http://schemas.microsoft.com/office/drawing/2014/main" id="{63408666-7747-48F7-AD40-84F1D0950860}"/>
                  </a:ext>
                </a:extLst>
              </p:cNvPr>
              <p:cNvSpPr/>
              <p:nvPr/>
            </p:nvSpPr>
            <p:spPr>
              <a:xfrm>
                <a:off x="2497904" y="5172274"/>
                <a:ext cx="146848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416 </m:t>
                      </m:r>
                      <m:r>
                        <m:rPr>
                          <m:sty m:val="p"/>
                        </m:rPr>
                        <a:rPr lang="it-IT" sz="2000" b="0" i="0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70" name="Rettangolo 69">
                <a:extLst>
                  <a:ext uri="{FF2B5EF4-FFF2-40B4-BE49-F238E27FC236}">
                    <a16:creationId xmlns:a16="http://schemas.microsoft.com/office/drawing/2014/main" id="{63408666-7747-48F7-AD40-84F1D09508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7904" y="5172274"/>
                <a:ext cx="1468480" cy="40011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ttangolo 71">
                <a:extLst>
                  <a:ext uri="{FF2B5EF4-FFF2-40B4-BE49-F238E27FC236}">
                    <a16:creationId xmlns:a16="http://schemas.microsoft.com/office/drawing/2014/main" id="{7438EE0C-3370-4B99-9A5B-37DA4E74A6AA}"/>
                  </a:ext>
                </a:extLst>
              </p:cNvPr>
              <p:cNvSpPr/>
              <p:nvPr/>
            </p:nvSpPr>
            <p:spPr>
              <a:xfrm>
                <a:off x="5355086" y="5062597"/>
                <a:ext cx="1811713" cy="6194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0.235</m:t>
                          </m:r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72" name="Rettangolo 71">
                <a:extLst>
                  <a:ext uri="{FF2B5EF4-FFF2-40B4-BE49-F238E27FC236}">
                    <a16:creationId xmlns:a16="http://schemas.microsoft.com/office/drawing/2014/main" id="{7438EE0C-3370-4B99-9A5B-37DA4E74A6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086" y="5062597"/>
                <a:ext cx="1811713" cy="61946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ttangolo 72">
                <a:extLst>
                  <a:ext uri="{FF2B5EF4-FFF2-40B4-BE49-F238E27FC236}">
                    <a16:creationId xmlns:a16="http://schemas.microsoft.com/office/drawing/2014/main" id="{A867BFDD-F250-4CA0-92A6-0895CAE22D84}"/>
                  </a:ext>
                </a:extLst>
              </p:cNvPr>
              <p:cNvSpPr/>
              <p:nvPr/>
            </p:nvSpPr>
            <p:spPr>
              <a:xfrm>
                <a:off x="7166799" y="5170511"/>
                <a:ext cx="2378592" cy="4036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1.700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sSup>
                        <m:sSup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sup>
                      </m:sSup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it-IT" sz="2000" b="0" i="0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Pa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73" name="Rettangolo 72">
                <a:extLst>
                  <a:ext uri="{FF2B5EF4-FFF2-40B4-BE49-F238E27FC236}">
                    <a16:creationId xmlns:a16="http://schemas.microsoft.com/office/drawing/2014/main" id="{A867BFDD-F250-4CA0-92A6-0895CAE22D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6799" y="5170511"/>
                <a:ext cx="2378592" cy="40363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ttangolo 74">
                <a:extLst>
                  <a:ext uri="{FF2B5EF4-FFF2-40B4-BE49-F238E27FC236}">
                    <a16:creationId xmlns:a16="http://schemas.microsoft.com/office/drawing/2014/main" id="{8B5F920D-F4D4-4D33-BC11-78800C2068D9}"/>
                  </a:ext>
                </a:extLst>
              </p:cNvPr>
              <p:cNvSpPr/>
              <p:nvPr/>
            </p:nvSpPr>
            <p:spPr>
              <a:xfrm>
                <a:off x="696000" y="5949937"/>
                <a:ext cx="1740348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1.250</m:t>
                          </m:r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75" name="Rettangolo 74">
                <a:extLst>
                  <a:ext uri="{FF2B5EF4-FFF2-40B4-BE49-F238E27FC236}">
                    <a16:creationId xmlns:a16="http://schemas.microsoft.com/office/drawing/2014/main" id="{8B5F920D-F4D4-4D33-BC11-78800C2068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5949937"/>
                <a:ext cx="1740348" cy="670568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Rettangolo 75">
                <a:extLst>
                  <a:ext uri="{FF2B5EF4-FFF2-40B4-BE49-F238E27FC236}">
                    <a16:creationId xmlns:a16="http://schemas.microsoft.com/office/drawing/2014/main" id="{241E246E-6A31-46C1-A0C7-110636E84985}"/>
                  </a:ext>
                </a:extLst>
              </p:cNvPr>
              <p:cNvSpPr/>
              <p:nvPr/>
            </p:nvSpPr>
            <p:spPr>
              <a:xfrm>
                <a:off x="2425945" y="6085166"/>
                <a:ext cx="146848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0.0800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it-IT" sz="2000" b="0" i="0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</m:t>
                          </m:r>
                        </m:e>
                        <m:sup>
                          <m:r>
                            <a:rPr lang="it-IT" sz="2000" b="0" i="0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76" name="Rettangolo 75">
                <a:extLst>
                  <a:ext uri="{FF2B5EF4-FFF2-40B4-BE49-F238E27FC236}">
                    <a16:creationId xmlns:a16="http://schemas.microsoft.com/office/drawing/2014/main" id="{241E246E-6A31-46C1-A0C7-110636E849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5945" y="6085166"/>
                <a:ext cx="1468480" cy="40011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5FEDD1-E545-4C98-880D-7BC4DAACB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00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46" grpId="0"/>
      <p:bldP spid="43" grpId="0"/>
      <p:bldP spid="49" grpId="0"/>
      <p:bldP spid="60" grpId="0"/>
      <p:bldP spid="61" grpId="0"/>
      <p:bldP spid="63" grpId="0"/>
      <p:bldP spid="64" grpId="0"/>
      <p:bldP spid="67" grpId="0"/>
      <p:bldP spid="69" grpId="0"/>
      <p:bldP spid="70" grpId="0"/>
      <p:bldP spid="72" grpId="0"/>
      <p:bldP spid="73" grpId="0"/>
      <p:bldP spid="75" grpId="0"/>
      <p:bldP spid="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27">
                <a:extLst>
                  <a:ext uri="{FF2B5EF4-FFF2-40B4-BE49-F238E27FC236}">
                    <a16:creationId xmlns:a16="http://schemas.microsoft.com/office/drawing/2014/main" id="{1069959E-33BE-4FD5-991F-E42AE2E2D4BA}"/>
                  </a:ext>
                </a:extLst>
              </p:cNvPr>
              <p:cNvSpPr txBox="1"/>
              <p:nvPr/>
            </p:nvSpPr>
            <p:spPr>
              <a:xfrm>
                <a:off x="696000" y="180000"/>
                <a:ext cx="10800000" cy="671402"/>
              </a:xfrm>
              <a:prstGeom prst="rect">
                <a:avLst/>
              </a:prstGeom>
            </p:spPr>
            <p:txBody>
              <a:bodyPr vert="horz" wrap="square" lIns="0" tIns="20320" rIns="0" bIns="0" rtlCol="0">
                <a:spAutoFit/>
              </a:bodyPr>
              <a:lstStyle/>
              <a:p>
                <a:pPr marL="12700" marR="5080" algn="just">
                  <a:lnSpc>
                    <a:spcPct val="110000"/>
                  </a:lnSpc>
                  <a:spcBef>
                    <a:spcPts val="160"/>
                  </a:spcBef>
                </a:pP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Noto il valore dell'area di gola si può calcolare il rapporto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pc="-5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i="1" spc="-5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it-IT" sz="2000" i="1" spc="-5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it-IT" sz="2000" i="1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b>
                      <m:sSubPr>
                        <m:ctrlPr>
                          <a:rPr lang="it-IT" sz="2000" b="0" i="1" spc="-5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it-IT" sz="2000" i="1" spc="-5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it-IT" sz="2000" i="1" spc="-5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it-IT" sz="2000" i="1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e da questo,  utilizzando le tabelle (ISO) i rapporti caratteristici relativi alla sezione 1.</a:t>
                </a:r>
              </a:p>
            </p:txBody>
          </p:sp>
        </mc:Choice>
        <mc:Fallback xmlns="">
          <p:sp>
            <p:nvSpPr>
              <p:cNvPr id="4" name="object 27">
                <a:extLst>
                  <a:ext uri="{FF2B5EF4-FFF2-40B4-BE49-F238E27FC236}">
                    <a16:creationId xmlns:a16="http://schemas.microsoft.com/office/drawing/2014/main" id="{1069959E-33BE-4FD5-991F-E42AE2E2D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180000"/>
                <a:ext cx="10800000" cy="671402"/>
              </a:xfrm>
              <a:prstGeom prst="rect">
                <a:avLst/>
              </a:prstGeom>
              <a:blipFill>
                <a:blip r:embed="rId2"/>
                <a:stretch>
                  <a:fillRect l="-1298" t="-8182" r="-1411" b="-2181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14C41E0E-E87C-46DD-8F30-6EACED8739C9}"/>
                  </a:ext>
                </a:extLst>
              </p:cNvPr>
              <p:cNvSpPr/>
              <p:nvPr/>
            </p:nvSpPr>
            <p:spPr>
              <a:xfrm>
                <a:off x="696000" y="1197079"/>
                <a:ext cx="785792" cy="7208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" name="Rettangolo 5">
                <a:extLst>
                  <a:ext uri="{FF2B5EF4-FFF2-40B4-BE49-F238E27FC236}">
                    <a16:creationId xmlns:a16="http://schemas.microsoft.com/office/drawing/2014/main" id="{14C41E0E-E87C-46DD-8F30-6EACED8739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1197079"/>
                <a:ext cx="785792" cy="7208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id="{3772B51C-5B98-4899-BA6D-C136C081CA66}"/>
                  </a:ext>
                </a:extLst>
              </p:cNvPr>
              <p:cNvSpPr/>
              <p:nvPr/>
            </p:nvSpPr>
            <p:spPr>
              <a:xfrm>
                <a:off x="1481792" y="1349399"/>
                <a:ext cx="110537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8.75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id="{3772B51C-5B98-4899-BA6D-C136C081CA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1792" y="1349399"/>
                <a:ext cx="1105372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E9112D7C-BEB6-4282-85C6-D623F90E17A5}"/>
              </a:ext>
            </a:extLst>
          </p:cNvPr>
          <p:cNvCxnSpPr>
            <a:cxnSpLocks/>
          </p:cNvCxnSpPr>
          <p:nvPr/>
        </p:nvCxnSpPr>
        <p:spPr>
          <a:xfrm flipV="1">
            <a:off x="2689474" y="1549454"/>
            <a:ext cx="1357528" cy="1608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>
            <a:extLst>
              <a:ext uri="{FF2B5EF4-FFF2-40B4-BE49-F238E27FC236}">
                <a16:creationId xmlns:a16="http://schemas.microsoft.com/office/drawing/2014/main" id="{EE7F575C-5379-4D37-96A5-C22D8035A1D4}"/>
              </a:ext>
            </a:extLst>
          </p:cNvPr>
          <p:cNvSpPr/>
          <p:nvPr/>
        </p:nvSpPr>
        <p:spPr>
          <a:xfrm>
            <a:off x="3026592" y="1197079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ISO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tangolo 9">
                <a:extLst>
                  <a:ext uri="{FF2B5EF4-FFF2-40B4-BE49-F238E27FC236}">
                    <a16:creationId xmlns:a16="http://schemas.microsoft.com/office/drawing/2014/main" id="{A8E4EDF7-5B72-4CF9-9826-83899780BDDC}"/>
                  </a:ext>
                </a:extLst>
              </p:cNvPr>
              <p:cNvSpPr/>
              <p:nvPr/>
            </p:nvSpPr>
            <p:spPr>
              <a:xfrm>
                <a:off x="4543591" y="1353421"/>
                <a:ext cx="95135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10" name="Rettangolo 9">
                <a:extLst>
                  <a:ext uri="{FF2B5EF4-FFF2-40B4-BE49-F238E27FC236}">
                    <a16:creationId xmlns:a16="http://schemas.microsoft.com/office/drawing/2014/main" id="{A8E4EDF7-5B72-4CF9-9826-83899780BD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591" y="1353421"/>
                <a:ext cx="951353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ttangolo 10">
                <a:extLst>
                  <a:ext uri="{FF2B5EF4-FFF2-40B4-BE49-F238E27FC236}">
                    <a16:creationId xmlns:a16="http://schemas.microsoft.com/office/drawing/2014/main" id="{631CC0C7-8E0D-4778-AF83-B678B965DF6A}"/>
                  </a:ext>
                </a:extLst>
              </p:cNvPr>
              <p:cNvSpPr/>
              <p:nvPr/>
            </p:nvSpPr>
            <p:spPr>
              <a:xfrm>
                <a:off x="5494944" y="1353421"/>
                <a:ext cx="110537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0.0663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11" name="Rettangolo 10">
                <a:extLst>
                  <a:ext uri="{FF2B5EF4-FFF2-40B4-BE49-F238E27FC236}">
                    <a16:creationId xmlns:a16="http://schemas.microsoft.com/office/drawing/2014/main" id="{631CC0C7-8E0D-4778-AF83-B678B965DF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944" y="1353421"/>
                <a:ext cx="1105372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ttangolo 11">
                <a:extLst>
                  <a:ext uri="{FF2B5EF4-FFF2-40B4-BE49-F238E27FC236}">
                    <a16:creationId xmlns:a16="http://schemas.microsoft.com/office/drawing/2014/main" id="{6CBDC93E-3155-4EF4-AB1C-C6DFDC007168}"/>
                  </a:ext>
                </a:extLst>
              </p:cNvPr>
              <p:cNvSpPr/>
              <p:nvPr/>
            </p:nvSpPr>
            <p:spPr>
              <a:xfrm>
                <a:off x="4543591" y="2037176"/>
                <a:ext cx="951353" cy="7117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12" name="Rettangolo 11">
                <a:extLst>
                  <a:ext uri="{FF2B5EF4-FFF2-40B4-BE49-F238E27FC236}">
                    <a16:creationId xmlns:a16="http://schemas.microsoft.com/office/drawing/2014/main" id="{6CBDC93E-3155-4EF4-AB1C-C6DFDC0071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591" y="2037176"/>
                <a:ext cx="951353" cy="7117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tangolo 12">
                <a:extLst>
                  <a:ext uri="{FF2B5EF4-FFF2-40B4-BE49-F238E27FC236}">
                    <a16:creationId xmlns:a16="http://schemas.microsoft.com/office/drawing/2014/main" id="{C204E857-8348-4D40-B817-254FC833DF75}"/>
                  </a:ext>
                </a:extLst>
              </p:cNvPr>
              <p:cNvSpPr/>
              <p:nvPr/>
            </p:nvSpPr>
            <p:spPr>
              <a:xfrm>
                <a:off x="5494944" y="2192987"/>
                <a:ext cx="110537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0.997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13" name="Rettangolo 12">
                <a:extLst>
                  <a:ext uri="{FF2B5EF4-FFF2-40B4-BE49-F238E27FC236}">
                    <a16:creationId xmlns:a16="http://schemas.microsoft.com/office/drawing/2014/main" id="{C204E857-8348-4D40-B817-254FC833DF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944" y="2192987"/>
                <a:ext cx="1105372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ttangolo 15">
                <a:extLst>
                  <a:ext uri="{FF2B5EF4-FFF2-40B4-BE49-F238E27FC236}">
                    <a16:creationId xmlns:a16="http://schemas.microsoft.com/office/drawing/2014/main" id="{E719F829-3F33-4C52-B6B1-BCDFBAE937A3}"/>
                  </a:ext>
                </a:extLst>
              </p:cNvPr>
              <p:cNvSpPr/>
              <p:nvPr/>
            </p:nvSpPr>
            <p:spPr>
              <a:xfrm>
                <a:off x="4543591" y="3028532"/>
                <a:ext cx="951353" cy="7608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num>
                        <m:den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16" name="Rettangolo 15">
                <a:extLst>
                  <a:ext uri="{FF2B5EF4-FFF2-40B4-BE49-F238E27FC236}">
                    <a16:creationId xmlns:a16="http://schemas.microsoft.com/office/drawing/2014/main" id="{E719F829-3F33-4C52-B6B1-BCDFBAE937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591" y="3028532"/>
                <a:ext cx="951353" cy="76084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ttangolo 16">
                <a:extLst>
                  <a:ext uri="{FF2B5EF4-FFF2-40B4-BE49-F238E27FC236}">
                    <a16:creationId xmlns:a16="http://schemas.microsoft.com/office/drawing/2014/main" id="{B0E05904-F2C8-43DF-8F71-52C90F8C914E}"/>
                  </a:ext>
                </a:extLst>
              </p:cNvPr>
              <p:cNvSpPr/>
              <p:nvPr/>
            </p:nvSpPr>
            <p:spPr>
              <a:xfrm>
                <a:off x="5494944" y="3208901"/>
                <a:ext cx="110537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0.999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17" name="Rettangolo 16">
                <a:extLst>
                  <a:ext uri="{FF2B5EF4-FFF2-40B4-BE49-F238E27FC236}">
                    <a16:creationId xmlns:a16="http://schemas.microsoft.com/office/drawing/2014/main" id="{B0E05904-F2C8-43DF-8F71-52C90F8C91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944" y="3208901"/>
                <a:ext cx="1105372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ttangolo 19">
                <a:extLst>
                  <a:ext uri="{FF2B5EF4-FFF2-40B4-BE49-F238E27FC236}">
                    <a16:creationId xmlns:a16="http://schemas.microsoft.com/office/drawing/2014/main" id="{91256C66-2634-4E22-9C84-E7D25E5A6851}"/>
                  </a:ext>
                </a:extLst>
              </p:cNvPr>
              <p:cNvSpPr/>
              <p:nvPr/>
            </p:nvSpPr>
            <p:spPr>
              <a:xfrm>
                <a:off x="6772058" y="2037176"/>
                <a:ext cx="2611224" cy="6716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01</m:t>
                          </m:r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⋅0.997=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20" name="Rettangolo 19">
                <a:extLst>
                  <a:ext uri="{FF2B5EF4-FFF2-40B4-BE49-F238E27FC236}">
                    <a16:creationId xmlns:a16="http://schemas.microsoft.com/office/drawing/2014/main" id="{91256C66-2634-4E22-9C84-E7D25E5A68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058" y="2037176"/>
                <a:ext cx="2611224" cy="67165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ttangolo 20">
                <a:extLst>
                  <a:ext uri="{FF2B5EF4-FFF2-40B4-BE49-F238E27FC236}">
                    <a16:creationId xmlns:a16="http://schemas.microsoft.com/office/drawing/2014/main" id="{6C2A827C-0AF4-459E-9EF4-FA0EBFC3FC6F}"/>
                  </a:ext>
                </a:extLst>
              </p:cNvPr>
              <p:cNvSpPr/>
              <p:nvPr/>
            </p:nvSpPr>
            <p:spPr>
              <a:xfrm>
                <a:off x="9268141" y="2147740"/>
                <a:ext cx="207393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169.5⋅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𝑘𝑃𝑎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21" name="Rettangolo 20">
                <a:extLst>
                  <a:ext uri="{FF2B5EF4-FFF2-40B4-BE49-F238E27FC236}">
                    <a16:creationId xmlns:a16="http://schemas.microsoft.com/office/drawing/2014/main" id="{6C2A827C-0AF4-459E-9EF4-FA0EBFC3FC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8141" y="2147740"/>
                <a:ext cx="2073936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ttangolo 21">
                <a:extLst>
                  <a:ext uri="{FF2B5EF4-FFF2-40B4-BE49-F238E27FC236}">
                    <a16:creationId xmlns:a16="http://schemas.microsoft.com/office/drawing/2014/main" id="{518E8486-1A5D-4F02-981B-2552E297F3CF}"/>
                  </a:ext>
                </a:extLst>
              </p:cNvPr>
              <p:cNvSpPr/>
              <p:nvPr/>
            </p:nvSpPr>
            <p:spPr>
              <a:xfrm>
                <a:off x="6600316" y="2990988"/>
                <a:ext cx="2892419" cy="720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e>
                        <m:sub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e>
                        <m:sub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⋅0.9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9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9 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22" name="Rettangolo 21">
                <a:extLst>
                  <a:ext uri="{FF2B5EF4-FFF2-40B4-BE49-F238E27FC236}">
                    <a16:creationId xmlns:a16="http://schemas.microsoft.com/office/drawing/2014/main" id="{518E8486-1A5D-4F02-981B-2552E297F3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316" y="2990988"/>
                <a:ext cx="2892419" cy="720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ttangolo 22">
                <a:extLst>
                  <a:ext uri="{FF2B5EF4-FFF2-40B4-BE49-F238E27FC236}">
                    <a16:creationId xmlns:a16="http://schemas.microsoft.com/office/drawing/2014/main" id="{B82D01B2-4F91-42D6-9E87-F1C2A357D1D0}"/>
                  </a:ext>
                </a:extLst>
              </p:cNvPr>
              <p:cNvSpPr/>
              <p:nvPr/>
            </p:nvSpPr>
            <p:spPr>
              <a:xfrm>
                <a:off x="9486255" y="3131537"/>
                <a:ext cx="163770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415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it-IT" sz="2000" b="0" i="0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23" name="Rettangolo 22">
                <a:extLst>
                  <a:ext uri="{FF2B5EF4-FFF2-40B4-BE49-F238E27FC236}">
                    <a16:creationId xmlns:a16="http://schemas.microsoft.com/office/drawing/2014/main" id="{B82D01B2-4F91-42D6-9E87-F1C2A357D1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6255" y="3131537"/>
                <a:ext cx="1637708" cy="4001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3B2D8841-1050-4113-9156-C406AB3C2728}"/>
                  </a:ext>
                </a:extLst>
              </p:cNvPr>
              <p:cNvSpPr/>
              <p:nvPr/>
            </p:nvSpPr>
            <p:spPr>
              <a:xfrm>
                <a:off x="3934437" y="4069003"/>
                <a:ext cx="1560507" cy="6697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𝜌</m:t>
                          </m:r>
                        </m:e>
                        <m:sub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m:rPr>
                                  <m:lit/>
                                </m:r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3B2D8841-1050-4113-9156-C406AB3C27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437" y="4069003"/>
                <a:ext cx="1560507" cy="66973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ttangolo 24">
                <a:extLst>
                  <a:ext uri="{FF2B5EF4-FFF2-40B4-BE49-F238E27FC236}">
                    <a16:creationId xmlns:a16="http://schemas.microsoft.com/office/drawing/2014/main" id="{B19536BA-E853-48AB-8048-3853FB9771BD}"/>
                  </a:ext>
                </a:extLst>
              </p:cNvPr>
              <p:cNvSpPr/>
              <p:nvPr/>
            </p:nvSpPr>
            <p:spPr>
              <a:xfrm>
                <a:off x="5494944" y="4203815"/>
                <a:ext cx="231569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1.422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it-IT" sz="2000" b="0" i="0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kg</m:t>
                          </m:r>
                          <m:r>
                            <a:rPr lang="it-IT" sz="2000" b="0" i="0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it-IT" sz="2000" b="0" i="0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</m:t>
                          </m:r>
                        </m:e>
                        <m:sup>
                          <m:r>
                            <a:rPr lang="it-IT" sz="2000" b="0" i="0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−3</m:t>
                          </m:r>
                        </m:sup>
                      </m:sSup>
                      <m:r>
                        <a:rPr lang="it-IT" sz="2000" b="0" i="0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25" name="Rettangolo 24">
                <a:extLst>
                  <a:ext uri="{FF2B5EF4-FFF2-40B4-BE49-F238E27FC236}">
                    <a16:creationId xmlns:a16="http://schemas.microsoft.com/office/drawing/2014/main" id="{B19536BA-E853-48AB-8048-3853FB9771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944" y="4203815"/>
                <a:ext cx="2315690" cy="400110"/>
              </a:xfrm>
              <a:prstGeom prst="rect">
                <a:avLst/>
              </a:prstGeom>
              <a:blipFill>
                <a:blip r:embed="rId16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bject 27">
            <a:extLst>
              <a:ext uri="{FF2B5EF4-FFF2-40B4-BE49-F238E27FC236}">
                <a16:creationId xmlns:a16="http://schemas.microsoft.com/office/drawing/2014/main" id="{8E7EB9BE-ACD9-4A1D-A836-8D720BD1BA68}"/>
              </a:ext>
            </a:extLst>
          </p:cNvPr>
          <p:cNvSpPr txBox="1"/>
          <p:nvPr/>
        </p:nvSpPr>
        <p:spPr>
          <a:xfrm>
            <a:off x="696000" y="5047785"/>
            <a:ext cx="10800000" cy="32829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Note le condizioni di ristagno si può calcolare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portata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it-IT" sz="2000" spc="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utilizzando: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tangolo 26">
                <a:extLst>
                  <a:ext uri="{FF2B5EF4-FFF2-40B4-BE49-F238E27FC236}">
                    <a16:creationId xmlns:a16="http://schemas.microsoft.com/office/drawing/2014/main" id="{E8B1A5F3-FAE5-4524-B05A-F3AFAA292CF2}"/>
                  </a:ext>
                </a:extLst>
              </p:cNvPr>
              <p:cNvSpPr/>
              <p:nvPr/>
            </p:nvSpPr>
            <p:spPr>
              <a:xfrm>
                <a:off x="696000" y="5723274"/>
                <a:ext cx="2012730" cy="8023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</m:acc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01</m:t>
                              </m:r>
                            </m:sub>
                          </m:sSub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𝜓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𝛾</m:t>
                              </m:r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it-IT" sz="2000" b="0" i="1" spc="-5" dirty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000" b="0" i="1" spc="-5" dirty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0</m:t>
                                      </m:r>
                                    </m:e>
                                    <m:sub>
                                      <m:r>
                                        <a:rPr lang="it-IT" sz="2000" b="0" i="1" spc="-5" dirty="0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rad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7" name="Rettangolo 26">
                <a:extLst>
                  <a:ext uri="{FF2B5EF4-FFF2-40B4-BE49-F238E27FC236}">
                    <a16:creationId xmlns:a16="http://schemas.microsoft.com/office/drawing/2014/main" id="{E8B1A5F3-FAE5-4524-B05A-F3AFAA292C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5723274"/>
                <a:ext cx="2012730" cy="80233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ttangolo 27">
                <a:extLst>
                  <a:ext uri="{FF2B5EF4-FFF2-40B4-BE49-F238E27FC236}">
                    <a16:creationId xmlns:a16="http://schemas.microsoft.com/office/drawing/2014/main" id="{1E48E706-FDA2-42D4-8518-8C176D2A2F68}"/>
                  </a:ext>
                </a:extLst>
              </p:cNvPr>
              <p:cNvSpPr/>
              <p:nvPr/>
            </p:nvSpPr>
            <p:spPr>
              <a:xfrm>
                <a:off x="2718541" y="5878777"/>
                <a:ext cx="221448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27.0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it-IT" sz="2000" b="0" i="0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kg</m:t>
                      </m:r>
                      <m:sSup>
                        <m:sSup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it-IT" sz="2000" b="0" i="0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it-IT" sz="2000" b="0" i="0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  <m:sup>
                          <m:r>
                            <a:rPr lang="it-IT" sz="2000" b="0" i="0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28" name="Rettangolo 27">
                <a:extLst>
                  <a:ext uri="{FF2B5EF4-FFF2-40B4-BE49-F238E27FC236}">
                    <a16:creationId xmlns:a16="http://schemas.microsoft.com/office/drawing/2014/main" id="{1E48E706-FDA2-42D4-8518-8C176D2A2F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8541" y="5878777"/>
                <a:ext cx="2214485" cy="400110"/>
              </a:xfrm>
              <a:prstGeom prst="rect">
                <a:avLst/>
              </a:prstGeom>
              <a:blipFill>
                <a:blip r:embed="rId18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FEBCE2-A785-445C-AF5D-5E071127B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779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7">
            <a:extLst>
              <a:ext uri="{FF2B5EF4-FFF2-40B4-BE49-F238E27FC236}">
                <a16:creationId xmlns:a16="http://schemas.microsoft.com/office/drawing/2014/main" id="{C730CF5C-056A-4E94-A9B1-CF1A0289353C}"/>
              </a:ext>
            </a:extLst>
          </p:cNvPr>
          <p:cNvSpPr txBox="1"/>
          <p:nvPr/>
        </p:nvSpPr>
        <p:spPr>
          <a:xfrm>
            <a:off x="696000" y="181588"/>
            <a:ext cx="10800000" cy="2302618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algn="just">
              <a:lnSpc>
                <a:spcPct val="110000"/>
              </a:lnSpc>
              <a:spcAft>
                <a:spcPts val="2400"/>
              </a:spcAft>
            </a:pP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La massima caduta di pressione di ristagno si ha quando l'onda d'urto si trova fra la </a:t>
            </a:r>
            <a:b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sezione 3 e la sezione 4. </a:t>
            </a:r>
          </a:p>
          <a:p>
            <a:pPr marL="12700" algn="just">
              <a:lnSpc>
                <a:spcPct val="110000"/>
              </a:lnSpc>
            </a:pP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Quindi il Mach a monte è proprio</a:t>
            </a:r>
          </a:p>
          <a:p>
            <a:pPr marL="12700" algn="just">
              <a:lnSpc>
                <a:spcPct val="110000"/>
              </a:lnSpc>
              <a:spcAft>
                <a:spcPts val="2400"/>
              </a:spcAft>
            </a:pP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uguale a quello di progetto. </a:t>
            </a:r>
          </a:p>
          <a:p>
            <a:pPr marL="12700" algn="just">
              <a:lnSpc>
                <a:spcPct val="110000"/>
              </a:lnSpc>
              <a:spcAft>
                <a:spcPts val="1200"/>
              </a:spcAft>
            </a:pP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Dalle tabelle (NSW) si trova che: 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1B588051-4CE5-42CB-B39B-710D42D654BE}"/>
              </a:ext>
            </a:extLst>
          </p:cNvPr>
          <p:cNvGrpSpPr/>
          <p:nvPr/>
        </p:nvGrpSpPr>
        <p:grpSpPr>
          <a:xfrm>
            <a:off x="6061494" y="801877"/>
            <a:ext cx="5580000" cy="1377125"/>
            <a:chOff x="6477129" y="4150671"/>
            <a:chExt cx="5580000" cy="1377125"/>
          </a:xfrm>
        </p:grpSpPr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23C57F82-8D7E-4D6B-92A5-01117A9EC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477129" y="4150671"/>
              <a:ext cx="5580000" cy="1377125"/>
            </a:xfrm>
            <a:prstGeom prst="rect">
              <a:avLst/>
            </a:prstGeom>
          </p:spPr>
        </p:pic>
        <p:sp>
          <p:nvSpPr>
            <p:cNvPr id="8" name="Rettangolo 7">
              <a:extLst>
                <a:ext uri="{FF2B5EF4-FFF2-40B4-BE49-F238E27FC236}">
                  <a16:creationId xmlns:a16="http://schemas.microsoft.com/office/drawing/2014/main" id="{D2053F23-CF56-44D4-9E46-456ECDAB8B2C}"/>
                </a:ext>
              </a:extLst>
            </p:cNvPr>
            <p:cNvSpPr/>
            <p:nvPr/>
          </p:nvSpPr>
          <p:spPr>
            <a:xfrm>
              <a:off x="7675836" y="4813463"/>
              <a:ext cx="3201960" cy="702614"/>
            </a:xfrm>
            <a:prstGeom prst="rect">
              <a:avLst/>
            </a:prstGeom>
            <a:solidFill>
              <a:srgbClr val="FF0000">
                <a:alpha val="2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00" dirty="0"/>
            </a:p>
          </p:txBody>
        </p:sp>
        <p:grpSp>
          <p:nvGrpSpPr>
            <p:cNvPr id="13" name="Gruppo 12">
              <a:extLst>
                <a:ext uri="{FF2B5EF4-FFF2-40B4-BE49-F238E27FC236}">
                  <a16:creationId xmlns:a16="http://schemas.microsoft.com/office/drawing/2014/main" id="{A9A3BCDF-EBB7-4028-B703-61A2096B65D0}"/>
                </a:ext>
              </a:extLst>
            </p:cNvPr>
            <p:cNvGrpSpPr/>
            <p:nvPr/>
          </p:nvGrpSpPr>
          <p:grpSpPr>
            <a:xfrm>
              <a:off x="8716488" y="4803608"/>
              <a:ext cx="93024" cy="688769"/>
              <a:chOff x="8716488" y="4803608"/>
              <a:chExt cx="93024" cy="688769"/>
            </a:xfrm>
          </p:grpSpPr>
          <p:cxnSp>
            <p:nvCxnSpPr>
              <p:cNvPr id="10" name="Connettore diritto 9">
                <a:extLst>
                  <a:ext uri="{FF2B5EF4-FFF2-40B4-BE49-F238E27FC236}">
                    <a16:creationId xmlns:a16="http://schemas.microsoft.com/office/drawing/2014/main" id="{F9F5BAA4-8187-4586-AAF7-730540F2D4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16488" y="4803608"/>
                <a:ext cx="0" cy="68876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ttore diritto 11">
                <a:extLst>
                  <a:ext uri="{FF2B5EF4-FFF2-40B4-BE49-F238E27FC236}">
                    <a16:creationId xmlns:a16="http://schemas.microsoft.com/office/drawing/2014/main" id="{649C18FD-36DF-4056-B20F-C1EE8DFB99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09512" y="4803608"/>
                <a:ext cx="0" cy="68876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ttangolo 14">
                <a:extLst>
                  <a:ext uri="{FF2B5EF4-FFF2-40B4-BE49-F238E27FC236}">
                    <a16:creationId xmlns:a16="http://schemas.microsoft.com/office/drawing/2014/main" id="{5A4805F9-CD74-419A-B790-8CC169684127}"/>
                  </a:ext>
                </a:extLst>
              </p:cNvPr>
              <p:cNvSpPr/>
              <p:nvPr/>
            </p:nvSpPr>
            <p:spPr>
              <a:xfrm>
                <a:off x="696000" y="2897083"/>
                <a:ext cx="121584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=1.6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15" name="Rettangolo 14">
                <a:extLst>
                  <a:ext uri="{FF2B5EF4-FFF2-40B4-BE49-F238E27FC236}">
                    <a16:creationId xmlns:a16="http://schemas.microsoft.com/office/drawing/2014/main" id="{5A4805F9-CD74-419A-B790-8CC1696841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2897083"/>
                <a:ext cx="1215846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F8AD2AC8-6BEA-4EE9-A330-F504CCFDD760}"/>
              </a:ext>
            </a:extLst>
          </p:cNvPr>
          <p:cNvCxnSpPr>
            <a:cxnSpLocks/>
          </p:cNvCxnSpPr>
          <p:nvPr/>
        </p:nvCxnSpPr>
        <p:spPr>
          <a:xfrm flipV="1">
            <a:off x="2132230" y="3089094"/>
            <a:ext cx="1357528" cy="1608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tangolo 16">
            <a:extLst>
              <a:ext uri="{FF2B5EF4-FFF2-40B4-BE49-F238E27FC236}">
                <a16:creationId xmlns:a16="http://schemas.microsoft.com/office/drawing/2014/main" id="{40A196C1-4D9B-4D5D-A3FE-1DCE43E33D22}"/>
              </a:ext>
            </a:extLst>
          </p:cNvPr>
          <p:cNvSpPr/>
          <p:nvPr/>
        </p:nvSpPr>
        <p:spPr>
          <a:xfrm>
            <a:off x="2418900" y="2691322"/>
            <a:ext cx="784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NSW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ttangolo 17">
                <a:extLst>
                  <a:ext uri="{FF2B5EF4-FFF2-40B4-BE49-F238E27FC236}">
                    <a16:creationId xmlns:a16="http://schemas.microsoft.com/office/drawing/2014/main" id="{6DDBCCC0-A258-4629-85E9-2E3656ACCF0A}"/>
                  </a:ext>
                </a:extLst>
              </p:cNvPr>
              <p:cNvSpPr/>
              <p:nvPr/>
            </p:nvSpPr>
            <p:spPr>
              <a:xfrm>
                <a:off x="4079505" y="2735148"/>
                <a:ext cx="1578124" cy="7239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e>
                                <m:sub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4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e>
                                <m:sub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4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18" name="Rettangolo 17">
                <a:extLst>
                  <a:ext uri="{FF2B5EF4-FFF2-40B4-BE49-F238E27FC236}">
                    <a16:creationId xmlns:a16="http://schemas.microsoft.com/office/drawing/2014/main" id="{6DDBCCC0-A258-4629-85E9-2E3656ACCF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505" y="2735148"/>
                <a:ext cx="1578124" cy="7239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ttangolo 18">
                <a:extLst>
                  <a:ext uri="{FF2B5EF4-FFF2-40B4-BE49-F238E27FC236}">
                    <a16:creationId xmlns:a16="http://schemas.microsoft.com/office/drawing/2014/main" id="{7EA3ED7F-4E89-425B-987C-24B27137D633}"/>
                  </a:ext>
                </a:extLst>
              </p:cNvPr>
              <p:cNvSpPr/>
              <p:nvPr/>
            </p:nvSpPr>
            <p:spPr>
              <a:xfrm>
                <a:off x="5661962" y="2830408"/>
                <a:ext cx="110537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0.895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19" name="Rettangolo 18">
                <a:extLst>
                  <a:ext uri="{FF2B5EF4-FFF2-40B4-BE49-F238E27FC236}">
                    <a16:creationId xmlns:a16="http://schemas.microsoft.com/office/drawing/2014/main" id="{7EA3ED7F-4E89-425B-987C-24B27137D6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1962" y="2830408"/>
                <a:ext cx="1105372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ttangolo 19">
            <a:extLst>
              <a:ext uri="{FF2B5EF4-FFF2-40B4-BE49-F238E27FC236}">
                <a16:creationId xmlns:a16="http://schemas.microsoft.com/office/drawing/2014/main" id="{3CD14916-8127-4368-AFFD-E5C2EBB5EF7F}"/>
              </a:ext>
            </a:extLst>
          </p:cNvPr>
          <p:cNvSpPr/>
          <p:nvPr/>
        </p:nvSpPr>
        <p:spPr>
          <a:xfrm>
            <a:off x="696000" y="3852705"/>
            <a:ext cx="9739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Da cui:</a:t>
            </a:r>
            <a:endParaRPr lang="it-IT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ttangolo 20">
                <a:extLst>
                  <a:ext uri="{FF2B5EF4-FFF2-40B4-BE49-F238E27FC236}">
                    <a16:creationId xmlns:a16="http://schemas.microsoft.com/office/drawing/2014/main" id="{148E4D20-2386-4790-9193-C44C84C3EBBF}"/>
                  </a:ext>
                </a:extLst>
              </p:cNvPr>
              <p:cNvSpPr/>
              <p:nvPr/>
            </p:nvSpPr>
            <p:spPr>
              <a:xfrm>
                <a:off x="1570892" y="3829996"/>
                <a:ext cx="3634154" cy="430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e>
                        <m:sub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⋅0.895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=152.2⋅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𝑘𝑃𝑎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21" name="Rettangolo 20">
                <a:extLst>
                  <a:ext uri="{FF2B5EF4-FFF2-40B4-BE49-F238E27FC236}">
                    <a16:creationId xmlns:a16="http://schemas.microsoft.com/office/drawing/2014/main" id="{148E4D20-2386-4790-9193-C44C84C3EB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892" y="3829996"/>
                <a:ext cx="3634154" cy="430311"/>
              </a:xfrm>
              <a:prstGeom prst="rect">
                <a:avLst/>
              </a:prstGeom>
              <a:blipFill>
                <a:blip r:embed="rId6"/>
                <a:stretch>
                  <a:fillRect b="-422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ttangolo 22">
            <a:extLst>
              <a:ext uri="{FF2B5EF4-FFF2-40B4-BE49-F238E27FC236}">
                <a16:creationId xmlns:a16="http://schemas.microsoft.com/office/drawing/2014/main" id="{0DAF2C09-E7A2-4B4A-8856-7118935FB50D}"/>
              </a:ext>
            </a:extLst>
          </p:cNvPr>
          <p:cNvSpPr/>
          <p:nvPr/>
        </p:nvSpPr>
        <p:spPr>
          <a:xfrm>
            <a:off x="5326386" y="3852705"/>
            <a:ext cx="3260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it-I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4119FC64-F616-49F0-BFBD-52728E8D5E79}"/>
                  </a:ext>
                </a:extLst>
              </p:cNvPr>
              <p:cNvSpPr/>
              <p:nvPr/>
            </p:nvSpPr>
            <p:spPr>
              <a:xfrm>
                <a:off x="6047015" y="3829996"/>
                <a:ext cx="1997704" cy="430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e>
                        <m:sub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4119FC64-F616-49F0-BFBD-52728E8D5E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015" y="3829996"/>
                <a:ext cx="1997704" cy="430311"/>
              </a:xfrm>
              <a:prstGeom prst="rect">
                <a:avLst/>
              </a:prstGeom>
              <a:blipFill>
                <a:blip r:embed="rId7"/>
                <a:stretch>
                  <a:fillRect b="-422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ttangolo 24">
                <a:extLst>
                  <a:ext uri="{FF2B5EF4-FFF2-40B4-BE49-F238E27FC236}">
                    <a16:creationId xmlns:a16="http://schemas.microsoft.com/office/drawing/2014/main" id="{DD218F5E-6B91-4357-B0A6-6A438B6F4BD0}"/>
                  </a:ext>
                </a:extLst>
              </p:cNvPr>
              <p:cNvSpPr/>
              <p:nvPr/>
            </p:nvSpPr>
            <p:spPr>
              <a:xfrm>
                <a:off x="8044718" y="3845096"/>
                <a:ext cx="173900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−17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.82⋅</m:t>
                      </m:r>
                      <m:r>
                        <a:rPr lang="it-IT" sz="200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it-IT" sz="2000" i="1" spc="-5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𝑃𝑎</m:t>
                      </m:r>
                    </m:oMath>
                  </m:oMathPara>
                </a14:m>
                <a:endParaRPr lang="it-IT" sz="2000" i="1" dirty="0"/>
              </a:p>
            </p:txBody>
          </p:sp>
        </mc:Choice>
        <mc:Fallback>
          <p:sp>
            <p:nvSpPr>
              <p:cNvPr id="25" name="Rettangolo 24">
                <a:extLst>
                  <a:ext uri="{FF2B5EF4-FFF2-40B4-BE49-F238E27FC236}">
                    <a16:creationId xmlns:a16="http://schemas.microsoft.com/office/drawing/2014/main" id="{DD218F5E-6B91-4357-B0A6-6A438B6F4B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4718" y="3845096"/>
                <a:ext cx="1739001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bject 27">
            <a:extLst>
              <a:ext uri="{FF2B5EF4-FFF2-40B4-BE49-F238E27FC236}">
                <a16:creationId xmlns:a16="http://schemas.microsoft.com/office/drawing/2014/main" id="{E575A397-C18A-4922-856B-727D4762A292}"/>
              </a:ext>
            </a:extLst>
          </p:cNvPr>
          <p:cNvSpPr txBox="1"/>
          <p:nvPr/>
        </p:nvSpPr>
        <p:spPr>
          <a:xfrm>
            <a:off x="704380" y="4835190"/>
            <a:ext cx="10800000" cy="671402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algn="just">
              <a:lnSpc>
                <a:spcPct val="110000"/>
              </a:lnSpc>
            </a:pP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Poiché il fenomeno è stazionario la portata è costante quindi il rapporto tra le aree critiche è  inversamente proporzionale a quello delle pressioni di ristagno: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tangolo 26">
                <a:extLst>
                  <a:ext uri="{FF2B5EF4-FFF2-40B4-BE49-F238E27FC236}">
                    <a16:creationId xmlns:a16="http://schemas.microsoft.com/office/drawing/2014/main" id="{AA6B381B-6EC5-4C3D-ACF7-39628B2706D0}"/>
                  </a:ext>
                </a:extLst>
              </p:cNvPr>
              <p:cNvSpPr/>
              <p:nvPr/>
            </p:nvSpPr>
            <p:spPr>
              <a:xfrm>
                <a:off x="698151" y="5779372"/>
                <a:ext cx="1486304" cy="7628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e>
                                <m:sub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4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7" name="Rettangolo 26">
                <a:extLst>
                  <a:ext uri="{FF2B5EF4-FFF2-40B4-BE49-F238E27FC236}">
                    <a16:creationId xmlns:a16="http://schemas.microsoft.com/office/drawing/2014/main" id="{AA6B381B-6EC5-4C3D-ACF7-39628B2706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51" y="5779372"/>
                <a:ext cx="1486304" cy="7628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tangolo 27">
                <a:extLst>
                  <a:ext uri="{FF2B5EF4-FFF2-40B4-BE49-F238E27FC236}">
                    <a16:creationId xmlns:a16="http://schemas.microsoft.com/office/drawing/2014/main" id="{20EE72A8-15B0-4DC1-A741-6656392BBCFB}"/>
                  </a:ext>
                </a:extLst>
              </p:cNvPr>
              <p:cNvSpPr/>
              <p:nvPr/>
            </p:nvSpPr>
            <p:spPr>
              <a:xfrm>
                <a:off x="2184455" y="5913111"/>
                <a:ext cx="110537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0.895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8" name="Rettangolo 27">
                <a:extLst>
                  <a:ext uri="{FF2B5EF4-FFF2-40B4-BE49-F238E27FC236}">
                    <a16:creationId xmlns:a16="http://schemas.microsoft.com/office/drawing/2014/main" id="{20EE72A8-15B0-4DC1-A741-6656392BBC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4455" y="5913111"/>
                <a:ext cx="1105372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ttangolo 28">
                <a:extLst>
                  <a:ext uri="{FF2B5EF4-FFF2-40B4-BE49-F238E27FC236}">
                    <a16:creationId xmlns:a16="http://schemas.microsoft.com/office/drawing/2014/main" id="{215BF4C2-C846-4C55-842D-CEF282F28370}"/>
                  </a:ext>
                </a:extLst>
              </p:cNvPr>
              <p:cNvSpPr/>
              <p:nvPr/>
            </p:nvSpPr>
            <p:spPr>
              <a:xfrm>
                <a:off x="5018790" y="5825507"/>
                <a:ext cx="1740348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0.895</m:t>
                          </m:r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9" name="Rettangolo 28">
                <a:extLst>
                  <a:ext uri="{FF2B5EF4-FFF2-40B4-BE49-F238E27FC236}">
                    <a16:creationId xmlns:a16="http://schemas.microsoft.com/office/drawing/2014/main" id="{215BF4C2-C846-4C55-842D-CEF282F283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790" y="5825507"/>
                <a:ext cx="1740348" cy="6705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ttangolo 29">
                <a:extLst>
                  <a:ext uri="{FF2B5EF4-FFF2-40B4-BE49-F238E27FC236}">
                    <a16:creationId xmlns:a16="http://schemas.microsoft.com/office/drawing/2014/main" id="{9D5E148D-994D-4ED5-87E8-B7F6CA7D57D4}"/>
                  </a:ext>
                </a:extLst>
              </p:cNvPr>
              <p:cNvSpPr/>
              <p:nvPr/>
            </p:nvSpPr>
            <p:spPr>
              <a:xfrm>
                <a:off x="6759138" y="5960736"/>
                <a:ext cx="171247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0.0893</m:t>
                      </m:r>
                      <m:sSup>
                        <m:sSup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it-IT" sz="2000" b="0" i="0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it-IT" sz="2000" b="0" i="0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</m:t>
                          </m:r>
                        </m:e>
                        <m:sup>
                          <m:r>
                            <a:rPr lang="it-IT" sz="2000" b="0" i="0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30" name="Rettangolo 29">
                <a:extLst>
                  <a:ext uri="{FF2B5EF4-FFF2-40B4-BE49-F238E27FC236}">
                    <a16:creationId xmlns:a16="http://schemas.microsoft.com/office/drawing/2014/main" id="{9D5E148D-994D-4ED5-87E8-B7F6CA7D57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9138" y="5960736"/>
                <a:ext cx="1712478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3BDBFBCB-4903-4A12-815E-F106DA62046E}"/>
              </a:ext>
            </a:extLst>
          </p:cNvPr>
          <p:cNvCxnSpPr>
            <a:cxnSpLocks/>
          </p:cNvCxnSpPr>
          <p:nvPr/>
        </p:nvCxnSpPr>
        <p:spPr>
          <a:xfrm flipV="1">
            <a:off x="3395917" y="6152747"/>
            <a:ext cx="1357528" cy="1608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705906-9837-4CE5-A1B1-B036CFCA1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835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27">
                <a:extLst>
                  <a:ext uri="{FF2B5EF4-FFF2-40B4-BE49-F238E27FC236}">
                    <a16:creationId xmlns:a16="http://schemas.microsoft.com/office/drawing/2014/main" id="{88B3A4B6-43CB-4688-96E4-95677E166778}"/>
                  </a:ext>
                </a:extLst>
              </p:cNvPr>
              <p:cNvSpPr txBox="1"/>
              <p:nvPr/>
            </p:nvSpPr>
            <p:spPr>
              <a:xfrm>
                <a:off x="696000" y="180000"/>
                <a:ext cx="10800000" cy="2333396"/>
              </a:xfrm>
              <a:prstGeom prst="rect">
                <a:avLst/>
              </a:prstGeom>
            </p:spPr>
            <p:txBody>
              <a:bodyPr vert="horz" wrap="square" lIns="0" tIns="20320" rIns="0" bIns="0" rtlCol="0">
                <a:spAutoFit/>
              </a:bodyPr>
              <a:lstStyle/>
              <a:p>
                <a:pPr marL="12700" algn="just">
                  <a:lnSpc>
                    <a:spcPct val="110000"/>
                  </a:lnSpc>
                  <a:spcAft>
                    <a:spcPts val="1200"/>
                  </a:spcAft>
                </a:pP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questo punto, prima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procedere alla soluzione del secondo punto calcoliamo anche la  caduta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pressione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ristagno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in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condizioni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progetto. </a:t>
                </a:r>
              </a:p>
              <a:p>
                <a:pPr marL="12700" algn="just">
                  <a:lnSpc>
                    <a:spcPct val="110000"/>
                  </a:lnSpc>
                  <a:spcAft>
                    <a:spcPts val="1200"/>
                  </a:spcAft>
                </a:pP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In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queste condizioni l'onda d'urto si 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troverà nella sezione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5, 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quindi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è 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necessario calcolare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il numero di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Mach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in 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questa sezione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in 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assenza di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onde d'urto. </a:t>
                </a:r>
              </a:p>
              <a:p>
                <a:pPr marL="12700" algn="just">
                  <a:lnSpc>
                    <a:spcPct val="110000"/>
                  </a:lnSpc>
                  <a:spcAft>
                    <a:spcPts val="1200"/>
                  </a:spcAft>
                </a:pP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Nota l'area della sezione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5, è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possibile calcolare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il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rapporto </a:t>
                </a:r>
                <a14:m>
                  <m:oMath xmlns:m="http://schemas.openxmlformats.org/officeDocument/2006/math">
                    <m:r>
                      <a:rPr lang="it-IT" sz="2000" i="1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it-IT" sz="2400" i="1" spc="-7" baseline="-15432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  <m:r>
                      <a:rPr lang="it-IT" sz="2000" i="1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it-IT" sz="2000" i="1" spc="-5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it-IT" sz="2400" i="1" spc="-7" baseline="-15432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2 </m:t>
                    </m:r>
                  </m:oMath>
                </a14:m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 da questo tramite le tabelle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(ISO)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il</a:t>
                </a:r>
                <a:r>
                  <a:rPr lang="it-IT" sz="2000" spc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numero di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Mach</a:t>
                </a:r>
                <a:r>
                  <a:rPr lang="it-IT" sz="2000" spc="-15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it-IT" sz="2000" spc="-1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object 27">
                <a:extLst>
                  <a:ext uri="{FF2B5EF4-FFF2-40B4-BE49-F238E27FC236}">
                    <a16:creationId xmlns:a16="http://schemas.microsoft.com/office/drawing/2014/main" id="{88B3A4B6-43CB-4688-96E4-95677E1667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180000"/>
                <a:ext cx="10800000" cy="2333396"/>
              </a:xfrm>
              <a:prstGeom prst="rect">
                <a:avLst/>
              </a:prstGeom>
              <a:blipFill>
                <a:blip r:embed="rId2"/>
                <a:stretch>
                  <a:fillRect l="-1298" t="-2356" r="-1467" b="-575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ttangolo 11">
                <a:extLst>
                  <a:ext uri="{FF2B5EF4-FFF2-40B4-BE49-F238E27FC236}">
                    <a16:creationId xmlns:a16="http://schemas.microsoft.com/office/drawing/2014/main" id="{CE0ADE79-ED17-48C1-85F1-2199C2963285}"/>
                  </a:ext>
                </a:extLst>
              </p:cNvPr>
              <p:cNvSpPr/>
              <p:nvPr/>
            </p:nvSpPr>
            <p:spPr>
              <a:xfrm>
                <a:off x="696000" y="2718775"/>
                <a:ext cx="785792" cy="7208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i="1" spc="-5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 spc="-5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i="1" spc="-5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i="1" spc="-5" dirty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it-IT" sz="2000" i="1" spc="-5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12" name="Rettangolo 11">
                <a:extLst>
                  <a:ext uri="{FF2B5EF4-FFF2-40B4-BE49-F238E27FC236}">
                    <a16:creationId xmlns:a16="http://schemas.microsoft.com/office/drawing/2014/main" id="{CE0ADE79-ED17-48C1-85F1-2199C29632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2718775"/>
                <a:ext cx="785792" cy="7208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tangolo 12">
                <a:extLst>
                  <a:ext uri="{FF2B5EF4-FFF2-40B4-BE49-F238E27FC236}">
                    <a16:creationId xmlns:a16="http://schemas.microsoft.com/office/drawing/2014/main" id="{544FB711-0C0D-4935-8E0E-4462272EF11D}"/>
                  </a:ext>
                </a:extLst>
              </p:cNvPr>
              <p:cNvSpPr/>
              <p:nvPr/>
            </p:nvSpPr>
            <p:spPr>
              <a:xfrm>
                <a:off x="1481792" y="2871095"/>
                <a:ext cx="110537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1.117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13" name="Rettangolo 12">
                <a:extLst>
                  <a:ext uri="{FF2B5EF4-FFF2-40B4-BE49-F238E27FC236}">
                    <a16:creationId xmlns:a16="http://schemas.microsoft.com/office/drawing/2014/main" id="{544FB711-0C0D-4935-8E0E-4462272EF1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1792" y="2871095"/>
                <a:ext cx="1105372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07E7B49F-65F5-42CA-B6DD-800CDD637A7F}"/>
              </a:ext>
            </a:extLst>
          </p:cNvPr>
          <p:cNvCxnSpPr>
            <a:cxnSpLocks/>
          </p:cNvCxnSpPr>
          <p:nvPr/>
        </p:nvCxnSpPr>
        <p:spPr>
          <a:xfrm flipV="1">
            <a:off x="2422891" y="3071150"/>
            <a:ext cx="1357528" cy="1608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>
            <a:extLst>
              <a:ext uri="{FF2B5EF4-FFF2-40B4-BE49-F238E27FC236}">
                <a16:creationId xmlns:a16="http://schemas.microsoft.com/office/drawing/2014/main" id="{31B536EC-922F-44EF-8298-93C214EDB357}"/>
              </a:ext>
            </a:extLst>
          </p:cNvPr>
          <p:cNvSpPr/>
          <p:nvPr/>
        </p:nvSpPr>
        <p:spPr>
          <a:xfrm>
            <a:off x="2788909" y="2681585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ISO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ttangolo 15">
                <a:extLst>
                  <a:ext uri="{FF2B5EF4-FFF2-40B4-BE49-F238E27FC236}">
                    <a16:creationId xmlns:a16="http://schemas.microsoft.com/office/drawing/2014/main" id="{203CC47C-C820-4D1B-853F-1A885F81C2A0}"/>
                  </a:ext>
                </a:extLst>
              </p:cNvPr>
              <p:cNvSpPr/>
              <p:nvPr/>
            </p:nvSpPr>
            <p:spPr>
              <a:xfrm>
                <a:off x="4125289" y="2889500"/>
                <a:ext cx="82862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16" name="Rettangolo 15">
                <a:extLst>
                  <a:ext uri="{FF2B5EF4-FFF2-40B4-BE49-F238E27FC236}">
                    <a16:creationId xmlns:a16="http://schemas.microsoft.com/office/drawing/2014/main" id="{203CC47C-C820-4D1B-853F-1A885F81C2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289" y="2889500"/>
                <a:ext cx="828624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uppo 20">
            <a:extLst>
              <a:ext uri="{FF2B5EF4-FFF2-40B4-BE49-F238E27FC236}">
                <a16:creationId xmlns:a16="http://schemas.microsoft.com/office/drawing/2014/main" id="{D90431F5-4326-4C09-BAFB-0D2A403A4665}"/>
              </a:ext>
            </a:extLst>
          </p:cNvPr>
          <p:cNvGrpSpPr/>
          <p:nvPr/>
        </p:nvGrpSpPr>
        <p:grpSpPr>
          <a:xfrm>
            <a:off x="5762311" y="2432249"/>
            <a:ext cx="5580000" cy="1377125"/>
            <a:chOff x="6105211" y="2508449"/>
            <a:chExt cx="5580000" cy="1377125"/>
          </a:xfrm>
        </p:grpSpPr>
        <p:pic>
          <p:nvPicPr>
            <p:cNvPr id="17" name="Immagine 16">
              <a:extLst>
                <a:ext uri="{FF2B5EF4-FFF2-40B4-BE49-F238E27FC236}">
                  <a16:creationId xmlns:a16="http://schemas.microsoft.com/office/drawing/2014/main" id="{BF842ED5-3AB5-427C-9951-0F81E6B74F5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105211" y="2508449"/>
              <a:ext cx="5580000" cy="1377125"/>
            </a:xfrm>
            <a:prstGeom prst="rect">
              <a:avLst/>
            </a:prstGeom>
          </p:spPr>
        </p:pic>
        <p:grpSp>
          <p:nvGrpSpPr>
            <p:cNvPr id="20" name="Gruppo 19">
              <a:extLst>
                <a:ext uri="{FF2B5EF4-FFF2-40B4-BE49-F238E27FC236}">
                  <a16:creationId xmlns:a16="http://schemas.microsoft.com/office/drawing/2014/main" id="{4089D112-CC7E-47E7-8A96-6A90F6F72C9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0903809" y="3363827"/>
              <a:ext cx="69890" cy="517483"/>
              <a:chOff x="10592791" y="3758624"/>
              <a:chExt cx="93024" cy="688771"/>
            </a:xfrm>
          </p:grpSpPr>
          <p:cxnSp>
            <p:nvCxnSpPr>
              <p:cNvPr id="18" name="Connettore diritto 17">
                <a:extLst>
                  <a:ext uri="{FF2B5EF4-FFF2-40B4-BE49-F238E27FC236}">
                    <a16:creationId xmlns:a16="http://schemas.microsoft.com/office/drawing/2014/main" id="{8496FBC0-6289-4C4B-B18F-DB102E4FA0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92791" y="3758626"/>
                <a:ext cx="0" cy="68876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ttore diritto 18">
                <a:extLst>
                  <a:ext uri="{FF2B5EF4-FFF2-40B4-BE49-F238E27FC236}">
                    <a16:creationId xmlns:a16="http://schemas.microsoft.com/office/drawing/2014/main" id="{E0EA5E4F-D6F9-4930-925E-6DB313EA62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85815" y="3758624"/>
                <a:ext cx="0" cy="68876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ttangolo 21">
                <a:extLst>
                  <a:ext uri="{FF2B5EF4-FFF2-40B4-BE49-F238E27FC236}">
                    <a16:creationId xmlns:a16="http://schemas.microsoft.com/office/drawing/2014/main" id="{39DBCC38-8061-4416-A848-45ACAC3F9AB2}"/>
                  </a:ext>
                </a:extLst>
              </p:cNvPr>
              <p:cNvSpPr/>
              <p:nvPr/>
            </p:nvSpPr>
            <p:spPr>
              <a:xfrm>
                <a:off x="4989666" y="2889500"/>
                <a:ext cx="86594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1.404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22" name="Rettangolo 21">
                <a:extLst>
                  <a:ext uri="{FF2B5EF4-FFF2-40B4-BE49-F238E27FC236}">
                    <a16:creationId xmlns:a16="http://schemas.microsoft.com/office/drawing/2014/main" id="{39DBCC38-8061-4416-A848-45ACAC3F9A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9666" y="2889500"/>
                <a:ext cx="865943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bject 27">
            <a:extLst>
              <a:ext uri="{FF2B5EF4-FFF2-40B4-BE49-F238E27FC236}">
                <a16:creationId xmlns:a16="http://schemas.microsoft.com/office/drawing/2014/main" id="{C5E29D0F-8741-4445-AA0F-F69288D33A24}"/>
              </a:ext>
            </a:extLst>
          </p:cNvPr>
          <p:cNvSpPr txBox="1"/>
          <p:nvPr/>
        </p:nvSpPr>
        <p:spPr>
          <a:xfrm>
            <a:off x="705211" y="4353186"/>
            <a:ext cx="10800000" cy="332848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algn="just">
              <a:lnSpc>
                <a:spcPct val="110000"/>
              </a:lnSpc>
              <a:spcBef>
                <a:spcPts val="100"/>
              </a:spcBef>
            </a:pP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Dalle tabelle (NSW) si trova che: 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6CD1803F-1658-4FC6-9C79-15166168FFFA}"/>
                  </a:ext>
                </a:extLst>
              </p:cNvPr>
              <p:cNvSpPr/>
              <p:nvPr/>
            </p:nvSpPr>
            <p:spPr>
              <a:xfrm>
                <a:off x="573838" y="5118007"/>
                <a:ext cx="144007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=1.4</m:t>
                    </m:r>
                  </m:oMath>
                </a14:m>
                <a:r>
                  <a:rPr lang="it-IT" sz="2000" dirty="0"/>
                  <a:t>04</a:t>
                </a:r>
              </a:p>
            </p:txBody>
          </p:sp>
        </mc:Choice>
        <mc:Fallback>
          <p:sp>
            <p:nvSpPr>
              <p:cNvPr id="24" name="Rettangolo 23">
                <a:extLst>
                  <a:ext uri="{FF2B5EF4-FFF2-40B4-BE49-F238E27FC236}">
                    <a16:creationId xmlns:a16="http://schemas.microsoft.com/office/drawing/2014/main" id="{6CD1803F-1658-4FC6-9C79-15166168FF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838" y="5118007"/>
                <a:ext cx="1440074" cy="400110"/>
              </a:xfrm>
              <a:prstGeom prst="rect">
                <a:avLst/>
              </a:prstGeom>
              <a:blipFill>
                <a:blip r:embed="rId8"/>
                <a:stretch>
                  <a:fillRect t="-9231" r="-3814" b="-2769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8971582A-265F-4820-9302-53721030346C}"/>
              </a:ext>
            </a:extLst>
          </p:cNvPr>
          <p:cNvCxnSpPr>
            <a:cxnSpLocks/>
          </p:cNvCxnSpPr>
          <p:nvPr/>
        </p:nvCxnSpPr>
        <p:spPr>
          <a:xfrm flipV="1">
            <a:off x="2010068" y="5310018"/>
            <a:ext cx="1357528" cy="1608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tangolo 25">
            <a:extLst>
              <a:ext uri="{FF2B5EF4-FFF2-40B4-BE49-F238E27FC236}">
                <a16:creationId xmlns:a16="http://schemas.microsoft.com/office/drawing/2014/main" id="{2AE13897-1057-48E3-A3FC-89945FD417F8}"/>
              </a:ext>
            </a:extLst>
          </p:cNvPr>
          <p:cNvSpPr/>
          <p:nvPr/>
        </p:nvSpPr>
        <p:spPr>
          <a:xfrm>
            <a:off x="2347186" y="4911220"/>
            <a:ext cx="784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NSW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tangolo 26">
                <a:extLst>
                  <a:ext uri="{FF2B5EF4-FFF2-40B4-BE49-F238E27FC236}">
                    <a16:creationId xmlns:a16="http://schemas.microsoft.com/office/drawing/2014/main" id="{C6FB73B9-A8AE-4866-9F20-B36805F5FE81}"/>
                  </a:ext>
                </a:extLst>
              </p:cNvPr>
              <p:cNvSpPr/>
              <p:nvPr/>
            </p:nvSpPr>
            <p:spPr>
              <a:xfrm>
                <a:off x="3957343" y="4955046"/>
                <a:ext cx="1578124" cy="7260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e>
                                <m:sub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e>
                                <m:sub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it-IT" sz="2000" b="0" i="1" spc="-5" dirty="0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7" name="Rettangolo 26">
                <a:extLst>
                  <a:ext uri="{FF2B5EF4-FFF2-40B4-BE49-F238E27FC236}">
                    <a16:creationId xmlns:a16="http://schemas.microsoft.com/office/drawing/2014/main" id="{C6FB73B9-A8AE-4866-9F20-B36805F5FE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343" y="4955046"/>
                <a:ext cx="1578124" cy="7260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tangolo 27">
                <a:extLst>
                  <a:ext uri="{FF2B5EF4-FFF2-40B4-BE49-F238E27FC236}">
                    <a16:creationId xmlns:a16="http://schemas.microsoft.com/office/drawing/2014/main" id="{DD0A08BF-923F-473D-B3B7-0A306133987A}"/>
                  </a:ext>
                </a:extLst>
              </p:cNvPr>
              <p:cNvSpPr/>
              <p:nvPr/>
            </p:nvSpPr>
            <p:spPr>
              <a:xfrm>
                <a:off x="5572528" y="5077558"/>
                <a:ext cx="110537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0.958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28" name="Rettangolo 27">
                <a:extLst>
                  <a:ext uri="{FF2B5EF4-FFF2-40B4-BE49-F238E27FC236}">
                    <a16:creationId xmlns:a16="http://schemas.microsoft.com/office/drawing/2014/main" id="{DD0A08BF-923F-473D-B3B7-0A30613398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2528" y="5077558"/>
                <a:ext cx="1105372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ttangolo 28">
            <a:extLst>
              <a:ext uri="{FF2B5EF4-FFF2-40B4-BE49-F238E27FC236}">
                <a16:creationId xmlns:a16="http://schemas.microsoft.com/office/drawing/2014/main" id="{2BBE1D32-8E8B-43E6-AB80-AF234AA7A3E0}"/>
              </a:ext>
            </a:extLst>
          </p:cNvPr>
          <p:cNvSpPr/>
          <p:nvPr/>
        </p:nvSpPr>
        <p:spPr>
          <a:xfrm>
            <a:off x="705211" y="6064994"/>
            <a:ext cx="9739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Da cui:</a:t>
            </a:r>
            <a:endParaRPr lang="it-IT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ttangolo 29">
                <a:extLst>
                  <a:ext uri="{FF2B5EF4-FFF2-40B4-BE49-F238E27FC236}">
                    <a16:creationId xmlns:a16="http://schemas.microsoft.com/office/drawing/2014/main" id="{8331C79F-1E77-44E7-92A3-7716CA020B34}"/>
                  </a:ext>
                </a:extLst>
              </p:cNvPr>
              <p:cNvSpPr/>
              <p:nvPr/>
            </p:nvSpPr>
            <p:spPr>
              <a:xfrm>
                <a:off x="1377459" y="6049894"/>
                <a:ext cx="4190802" cy="430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6</m:t>
                              </m:r>
                            </m:sub>
                          </m:sSub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e>
                        <m:sub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⋅0.95</m:t>
                      </m:r>
                      <m:r>
                        <a:rPr lang="it-IT" sz="2000" b="0" i="0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7=162.7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⋅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𝑘𝑃𝑎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30" name="Rettangolo 29">
                <a:extLst>
                  <a:ext uri="{FF2B5EF4-FFF2-40B4-BE49-F238E27FC236}">
                    <a16:creationId xmlns:a16="http://schemas.microsoft.com/office/drawing/2014/main" id="{8331C79F-1E77-44E7-92A3-7716CA020B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459" y="6049894"/>
                <a:ext cx="4190802" cy="430311"/>
              </a:xfrm>
              <a:prstGeom prst="rect">
                <a:avLst/>
              </a:prstGeom>
              <a:blipFill>
                <a:blip r:embed="rId11"/>
                <a:stretch>
                  <a:fillRect b="-422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ttangolo 30">
            <a:extLst>
              <a:ext uri="{FF2B5EF4-FFF2-40B4-BE49-F238E27FC236}">
                <a16:creationId xmlns:a16="http://schemas.microsoft.com/office/drawing/2014/main" id="{71B8DFFD-5F23-481A-89D3-E33B6C81A3CB}"/>
              </a:ext>
            </a:extLst>
          </p:cNvPr>
          <p:cNvSpPr/>
          <p:nvPr/>
        </p:nvSpPr>
        <p:spPr>
          <a:xfrm>
            <a:off x="5394724" y="6064994"/>
            <a:ext cx="3260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it-I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tangolo 31">
                <a:extLst>
                  <a:ext uri="{FF2B5EF4-FFF2-40B4-BE49-F238E27FC236}">
                    <a16:creationId xmlns:a16="http://schemas.microsoft.com/office/drawing/2014/main" id="{D28EF11D-DDF1-408C-9B6E-CC674A7DEF05}"/>
                  </a:ext>
                </a:extLst>
              </p:cNvPr>
              <p:cNvSpPr/>
              <p:nvPr/>
            </p:nvSpPr>
            <p:spPr>
              <a:xfrm>
                <a:off x="6471227" y="6049894"/>
                <a:ext cx="1641829" cy="430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6</m:t>
                              </m:r>
                            </m:sub>
                          </m:sSub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2000" b="0" i="1" spc="-5" dirty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e>
                        <m:sub>
                          <m:r>
                            <a:rPr lang="it-IT" sz="2000" b="0" i="1" spc="-5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2" name="Rettangolo 31">
                <a:extLst>
                  <a:ext uri="{FF2B5EF4-FFF2-40B4-BE49-F238E27FC236}">
                    <a16:creationId xmlns:a16="http://schemas.microsoft.com/office/drawing/2014/main" id="{D28EF11D-DDF1-408C-9B6E-CC674A7DEF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1227" y="6049894"/>
                <a:ext cx="1641829" cy="430311"/>
              </a:xfrm>
              <a:prstGeom prst="rect">
                <a:avLst/>
              </a:prstGeom>
              <a:blipFill>
                <a:blip r:embed="rId12"/>
                <a:stretch>
                  <a:fillRect b="-422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ttangolo 32">
                <a:extLst>
                  <a:ext uri="{FF2B5EF4-FFF2-40B4-BE49-F238E27FC236}">
                    <a16:creationId xmlns:a16="http://schemas.microsoft.com/office/drawing/2014/main" id="{E3CFE988-B0D5-4495-8CC9-D876ABAB817B}"/>
                  </a:ext>
                </a:extLst>
              </p:cNvPr>
              <p:cNvSpPr/>
              <p:nvPr/>
            </p:nvSpPr>
            <p:spPr>
              <a:xfrm>
                <a:off x="8113056" y="6064994"/>
                <a:ext cx="154471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7.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27⋅</m:t>
                      </m:r>
                      <m:r>
                        <a:rPr lang="it-IT" sz="2000" b="0" i="1" spc="-5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𝑘𝑃𝑎</m:t>
                      </m:r>
                    </m:oMath>
                  </m:oMathPara>
                </a14:m>
                <a:endParaRPr lang="it-IT" sz="2000" i="1" dirty="0"/>
              </a:p>
            </p:txBody>
          </p:sp>
        </mc:Choice>
        <mc:Fallback>
          <p:sp>
            <p:nvSpPr>
              <p:cNvPr id="33" name="Rettangolo 32">
                <a:extLst>
                  <a:ext uri="{FF2B5EF4-FFF2-40B4-BE49-F238E27FC236}">
                    <a16:creationId xmlns:a16="http://schemas.microsoft.com/office/drawing/2014/main" id="{E3CFE988-B0D5-4495-8CC9-D876ABAB81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3056" y="6064994"/>
                <a:ext cx="1544718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7854A7-F4A1-4B31-B036-9806A6F6A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69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22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80">
                <a:extLst>
                  <a:ext uri="{FF2B5EF4-FFF2-40B4-BE49-F238E27FC236}">
                    <a16:creationId xmlns:a16="http://schemas.microsoft.com/office/drawing/2014/main" id="{0BB863EA-CBBE-453B-8261-32CA35A5AEBD}"/>
                  </a:ext>
                </a:extLst>
              </p:cNvPr>
              <p:cNvSpPr txBox="1"/>
              <p:nvPr/>
            </p:nvSpPr>
            <p:spPr>
              <a:xfrm>
                <a:off x="696000" y="180000"/>
                <a:ext cx="10800000" cy="4887043"/>
              </a:xfrm>
              <a:prstGeom prst="rect">
                <a:avLst/>
              </a:prstGeom>
            </p:spPr>
            <p:txBody>
              <a:bodyPr vert="horz" wrap="square" lIns="0" tIns="13335" rIns="0" bIns="0" rtlCol="0">
                <a:spAutoFit/>
              </a:bodyPr>
              <a:lstStyle/>
              <a:p>
                <a:pPr algn="ctr">
                  <a:lnSpc>
                    <a:spcPct val="110000"/>
                  </a:lnSpc>
                  <a:spcAft>
                    <a:spcPts val="1800"/>
                  </a:spcAft>
                </a:pPr>
                <a:r>
                  <a:rPr lang="it-IT" sz="2400" b="1" cap="all" spc="-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Tunnel</a:t>
                </a:r>
                <a:r>
                  <a:rPr lang="it-IT" sz="2400" b="1" cap="all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it-IT" sz="2400" b="1" cap="all" spc="-1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Supersonico</a:t>
                </a:r>
              </a:p>
              <a:p>
                <a:pPr marL="457200" marR="133985" indent="-457200" algn="just">
                  <a:lnSpc>
                    <a:spcPct val="110000"/>
                  </a:lnSpc>
                  <a:spcAft>
                    <a:spcPts val="600"/>
                  </a:spcAft>
                  <a:buFont typeface="+mj-lt"/>
                  <a:buAutoNum type="arabicParenR"/>
                </a:pP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 deve progettare una galleria supersonica </a:t>
                </a:r>
                <a:r>
                  <a:rPr lang="it-IT" sz="2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circuito chiuso, </a:t>
                </a:r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 </a:t>
                </a: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condizioni di  </a:t>
                </a:r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prova sono </a:t>
                </a:r>
                <a14:m>
                  <m:oMath xmlns:m="http://schemas.openxmlformats.org/officeDocument/2006/math">
                    <m:r>
                      <a:rPr lang="it-IT" sz="2000" i="1" spc="-5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  <m:r>
                      <a:rPr lang="it-IT" sz="2000" i="1" spc="-5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=1.6</m:t>
                    </m:r>
                  </m:oMath>
                </a14:m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it-IT" sz="2000" i="1" spc="-5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it-IT" sz="2000" i="1" spc="-5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 </m:t>
                    </m:r>
                    <m:r>
                      <m:rPr>
                        <m:sty m:val="p"/>
                      </m:rPr>
                      <a:rPr lang="it-IT" sz="2000" i="0" spc="-5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kPa</m:t>
                    </m:r>
                  </m:oMath>
                </a14:m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it-IT" sz="2000" i="1" spc="-5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it-IT" sz="2000" i="1" spc="-5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=275 </m:t>
                    </m:r>
                    <m:r>
                      <m:rPr>
                        <m:sty m:val="p"/>
                      </m:rPr>
                      <a:rPr lang="it-IT" sz="2000" i="0" spc="-5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  <m:r>
                      <a:rPr lang="it-IT" sz="2000" i="0" spc="-5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it-IT" sz="2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l'area della sezione di prova </a:t>
                </a:r>
                <a:r>
                  <a:rPr lang="it-IT" sz="2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deve</a:t>
                </a:r>
                <a:r>
                  <a:rPr lang="it-IT" sz="2000" spc="7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spc="-1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essere </a:t>
                </a:r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2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0.1 m</a:t>
                </a:r>
                <a:r>
                  <a:rPr lang="it-IT" sz="2000" spc="-20" baseline="30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it-IT" sz="2000" spc="-2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it-IT" sz="2000" spc="-30" baseline="18518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mentre </a:t>
                </a: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quella dei </a:t>
                </a:r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condotti di </a:t>
                </a: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raccordo </a:t>
                </a:r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</a:t>
                </a:r>
                <a:r>
                  <a:rPr lang="it-IT" sz="2000" spc="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0</a:t>
                </a:r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.7 m</a:t>
                </a:r>
                <a:r>
                  <a:rPr lang="it-IT" sz="2000" spc="-5" baseline="30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it-IT" sz="2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marR="89535" lvl="1" indent="-342900" algn="just">
                  <a:lnSpc>
                    <a:spcPct val="110000"/>
                  </a:lnSpc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88900" algn="l"/>
                  </a:tabLst>
                </a:pPr>
                <a:r>
                  <a:rPr lang="it-IT" sz="2000" spc="-1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Calcolare </a:t>
                </a: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 </a:t>
                </a:r>
                <a:r>
                  <a:rPr lang="it-IT" sz="2000" spc="-1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condizioni </a:t>
                </a:r>
                <a:r>
                  <a:rPr lang="it-IT" sz="2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it-IT" sz="2000" spc="-1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monte dell'ugello, </a:t>
                </a: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la </a:t>
                </a:r>
                <a:r>
                  <a:rPr lang="it-IT" sz="2000" spc="-1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portata </a:t>
                </a: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massa </a:t>
                </a:r>
                <a:r>
                  <a:rPr lang="it-IT" sz="2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 </a:t>
                </a:r>
                <a:r>
                  <a:rPr lang="it-IT" sz="2000" spc="-1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l'area </a:t>
                </a: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gola in  </a:t>
                </a:r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condizioni di</a:t>
                </a:r>
                <a:r>
                  <a:rPr lang="it-IT" sz="2000" spc="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progetto.</a:t>
                </a:r>
                <a:endParaRPr lang="it-IT" sz="2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algn="just">
                  <a:lnSpc>
                    <a:spcPct val="110000"/>
                  </a:lnSpc>
                  <a:spcAft>
                    <a:spcPts val="2400"/>
                  </a:spcAft>
                  <a:buFont typeface="Arial" panose="020B0604020202020204" pitchFamily="34" charset="0"/>
                  <a:buChar char="•"/>
                  <a:tabLst>
                    <a:tab pos="89535" algn="l"/>
                  </a:tabLst>
                </a:pP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Supponendo che </a:t>
                </a:r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il </a:t>
                </a: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diffusore sia </a:t>
                </a:r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 </a:t>
                </a: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area </a:t>
                </a:r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gola costante calcolare </a:t>
                </a:r>
                <a:r>
                  <a:rPr lang="it-IT" sz="2000" spc="-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la</a:t>
                </a:r>
                <a:r>
                  <a:rPr lang="it-IT" sz="2000" spc="7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massima </a:t>
                </a:r>
                <a:r>
                  <a:rPr lang="it-IT" sz="2000" spc="-1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caduta della pressione </a:t>
                </a: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ristagno, durante l'avviamento, </a:t>
                </a:r>
                <a:r>
                  <a:rPr lang="it-IT" sz="2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 </a:t>
                </a: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la </a:t>
                </a:r>
                <a:r>
                  <a:rPr lang="it-IT" sz="2000" spc="-1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minima area </a:t>
                </a:r>
                <a:r>
                  <a:rPr lang="it-IT" sz="2000" spc="-1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5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gola  </a:t>
                </a:r>
                <a:r>
                  <a:rPr lang="it-IT" sz="2000" spc="-2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possibile.</a:t>
                </a:r>
                <a:endParaRPr lang="it-IT" sz="2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marR="120014" indent="-457200" algn="just">
                  <a:lnSpc>
                    <a:spcPct val="110000"/>
                  </a:lnSpc>
                  <a:spcAft>
                    <a:spcPts val="600"/>
                  </a:spcAft>
                  <a:buFont typeface="+mj-lt"/>
                  <a:buAutoNum type="arabicParenR"/>
                </a:pP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Supponendo che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le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uniche perdite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carico siano associate alle eventuali onde 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d'urto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determinare:</a:t>
                </a:r>
                <a:endParaRPr 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algn="just">
                  <a:lnSpc>
                    <a:spcPct val="110000"/>
                  </a:lnSpc>
                  <a:buFont typeface="Arial" panose="020B0604020202020204" pitchFamily="34" charset="0"/>
                  <a:buChar char="•"/>
                  <a:tabLst>
                    <a:tab pos="89535" algn="l"/>
                  </a:tabLst>
                </a:pP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La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massima potenza del</a:t>
                </a:r>
                <a:r>
                  <a:rPr lang="it-IT" sz="2000" spc="2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compressore;</a:t>
                </a:r>
                <a:endParaRPr 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algn="just">
                  <a:lnSpc>
                    <a:spcPct val="110000"/>
                  </a:lnSpc>
                  <a:buFont typeface="Arial" panose="020B0604020202020204" pitchFamily="34" charset="0"/>
                  <a:buChar char="•"/>
                  <a:tabLst>
                    <a:tab pos="89535" algn="l"/>
                  </a:tabLst>
                </a:pP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Le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specifiche dello scambiatore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di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calore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in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condizioni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di</a:t>
                </a:r>
                <a:r>
                  <a:rPr lang="it-IT" sz="2000" spc="5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progetto.</a:t>
                </a:r>
                <a:endParaRPr lang="it-IT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object 80">
                <a:extLst>
                  <a:ext uri="{FF2B5EF4-FFF2-40B4-BE49-F238E27FC236}">
                    <a16:creationId xmlns:a16="http://schemas.microsoft.com/office/drawing/2014/main" id="{0BB863EA-CBBE-453B-8261-32CA35A5AE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180000"/>
                <a:ext cx="10800000" cy="4887043"/>
              </a:xfrm>
              <a:prstGeom prst="rect">
                <a:avLst/>
              </a:prstGeom>
              <a:blipFill>
                <a:blip r:embed="rId2"/>
                <a:stretch>
                  <a:fillRect l="-1354" t="-1498" r="-1467" b="-224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407B61-F2A6-4E03-B3B0-8DF822AC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986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7">
            <a:extLst>
              <a:ext uri="{FF2B5EF4-FFF2-40B4-BE49-F238E27FC236}">
                <a16:creationId xmlns:a16="http://schemas.microsoft.com/office/drawing/2014/main" id="{5780AD9D-F99E-4407-ADEB-F9FA63181A1D}"/>
              </a:ext>
            </a:extLst>
          </p:cNvPr>
          <p:cNvSpPr txBox="1"/>
          <p:nvPr/>
        </p:nvSpPr>
        <p:spPr>
          <a:xfrm>
            <a:off x="696000" y="180000"/>
            <a:ext cx="6945771" cy="2179507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algn="just">
              <a:lnSpc>
                <a:spcPct val="110000"/>
              </a:lnSpc>
              <a:spcAft>
                <a:spcPts val="1200"/>
              </a:spcAft>
            </a:pP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Supponiamo inizialmente che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lo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scambiatore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trovi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valle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compressore (indichiamo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punto fra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compressore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lo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scambiatore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calore). </a:t>
            </a:r>
          </a:p>
          <a:p>
            <a:pPr marL="12700" algn="just">
              <a:lnSpc>
                <a:spcPct val="110000"/>
              </a:lnSpc>
            </a:pP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Per determinare la potenza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regime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compressore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deve scrivere l'equazione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bilancio dell'energia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sz="2000" spc="-20" dirty="0">
                <a:latin typeface="Arial" panose="020B0604020202020204" pitchFamily="34" charset="0"/>
                <a:cs typeface="Arial" panose="020B0604020202020204" pitchFamily="34" charset="0"/>
              </a:rPr>
              <a:t>sistemi 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aperti: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F529B9ED-E1DE-42C0-958F-1866E9FF3A1A}"/>
                  </a:ext>
                </a:extLst>
              </p:cNvPr>
              <p:cNvSpPr txBox="1"/>
              <p:nvPr/>
            </p:nvSpPr>
            <p:spPr>
              <a:xfrm>
                <a:off x="2155975" y="2353463"/>
                <a:ext cx="3648691" cy="362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m:rPr>
                          <m:sty m:val="p"/>
                        </m:rPr>
                        <a:rPr lang="it-IT" sz="20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e>
                      </m:d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acc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̇"/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acc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F529B9ED-E1DE-42C0-958F-1866E9FF3A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975" y="2353463"/>
                <a:ext cx="3648691" cy="362215"/>
              </a:xfrm>
              <a:prstGeom prst="rect">
                <a:avLst/>
              </a:prstGeom>
              <a:blipFill>
                <a:blip r:embed="rId2"/>
                <a:stretch>
                  <a:fillRect l="-502" t="-8475" r="-3010" b="-1864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27">
                <a:extLst>
                  <a:ext uri="{FF2B5EF4-FFF2-40B4-BE49-F238E27FC236}">
                    <a16:creationId xmlns:a16="http://schemas.microsoft.com/office/drawing/2014/main" id="{D35A58BA-09BE-4E6D-B667-142FF915203A}"/>
                  </a:ext>
                </a:extLst>
              </p:cNvPr>
              <p:cNvSpPr txBox="1"/>
              <p:nvPr/>
            </p:nvSpPr>
            <p:spPr>
              <a:xfrm>
                <a:off x="696000" y="2892199"/>
                <a:ext cx="6733500" cy="1071704"/>
              </a:xfrm>
              <a:prstGeom prst="rect">
                <a:avLst/>
              </a:prstGeom>
            </p:spPr>
            <p:txBody>
              <a:bodyPr vert="horz" wrap="square" lIns="0" tIns="20320" rIns="0" bIns="0" rtlCol="0">
                <a:spAutoFit/>
              </a:bodyPr>
              <a:lstStyle/>
              <a:p>
                <a:pPr marL="12700" algn="just">
                  <a:lnSpc>
                    <a:spcPct val="110000"/>
                  </a:lnSpc>
                  <a:spcAft>
                    <a:spcPts val="600"/>
                  </a:spcAft>
                </a:pP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Supponendo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che </a:t>
                </a:r>
                <a:r>
                  <a:rPr lang="it-IT" sz="20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il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compressore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abbia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un 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funzionamento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isoentropico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 che </a:t>
                </a:r>
                <a:r>
                  <a:rPr lang="it-IT" sz="2000" spc="-25" dirty="0">
                    <a:latin typeface="Arial" panose="020B0604020202020204" pitchFamily="34" charset="0"/>
                    <a:cs typeface="Arial" panose="020B0604020202020204" pitchFamily="34" charset="0"/>
                  </a:rPr>
                  <a:t>lo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scambiatore </a:t>
                </a:r>
                <a:r>
                  <a:rPr lang="it-IT" sz="2000" spc="-20" dirty="0">
                    <a:latin typeface="Arial" panose="020B0604020202020204" pitchFamily="34" charset="0"/>
                    <a:cs typeface="Arial" panose="020B0604020202020204" pitchFamily="34" charset="0"/>
                  </a:rPr>
                  <a:t>sia </a:t>
                </a:r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schematizzabile come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un processo a  pressione </a:t>
                </a:r>
                <a:r>
                  <a:rPr lang="it-IT" sz="2000" spc="0" dirty="0">
                    <a:latin typeface="Arial" panose="020B0604020202020204" pitchFamily="34" charset="0"/>
                    <a:cs typeface="Arial" panose="020B0604020202020204" pitchFamily="34" charset="0"/>
                  </a:rPr>
                  <a:t>costante </a:t>
                </a:r>
                <a:r>
                  <a:rPr lang="it-IT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si può </a:t>
                </a:r>
                <a:r>
                  <a:rPr lang="it-IT" sz="2000" spc="-5" dirty="0">
                    <a:latin typeface="Arial" panose="020B0604020202020204" pitchFamily="34" charset="0"/>
                    <a:cs typeface="Arial" panose="020B0604020202020204" pitchFamily="34" charset="0"/>
                  </a:rPr>
                  <a:t>calcolare</a:t>
                </a:r>
                <a:r>
                  <a:rPr lang="it-IT" sz="2000" spc="-45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spc="-1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it-IT" sz="2000" b="0" i="1" spc="-10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it-IT" sz="2000" b="0" i="1" spc="-10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it-IT" sz="2000" b="0" i="1" spc="-10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e>
                      <m:sub>
                        <m:r>
                          <a:rPr lang="it-IT" sz="2000" b="0" i="1" spc="-1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sub>
                    </m:sSub>
                  </m:oMath>
                </a14:m>
                <a:r>
                  <a:rPr lang="it-IT" sz="2000" spc="-1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</p:txBody>
          </p:sp>
        </mc:Choice>
        <mc:Fallback xmlns="">
          <p:sp>
            <p:nvSpPr>
              <p:cNvPr id="4" name="object 27">
                <a:extLst>
                  <a:ext uri="{FF2B5EF4-FFF2-40B4-BE49-F238E27FC236}">
                    <a16:creationId xmlns:a16="http://schemas.microsoft.com/office/drawing/2014/main" id="{D35A58BA-09BE-4E6D-B667-142FF9152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2892199"/>
                <a:ext cx="6733500" cy="1071704"/>
              </a:xfrm>
              <a:prstGeom prst="rect">
                <a:avLst/>
              </a:prstGeom>
              <a:blipFill>
                <a:blip r:embed="rId3"/>
                <a:stretch>
                  <a:fillRect l="-2081" t="-4545" r="-2262" b="-1022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5E24FEA5-4284-4FAC-BE96-405C5BBAB4D8}"/>
                  </a:ext>
                </a:extLst>
              </p:cNvPr>
              <p:cNvSpPr txBox="1"/>
              <p:nvPr/>
            </p:nvSpPr>
            <p:spPr>
              <a:xfrm>
                <a:off x="696000" y="4125666"/>
                <a:ext cx="1079526" cy="3346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5E24FEA5-4284-4FAC-BE96-405C5BBAB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4125666"/>
                <a:ext cx="1079526" cy="334643"/>
              </a:xfrm>
              <a:prstGeom prst="rect">
                <a:avLst/>
              </a:prstGeom>
              <a:blipFill>
                <a:blip r:embed="rId4"/>
                <a:stretch>
                  <a:fillRect l="-4520" b="-1454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84050638-8FE2-45AA-B774-E9A93D0AA27F}"/>
                  </a:ext>
                </a:extLst>
              </p:cNvPr>
              <p:cNvSpPr txBox="1"/>
              <p:nvPr/>
            </p:nvSpPr>
            <p:spPr>
              <a:xfrm>
                <a:off x="2534325" y="4124704"/>
                <a:ext cx="1099147" cy="336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84050638-8FE2-45AA-B774-E9A93D0AA2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4325" y="4124704"/>
                <a:ext cx="1099147" cy="336182"/>
              </a:xfrm>
              <a:prstGeom prst="rect">
                <a:avLst/>
              </a:prstGeom>
              <a:blipFill>
                <a:blip r:embed="rId5"/>
                <a:stretch>
                  <a:fillRect l="-5000" b="-1636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68FA8EBF-86BB-4141-9840-8A29F6CB3D20}"/>
                  </a:ext>
                </a:extLst>
              </p:cNvPr>
              <p:cNvSpPr txBox="1"/>
              <p:nvPr/>
            </p:nvSpPr>
            <p:spPr>
              <a:xfrm>
                <a:off x="4396887" y="4125666"/>
                <a:ext cx="1099147" cy="3359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68FA8EBF-86BB-4141-9840-8A29F6CB3D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6887" y="4125666"/>
                <a:ext cx="1099147" cy="335926"/>
              </a:xfrm>
              <a:prstGeom prst="rect">
                <a:avLst/>
              </a:prstGeom>
              <a:blipFill>
                <a:blip r:embed="rId6"/>
                <a:stretch>
                  <a:fillRect l="-4972" b="-1636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75AFED2F-C764-4CB3-A522-F97600228FBD}"/>
                  </a:ext>
                </a:extLst>
              </p:cNvPr>
              <p:cNvSpPr txBox="1"/>
              <p:nvPr/>
            </p:nvSpPr>
            <p:spPr>
              <a:xfrm>
                <a:off x="695999" y="4773366"/>
                <a:ext cx="2481641" cy="8740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sub>
                      </m:sSub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sub>
                                          <m: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</m:sub>
                                      </m:sSub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  <m:sub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7</m:t>
                                      </m:r>
                                    </m:sub>
                                  </m:s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den>
                          </m:f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75AFED2F-C764-4CB3-A522-F97600228F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999" y="4773366"/>
                <a:ext cx="2481641" cy="874022"/>
              </a:xfrm>
              <a:prstGeom prst="rect">
                <a:avLst/>
              </a:prstGeom>
              <a:blipFill>
                <a:blip r:embed="rId7"/>
                <a:stretch>
                  <a:fillRect b="-69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ttangolo 8">
                <a:extLst>
                  <a:ext uri="{FF2B5EF4-FFF2-40B4-BE49-F238E27FC236}">
                    <a16:creationId xmlns:a16="http://schemas.microsoft.com/office/drawing/2014/main" id="{0B15FB26-8661-4945-8AB1-622E75A96F62}"/>
                  </a:ext>
                </a:extLst>
              </p:cNvPr>
              <p:cNvSpPr/>
              <p:nvPr/>
            </p:nvSpPr>
            <p:spPr>
              <a:xfrm>
                <a:off x="3177640" y="5086522"/>
                <a:ext cx="159630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421 </m:t>
                      </m:r>
                      <m:r>
                        <m:rPr>
                          <m:sty m:val="p"/>
                        </m:rPr>
                        <a:rPr lang="it-IT" sz="2000" b="0" i="0" smtClean="0">
                          <a:latin typeface="Cambria Math" panose="02040503050406030204" pitchFamily="18" charset="0"/>
                        </a:rPr>
                        <m:t>K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9" name="Rettangolo 8">
                <a:extLst>
                  <a:ext uri="{FF2B5EF4-FFF2-40B4-BE49-F238E27FC236}">
                    <a16:creationId xmlns:a16="http://schemas.microsoft.com/office/drawing/2014/main" id="{0B15FB26-8661-4945-8AB1-622E75A96F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7640" y="5086522"/>
                <a:ext cx="1596307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tangolo 9">
                <a:extLst>
                  <a:ext uri="{FF2B5EF4-FFF2-40B4-BE49-F238E27FC236}">
                    <a16:creationId xmlns:a16="http://schemas.microsoft.com/office/drawing/2014/main" id="{C2CF03CB-219B-4615-931A-984AFAAE6F10}"/>
                  </a:ext>
                </a:extLst>
              </p:cNvPr>
              <p:cNvSpPr/>
              <p:nvPr/>
            </p:nvSpPr>
            <p:spPr>
              <a:xfrm>
                <a:off x="638539" y="6172044"/>
                <a:ext cx="2772747" cy="4528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acc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sSub>
                        <m:sSubPr>
                          <m:ctrlPr>
                            <a:rPr lang="it-IT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it-I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</m:e>
                      </m:d>
                      <m:r>
                        <a:rPr lang="it-IT" sz="20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10" name="Rettangolo 9">
                <a:extLst>
                  <a:ext uri="{FF2B5EF4-FFF2-40B4-BE49-F238E27FC236}">
                    <a16:creationId xmlns:a16="http://schemas.microsoft.com/office/drawing/2014/main" id="{C2CF03CB-219B-4615-931A-984AFAAE6F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539" y="6172044"/>
                <a:ext cx="2772747" cy="452881"/>
              </a:xfrm>
              <a:prstGeom prst="rect">
                <a:avLst/>
              </a:prstGeom>
              <a:blipFill>
                <a:blip r:embed="rId9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ttangolo 10">
                <a:extLst>
                  <a:ext uri="{FF2B5EF4-FFF2-40B4-BE49-F238E27FC236}">
                    <a16:creationId xmlns:a16="http://schemas.microsoft.com/office/drawing/2014/main" id="{F8A4539F-44C6-49F5-A31A-AF492141B289}"/>
                  </a:ext>
                </a:extLst>
              </p:cNvPr>
              <p:cNvSpPr/>
              <p:nvPr/>
            </p:nvSpPr>
            <p:spPr>
              <a:xfrm>
                <a:off x="3348768" y="6197500"/>
                <a:ext cx="2186857" cy="4036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−141.5⋅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𝑘𝑊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11" name="Rettangolo 10">
                <a:extLst>
                  <a:ext uri="{FF2B5EF4-FFF2-40B4-BE49-F238E27FC236}">
                    <a16:creationId xmlns:a16="http://schemas.microsoft.com/office/drawing/2014/main" id="{F8A4539F-44C6-49F5-A31A-AF492141B2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768" y="6197500"/>
                <a:ext cx="2186857" cy="4036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98">
            <a:extLst>
              <a:ext uri="{FF2B5EF4-FFF2-40B4-BE49-F238E27FC236}">
                <a16:creationId xmlns:a16="http://schemas.microsoft.com/office/drawing/2014/main" id="{D9FE11C9-E98D-4AF7-8E7F-AD68FADF8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6377" y="325893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1179" name="Gruppo 1178">
            <a:extLst>
              <a:ext uri="{FF2B5EF4-FFF2-40B4-BE49-F238E27FC236}">
                <a16:creationId xmlns:a16="http://schemas.microsoft.com/office/drawing/2014/main" id="{145CFDFE-1D2C-4770-9C97-6D73C11B7F1C}"/>
              </a:ext>
            </a:extLst>
          </p:cNvPr>
          <p:cNvGrpSpPr/>
          <p:nvPr/>
        </p:nvGrpSpPr>
        <p:grpSpPr>
          <a:xfrm>
            <a:off x="7904723" y="0"/>
            <a:ext cx="3972952" cy="6403105"/>
            <a:chOff x="7904723" y="305599"/>
            <a:chExt cx="3972952" cy="6403105"/>
          </a:xfrm>
        </p:grpSpPr>
        <p:grpSp>
          <p:nvGrpSpPr>
            <p:cNvPr id="1178" name="Gruppo 1177">
              <a:extLst>
                <a:ext uri="{FF2B5EF4-FFF2-40B4-BE49-F238E27FC236}">
                  <a16:creationId xmlns:a16="http://schemas.microsoft.com/office/drawing/2014/main" id="{C98B63EE-D724-44D5-A7C7-E4487F138987}"/>
                </a:ext>
              </a:extLst>
            </p:cNvPr>
            <p:cNvGrpSpPr/>
            <p:nvPr/>
          </p:nvGrpSpPr>
          <p:grpSpPr>
            <a:xfrm>
              <a:off x="7904723" y="305599"/>
              <a:ext cx="3972952" cy="2297369"/>
              <a:chOff x="7904723" y="445564"/>
              <a:chExt cx="3972952" cy="2297369"/>
            </a:xfrm>
          </p:grpSpPr>
          <p:pic>
            <p:nvPicPr>
              <p:cNvPr id="14" name="Immagine 13">
                <a:extLst>
                  <a:ext uri="{FF2B5EF4-FFF2-40B4-BE49-F238E27FC236}">
                    <a16:creationId xmlns:a16="http://schemas.microsoft.com/office/drawing/2014/main" id="{EBD5271B-F729-4322-83A3-29C11EAA11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7904723" y="736507"/>
                <a:ext cx="3972952" cy="2006426"/>
              </a:xfrm>
              <a:prstGeom prst="rect">
                <a:avLst/>
              </a:prstGeom>
            </p:spPr>
          </p:pic>
          <p:grpSp>
            <p:nvGrpSpPr>
              <p:cNvPr id="15" name="Gruppo 14">
                <a:extLst>
                  <a:ext uri="{FF2B5EF4-FFF2-40B4-BE49-F238E27FC236}">
                    <a16:creationId xmlns:a16="http://schemas.microsoft.com/office/drawing/2014/main" id="{DA68A281-3135-4CA5-A005-E791638E402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flipH="1">
                <a:off x="10685120" y="877706"/>
                <a:ext cx="46274" cy="342764"/>
                <a:chOff x="10600529" y="934952"/>
                <a:chExt cx="69863" cy="517483"/>
              </a:xfrm>
            </p:grpSpPr>
            <p:cxnSp>
              <p:nvCxnSpPr>
                <p:cNvPr id="16" name="Connettore diritto 15">
                  <a:extLst>
                    <a:ext uri="{FF2B5EF4-FFF2-40B4-BE49-F238E27FC236}">
                      <a16:creationId xmlns:a16="http://schemas.microsoft.com/office/drawing/2014/main" id="{3BFF32CB-7B94-4101-9A49-950442BACA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600529" y="934954"/>
                  <a:ext cx="0" cy="517481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Connettore diritto 16">
                  <a:extLst>
                    <a:ext uri="{FF2B5EF4-FFF2-40B4-BE49-F238E27FC236}">
                      <a16:creationId xmlns:a16="http://schemas.microsoft.com/office/drawing/2014/main" id="{578BC902-85AE-494D-AD5A-8E8899F560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670392" y="934952"/>
                  <a:ext cx="0" cy="517481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2383255B-7D2D-4EA4-8589-A2ECEB74E5DE}"/>
                  </a:ext>
                </a:extLst>
              </p:cNvPr>
              <p:cNvSpPr txBox="1"/>
              <p:nvPr/>
            </p:nvSpPr>
            <p:spPr>
              <a:xfrm>
                <a:off x="10179952" y="445564"/>
                <a:ext cx="10577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onda d’urto</a:t>
                </a:r>
              </a:p>
            </p:txBody>
          </p:sp>
        </p:grpSp>
        <p:grpSp>
          <p:nvGrpSpPr>
            <p:cNvPr id="1177" name="Gruppo 1176">
              <a:extLst>
                <a:ext uri="{FF2B5EF4-FFF2-40B4-BE49-F238E27FC236}">
                  <a16:creationId xmlns:a16="http://schemas.microsoft.com/office/drawing/2014/main" id="{D4CF6815-E241-41DB-8925-B8114B52BC5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370648" y="2767809"/>
              <a:ext cx="3041103" cy="3940895"/>
              <a:chOff x="8415308" y="3212036"/>
              <a:chExt cx="2469679" cy="3200400"/>
            </a:xfrm>
          </p:grpSpPr>
          <p:sp>
            <p:nvSpPr>
              <p:cNvPr id="1069" name="Freeform 111">
                <a:extLst>
                  <a:ext uri="{FF2B5EF4-FFF2-40B4-BE49-F238E27FC236}">
                    <a16:creationId xmlns:a16="http://schemas.microsoft.com/office/drawing/2014/main" id="{9066293A-4F43-44AD-8F29-7F89C04DA8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9126" y="3598116"/>
                <a:ext cx="24132" cy="1515745"/>
              </a:xfrm>
              <a:custGeom>
                <a:avLst/>
                <a:gdLst>
                  <a:gd name="T0" fmla="*/ 0 w 114"/>
                  <a:gd name="T1" fmla="*/ 0 h 7162"/>
                  <a:gd name="T2" fmla="*/ 26 w 114"/>
                  <a:gd name="T3" fmla="*/ 7162 h 7162"/>
                  <a:gd name="T4" fmla="*/ 114 w 114"/>
                  <a:gd name="T5" fmla="*/ 7162 h 7162"/>
                  <a:gd name="T6" fmla="*/ 88 w 114"/>
                  <a:gd name="T7" fmla="*/ 0 h 7162"/>
                  <a:gd name="T8" fmla="*/ 0 w 114"/>
                  <a:gd name="T9" fmla="*/ 0 h 7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4" h="7162">
                    <a:moveTo>
                      <a:pt x="0" y="0"/>
                    </a:moveTo>
                    <a:lnTo>
                      <a:pt x="26" y="7162"/>
                    </a:lnTo>
                    <a:lnTo>
                      <a:pt x="114" y="7162"/>
                    </a:lnTo>
                    <a:lnTo>
                      <a:pt x="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3" name="Freeform 196">
                <a:extLst>
                  <a:ext uri="{FF2B5EF4-FFF2-40B4-BE49-F238E27FC236}">
                    <a16:creationId xmlns:a16="http://schemas.microsoft.com/office/drawing/2014/main" id="{5F904967-9A59-45C2-9289-64B975E694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80159" y="3359991"/>
                <a:ext cx="67314" cy="104775"/>
              </a:xfrm>
              <a:custGeom>
                <a:avLst/>
                <a:gdLst>
                  <a:gd name="T0" fmla="*/ 99 w 318"/>
                  <a:gd name="T1" fmla="*/ 334 h 496"/>
                  <a:gd name="T2" fmla="*/ 156 w 318"/>
                  <a:gd name="T3" fmla="*/ 256 h 496"/>
                  <a:gd name="T4" fmla="*/ 199 w 318"/>
                  <a:gd name="T5" fmla="*/ 209 h 496"/>
                  <a:gd name="T6" fmla="*/ 217 w 318"/>
                  <a:gd name="T7" fmla="*/ 195 h 496"/>
                  <a:gd name="T8" fmla="*/ 234 w 318"/>
                  <a:gd name="T9" fmla="*/ 186 h 496"/>
                  <a:gd name="T10" fmla="*/ 251 w 318"/>
                  <a:gd name="T11" fmla="*/ 181 h 496"/>
                  <a:gd name="T12" fmla="*/ 268 w 318"/>
                  <a:gd name="T13" fmla="*/ 178 h 496"/>
                  <a:gd name="T14" fmla="*/ 284 w 318"/>
                  <a:gd name="T15" fmla="*/ 181 h 496"/>
                  <a:gd name="T16" fmla="*/ 296 w 318"/>
                  <a:gd name="T17" fmla="*/ 189 h 496"/>
                  <a:gd name="T18" fmla="*/ 305 w 318"/>
                  <a:gd name="T19" fmla="*/ 202 h 496"/>
                  <a:gd name="T20" fmla="*/ 308 w 318"/>
                  <a:gd name="T21" fmla="*/ 219 h 496"/>
                  <a:gd name="T22" fmla="*/ 305 w 318"/>
                  <a:gd name="T23" fmla="*/ 244 h 496"/>
                  <a:gd name="T24" fmla="*/ 298 w 318"/>
                  <a:gd name="T25" fmla="*/ 274 h 496"/>
                  <a:gd name="T26" fmla="*/ 248 w 318"/>
                  <a:gd name="T27" fmla="*/ 437 h 496"/>
                  <a:gd name="T28" fmla="*/ 247 w 318"/>
                  <a:gd name="T29" fmla="*/ 452 h 496"/>
                  <a:gd name="T30" fmla="*/ 252 w 318"/>
                  <a:gd name="T31" fmla="*/ 457 h 496"/>
                  <a:gd name="T32" fmla="*/ 261 w 318"/>
                  <a:gd name="T33" fmla="*/ 456 h 496"/>
                  <a:gd name="T34" fmla="*/ 277 w 318"/>
                  <a:gd name="T35" fmla="*/ 445 h 496"/>
                  <a:gd name="T36" fmla="*/ 296 w 318"/>
                  <a:gd name="T37" fmla="*/ 425 h 496"/>
                  <a:gd name="T38" fmla="*/ 318 w 318"/>
                  <a:gd name="T39" fmla="*/ 418 h 496"/>
                  <a:gd name="T40" fmla="*/ 285 w 318"/>
                  <a:gd name="T41" fmla="*/ 457 h 496"/>
                  <a:gd name="T42" fmla="*/ 264 w 318"/>
                  <a:gd name="T43" fmla="*/ 476 h 496"/>
                  <a:gd name="T44" fmla="*/ 248 w 318"/>
                  <a:gd name="T45" fmla="*/ 489 h 496"/>
                  <a:gd name="T46" fmla="*/ 233 w 318"/>
                  <a:gd name="T47" fmla="*/ 494 h 496"/>
                  <a:gd name="T48" fmla="*/ 220 w 318"/>
                  <a:gd name="T49" fmla="*/ 496 h 496"/>
                  <a:gd name="T50" fmla="*/ 209 w 318"/>
                  <a:gd name="T51" fmla="*/ 494 h 496"/>
                  <a:gd name="T52" fmla="*/ 199 w 318"/>
                  <a:gd name="T53" fmla="*/ 489 h 496"/>
                  <a:gd name="T54" fmla="*/ 193 w 318"/>
                  <a:gd name="T55" fmla="*/ 479 h 496"/>
                  <a:gd name="T56" fmla="*/ 190 w 318"/>
                  <a:gd name="T57" fmla="*/ 467 h 496"/>
                  <a:gd name="T58" fmla="*/ 194 w 318"/>
                  <a:gd name="T59" fmla="*/ 446 h 496"/>
                  <a:gd name="T60" fmla="*/ 203 w 318"/>
                  <a:gd name="T61" fmla="*/ 412 h 496"/>
                  <a:gd name="T62" fmla="*/ 250 w 318"/>
                  <a:gd name="T63" fmla="*/ 252 h 496"/>
                  <a:gd name="T64" fmla="*/ 250 w 318"/>
                  <a:gd name="T65" fmla="*/ 227 h 496"/>
                  <a:gd name="T66" fmla="*/ 243 w 318"/>
                  <a:gd name="T67" fmla="*/ 220 h 496"/>
                  <a:gd name="T68" fmla="*/ 230 w 318"/>
                  <a:gd name="T69" fmla="*/ 219 h 496"/>
                  <a:gd name="T70" fmla="*/ 218 w 318"/>
                  <a:gd name="T71" fmla="*/ 223 h 496"/>
                  <a:gd name="T72" fmla="*/ 200 w 318"/>
                  <a:gd name="T73" fmla="*/ 235 h 496"/>
                  <a:gd name="T74" fmla="*/ 172 w 318"/>
                  <a:gd name="T75" fmla="*/ 262 h 496"/>
                  <a:gd name="T76" fmla="*/ 150 w 318"/>
                  <a:gd name="T77" fmla="*/ 288 h 496"/>
                  <a:gd name="T78" fmla="*/ 122 w 318"/>
                  <a:gd name="T79" fmla="*/ 332 h 496"/>
                  <a:gd name="T80" fmla="*/ 94 w 318"/>
                  <a:gd name="T81" fmla="*/ 378 h 496"/>
                  <a:gd name="T82" fmla="*/ 81 w 318"/>
                  <a:gd name="T83" fmla="*/ 403 h 496"/>
                  <a:gd name="T84" fmla="*/ 54 w 318"/>
                  <a:gd name="T85" fmla="*/ 489 h 496"/>
                  <a:gd name="T86" fmla="*/ 116 w 318"/>
                  <a:gd name="T87" fmla="*/ 96 h 496"/>
                  <a:gd name="T88" fmla="*/ 129 w 318"/>
                  <a:gd name="T89" fmla="*/ 49 h 496"/>
                  <a:gd name="T90" fmla="*/ 125 w 318"/>
                  <a:gd name="T91" fmla="*/ 42 h 496"/>
                  <a:gd name="T92" fmla="*/ 118 w 318"/>
                  <a:gd name="T93" fmla="*/ 35 h 496"/>
                  <a:gd name="T94" fmla="*/ 108 w 318"/>
                  <a:gd name="T95" fmla="*/ 32 h 496"/>
                  <a:gd name="T96" fmla="*/ 95 w 318"/>
                  <a:gd name="T97" fmla="*/ 32 h 496"/>
                  <a:gd name="T98" fmla="*/ 77 w 318"/>
                  <a:gd name="T99" fmla="*/ 35 h 496"/>
                  <a:gd name="T100" fmla="*/ 199 w 318"/>
                  <a:gd name="T101" fmla="*/ 0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18" h="496">
                    <a:moveTo>
                      <a:pt x="199" y="0"/>
                    </a:moveTo>
                    <a:lnTo>
                      <a:pt x="99" y="334"/>
                    </a:lnTo>
                    <a:lnTo>
                      <a:pt x="129" y="291"/>
                    </a:lnTo>
                    <a:lnTo>
                      <a:pt x="156" y="256"/>
                    </a:lnTo>
                    <a:lnTo>
                      <a:pt x="179" y="229"/>
                    </a:lnTo>
                    <a:lnTo>
                      <a:pt x="199" y="209"/>
                    </a:lnTo>
                    <a:lnTo>
                      <a:pt x="209" y="202"/>
                    </a:lnTo>
                    <a:lnTo>
                      <a:pt x="217" y="195"/>
                    </a:lnTo>
                    <a:lnTo>
                      <a:pt x="226" y="191"/>
                    </a:lnTo>
                    <a:lnTo>
                      <a:pt x="234" y="186"/>
                    </a:lnTo>
                    <a:lnTo>
                      <a:pt x="243" y="182"/>
                    </a:lnTo>
                    <a:lnTo>
                      <a:pt x="251" y="181"/>
                    </a:lnTo>
                    <a:lnTo>
                      <a:pt x="260" y="179"/>
                    </a:lnTo>
                    <a:lnTo>
                      <a:pt x="268" y="178"/>
                    </a:lnTo>
                    <a:lnTo>
                      <a:pt x="277" y="179"/>
                    </a:lnTo>
                    <a:lnTo>
                      <a:pt x="284" y="181"/>
                    </a:lnTo>
                    <a:lnTo>
                      <a:pt x="291" y="185"/>
                    </a:lnTo>
                    <a:lnTo>
                      <a:pt x="296" y="189"/>
                    </a:lnTo>
                    <a:lnTo>
                      <a:pt x="301" y="195"/>
                    </a:lnTo>
                    <a:lnTo>
                      <a:pt x="305" y="202"/>
                    </a:lnTo>
                    <a:lnTo>
                      <a:pt x="306" y="210"/>
                    </a:lnTo>
                    <a:lnTo>
                      <a:pt x="308" y="219"/>
                    </a:lnTo>
                    <a:lnTo>
                      <a:pt x="306" y="232"/>
                    </a:lnTo>
                    <a:lnTo>
                      <a:pt x="305" y="244"/>
                    </a:lnTo>
                    <a:lnTo>
                      <a:pt x="302" y="259"/>
                    </a:lnTo>
                    <a:lnTo>
                      <a:pt x="298" y="274"/>
                    </a:lnTo>
                    <a:lnTo>
                      <a:pt x="255" y="418"/>
                    </a:lnTo>
                    <a:lnTo>
                      <a:pt x="248" y="437"/>
                    </a:lnTo>
                    <a:lnTo>
                      <a:pt x="247" y="446"/>
                    </a:lnTo>
                    <a:lnTo>
                      <a:pt x="247" y="452"/>
                    </a:lnTo>
                    <a:lnTo>
                      <a:pt x="250" y="454"/>
                    </a:lnTo>
                    <a:lnTo>
                      <a:pt x="252" y="457"/>
                    </a:lnTo>
                    <a:lnTo>
                      <a:pt x="257" y="457"/>
                    </a:lnTo>
                    <a:lnTo>
                      <a:pt x="261" y="456"/>
                    </a:lnTo>
                    <a:lnTo>
                      <a:pt x="267" y="453"/>
                    </a:lnTo>
                    <a:lnTo>
                      <a:pt x="277" y="445"/>
                    </a:lnTo>
                    <a:lnTo>
                      <a:pt x="286" y="435"/>
                    </a:lnTo>
                    <a:lnTo>
                      <a:pt x="296" y="425"/>
                    </a:lnTo>
                    <a:lnTo>
                      <a:pt x="306" y="412"/>
                    </a:lnTo>
                    <a:lnTo>
                      <a:pt x="318" y="418"/>
                    </a:lnTo>
                    <a:lnTo>
                      <a:pt x="303" y="437"/>
                    </a:lnTo>
                    <a:lnTo>
                      <a:pt x="285" y="457"/>
                    </a:lnTo>
                    <a:lnTo>
                      <a:pt x="274" y="467"/>
                    </a:lnTo>
                    <a:lnTo>
                      <a:pt x="264" y="476"/>
                    </a:lnTo>
                    <a:lnTo>
                      <a:pt x="255" y="483"/>
                    </a:lnTo>
                    <a:lnTo>
                      <a:pt x="248" y="489"/>
                    </a:lnTo>
                    <a:lnTo>
                      <a:pt x="240" y="491"/>
                    </a:lnTo>
                    <a:lnTo>
                      <a:pt x="233" y="494"/>
                    </a:lnTo>
                    <a:lnTo>
                      <a:pt x="227" y="496"/>
                    </a:lnTo>
                    <a:lnTo>
                      <a:pt x="220" y="496"/>
                    </a:lnTo>
                    <a:lnTo>
                      <a:pt x="214" y="496"/>
                    </a:lnTo>
                    <a:lnTo>
                      <a:pt x="209" y="494"/>
                    </a:lnTo>
                    <a:lnTo>
                      <a:pt x="203" y="491"/>
                    </a:lnTo>
                    <a:lnTo>
                      <a:pt x="199" y="489"/>
                    </a:lnTo>
                    <a:lnTo>
                      <a:pt x="196" y="484"/>
                    </a:lnTo>
                    <a:lnTo>
                      <a:pt x="193" y="479"/>
                    </a:lnTo>
                    <a:lnTo>
                      <a:pt x="192" y="473"/>
                    </a:lnTo>
                    <a:lnTo>
                      <a:pt x="190" y="467"/>
                    </a:lnTo>
                    <a:lnTo>
                      <a:pt x="192" y="459"/>
                    </a:lnTo>
                    <a:lnTo>
                      <a:pt x="194" y="446"/>
                    </a:lnTo>
                    <a:lnTo>
                      <a:pt x="197" y="430"/>
                    </a:lnTo>
                    <a:lnTo>
                      <a:pt x="203" y="412"/>
                    </a:lnTo>
                    <a:lnTo>
                      <a:pt x="244" y="274"/>
                    </a:lnTo>
                    <a:lnTo>
                      <a:pt x="250" y="252"/>
                    </a:lnTo>
                    <a:lnTo>
                      <a:pt x="251" y="235"/>
                    </a:lnTo>
                    <a:lnTo>
                      <a:pt x="250" y="227"/>
                    </a:lnTo>
                    <a:lnTo>
                      <a:pt x="247" y="223"/>
                    </a:lnTo>
                    <a:lnTo>
                      <a:pt x="243" y="220"/>
                    </a:lnTo>
                    <a:lnTo>
                      <a:pt x="235" y="219"/>
                    </a:lnTo>
                    <a:lnTo>
                      <a:pt x="230" y="219"/>
                    </a:lnTo>
                    <a:lnTo>
                      <a:pt x="224" y="220"/>
                    </a:lnTo>
                    <a:lnTo>
                      <a:pt x="218" y="223"/>
                    </a:lnTo>
                    <a:lnTo>
                      <a:pt x="213" y="226"/>
                    </a:lnTo>
                    <a:lnTo>
                      <a:pt x="200" y="235"/>
                    </a:lnTo>
                    <a:lnTo>
                      <a:pt x="186" y="247"/>
                    </a:lnTo>
                    <a:lnTo>
                      <a:pt x="172" y="262"/>
                    </a:lnTo>
                    <a:lnTo>
                      <a:pt x="158" y="280"/>
                    </a:lnTo>
                    <a:lnTo>
                      <a:pt x="150" y="288"/>
                    </a:lnTo>
                    <a:lnTo>
                      <a:pt x="139" y="307"/>
                    </a:lnTo>
                    <a:lnTo>
                      <a:pt x="122" y="332"/>
                    </a:lnTo>
                    <a:lnTo>
                      <a:pt x="101" y="365"/>
                    </a:lnTo>
                    <a:lnTo>
                      <a:pt x="94" y="378"/>
                    </a:lnTo>
                    <a:lnTo>
                      <a:pt x="87" y="391"/>
                    </a:lnTo>
                    <a:lnTo>
                      <a:pt x="81" y="403"/>
                    </a:lnTo>
                    <a:lnTo>
                      <a:pt x="77" y="418"/>
                    </a:lnTo>
                    <a:lnTo>
                      <a:pt x="54" y="489"/>
                    </a:lnTo>
                    <a:lnTo>
                      <a:pt x="0" y="489"/>
                    </a:lnTo>
                    <a:lnTo>
                      <a:pt x="116" y="96"/>
                    </a:lnTo>
                    <a:lnTo>
                      <a:pt x="129" y="54"/>
                    </a:lnTo>
                    <a:lnTo>
                      <a:pt x="129" y="49"/>
                    </a:lnTo>
                    <a:lnTo>
                      <a:pt x="128" y="46"/>
                    </a:lnTo>
                    <a:lnTo>
                      <a:pt x="125" y="42"/>
                    </a:lnTo>
                    <a:lnTo>
                      <a:pt x="122" y="37"/>
                    </a:lnTo>
                    <a:lnTo>
                      <a:pt x="118" y="35"/>
                    </a:lnTo>
                    <a:lnTo>
                      <a:pt x="114" y="33"/>
                    </a:lnTo>
                    <a:lnTo>
                      <a:pt x="108" y="32"/>
                    </a:lnTo>
                    <a:lnTo>
                      <a:pt x="102" y="32"/>
                    </a:lnTo>
                    <a:lnTo>
                      <a:pt x="95" y="32"/>
                    </a:lnTo>
                    <a:lnTo>
                      <a:pt x="84" y="33"/>
                    </a:lnTo>
                    <a:lnTo>
                      <a:pt x="77" y="35"/>
                    </a:lnTo>
                    <a:lnTo>
                      <a:pt x="77" y="20"/>
                    </a:lnTo>
                    <a:lnTo>
                      <a:pt x="199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4" name="Freeform 195">
                <a:extLst>
                  <a:ext uri="{FF2B5EF4-FFF2-40B4-BE49-F238E27FC236}">
                    <a16:creationId xmlns:a16="http://schemas.microsoft.com/office/drawing/2014/main" id="{F012A48E-F813-4FD3-B347-4B62F99AA7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51919" y="3450161"/>
                <a:ext cx="22226" cy="31750"/>
              </a:xfrm>
              <a:custGeom>
                <a:avLst/>
                <a:gdLst>
                  <a:gd name="T0" fmla="*/ 0 w 104"/>
                  <a:gd name="T1" fmla="*/ 139 h 150"/>
                  <a:gd name="T2" fmla="*/ 13 w 104"/>
                  <a:gd name="T3" fmla="*/ 133 h 150"/>
                  <a:gd name="T4" fmla="*/ 24 w 104"/>
                  <a:gd name="T5" fmla="*/ 126 h 150"/>
                  <a:gd name="T6" fmla="*/ 34 w 104"/>
                  <a:gd name="T7" fmla="*/ 118 h 150"/>
                  <a:gd name="T8" fmla="*/ 43 w 104"/>
                  <a:gd name="T9" fmla="*/ 109 h 150"/>
                  <a:gd name="T10" fmla="*/ 48 w 104"/>
                  <a:gd name="T11" fmla="*/ 102 h 150"/>
                  <a:gd name="T12" fmla="*/ 53 w 104"/>
                  <a:gd name="T13" fmla="*/ 97 h 150"/>
                  <a:gd name="T14" fmla="*/ 54 w 104"/>
                  <a:gd name="T15" fmla="*/ 89 h 150"/>
                  <a:gd name="T16" fmla="*/ 56 w 104"/>
                  <a:gd name="T17" fmla="*/ 84 h 150"/>
                  <a:gd name="T18" fmla="*/ 56 w 104"/>
                  <a:gd name="T19" fmla="*/ 77 h 150"/>
                  <a:gd name="T20" fmla="*/ 54 w 104"/>
                  <a:gd name="T21" fmla="*/ 72 h 150"/>
                  <a:gd name="T22" fmla="*/ 50 w 104"/>
                  <a:gd name="T23" fmla="*/ 68 h 150"/>
                  <a:gd name="T24" fmla="*/ 44 w 104"/>
                  <a:gd name="T25" fmla="*/ 61 h 150"/>
                  <a:gd name="T26" fmla="*/ 37 w 104"/>
                  <a:gd name="T27" fmla="*/ 54 h 150"/>
                  <a:gd name="T28" fmla="*/ 34 w 104"/>
                  <a:gd name="T29" fmla="*/ 50 h 150"/>
                  <a:gd name="T30" fmla="*/ 33 w 104"/>
                  <a:gd name="T31" fmla="*/ 44 h 150"/>
                  <a:gd name="T32" fmla="*/ 31 w 104"/>
                  <a:gd name="T33" fmla="*/ 37 h 150"/>
                  <a:gd name="T34" fmla="*/ 33 w 104"/>
                  <a:gd name="T35" fmla="*/ 30 h 150"/>
                  <a:gd name="T36" fmla="*/ 34 w 104"/>
                  <a:gd name="T37" fmla="*/ 23 h 150"/>
                  <a:gd name="T38" fmla="*/ 37 w 104"/>
                  <a:gd name="T39" fmla="*/ 17 h 150"/>
                  <a:gd name="T40" fmla="*/ 41 w 104"/>
                  <a:gd name="T41" fmla="*/ 11 h 150"/>
                  <a:gd name="T42" fmla="*/ 47 w 104"/>
                  <a:gd name="T43" fmla="*/ 6 h 150"/>
                  <a:gd name="T44" fmla="*/ 53 w 104"/>
                  <a:gd name="T45" fmla="*/ 3 h 150"/>
                  <a:gd name="T46" fmla="*/ 60 w 104"/>
                  <a:gd name="T47" fmla="*/ 2 h 150"/>
                  <a:gd name="T48" fmla="*/ 67 w 104"/>
                  <a:gd name="T49" fmla="*/ 0 h 150"/>
                  <a:gd name="T50" fmla="*/ 74 w 104"/>
                  <a:gd name="T51" fmla="*/ 2 h 150"/>
                  <a:gd name="T52" fmla="*/ 80 w 104"/>
                  <a:gd name="T53" fmla="*/ 3 h 150"/>
                  <a:gd name="T54" fmla="*/ 87 w 104"/>
                  <a:gd name="T55" fmla="*/ 7 h 150"/>
                  <a:gd name="T56" fmla="*/ 92 w 104"/>
                  <a:gd name="T57" fmla="*/ 11 h 150"/>
                  <a:gd name="T58" fmla="*/ 97 w 104"/>
                  <a:gd name="T59" fmla="*/ 17 h 150"/>
                  <a:gd name="T60" fmla="*/ 101 w 104"/>
                  <a:gd name="T61" fmla="*/ 24 h 150"/>
                  <a:gd name="T62" fmla="*/ 102 w 104"/>
                  <a:gd name="T63" fmla="*/ 31 h 150"/>
                  <a:gd name="T64" fmla="*/ 104 w 104"/>
                  <a:gd name="T65" fmla="*/ 40 h 150"/>
                  <a:gd name="T66" fmla="*/ 102 w 104"/>
                  <a:gd name="T67" fmla="*/ 48 h 150"/>
                  <a:gd name="T68" fmla="*/ 102 w 104"/>
                  <a:gd name="T69" fmla="*/ 55 h 150"/>
                  <a:gd name="T70" fmla="*/ 100 w 104"/>
                  <a:gd name="T71" fmla="*/ 63 h 150"/>
                  <a:gd name="T72" fmla="*/ 97 w 104"/>
                  <a:gd name="T73" fmla="*/ 71 h 150"/>
                  <a:gd name="T74" fmla="*/ 90 w 104"/>
                  <a:gd name="T75" fmla="*/ 87 h 150"/>
                  <a:gd name="T76" fmla="*/ 78 w 104"/>
                  <a:gd name="T77" fmla="*/ 102 h 150"/>
                  <a:gd name="T78" fmla="*/ 73 w 104"/>
                  <a:gd name="T79" fmla="*/ 109 h 150"/>
                  <a:gd name="T80" fmla="*/ 65 w 104"/>
                  <a:gd name="T81" fmla="*/ 116 h 150"/>
                  <a:gd name="T82" fmla="*/ 57 w 104"/>
                  <a:gd name="T83" fmla="*/ 124 h 150"/>
                  <a:gd name="T84" fmla="*/ 48 w 104"/>
                  <a:gd name="T85" fmla="*/ 129 h 150"/>
                  <a:gd name="T86" fmla="*/ 29 w 104"/>
                  <a:gd name="T87" fmla="*/ 141 h 150"/>
                  <a:gd name="T88" fmla="*/ 7 w 104"/>
                  <a:gd name="T89" fmla="*/ 150 h 150"/>
                  <a:gd name="T90" fmla="*/ 0 w 104"/>
                  <a:gd name="T91" fmla="*/ 139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04" h="150">
                    <a:moveTo>
                      <a:pt x="0" y="139"/>
                    </a:moveTo>
                    <a:lnTo>
                      <a:pt x="13" y="133"/>
                    </a:lnTo>
                    <a:lnTo>
                      <a:pt x="24" y="126"/>
                    </a:lnTo>
                    <a:lnTo>
                      <a:pt x="34" y="118"/>
                    </a:lnTo>
                    <a:lnTo>
                      <a:pt x="43" y="109"/>
                    </a:lnTo>
                    <a:lnTo>
                      <a:pt x="48" y="102"/>
                    </a:lnTo>
                    <a:lnTo>
                      <a:pt x="53" y="97"/>
                    </a:lnTo>
                    <a:lnTo>
                      <a:pt x="54" y="89"/>
                    </a:lnTo>
                    <a:lnTo>
                      <a:pt x="56" y="84"/>
                    </a:lnTo>
                    <a:lnTo>
                      <a:pt x="56" y="77"/>
                    </a:lnTo>
                    <a:lnTo>
                      <a:pt x="54" y="72"/>
                    </a:lnTo>
                    <a:lnTo>
                      <a:pt x="50" y="68"/>
                    </a:lnTo>
                    <a:lnTo>
                      <a:pt x="44" y="61"/>
                    </a:lnTo>
                    <a:lnTo>
                      <a:pt x="37" y="54"/>
                    </a:lnTo>
                    <a:lnTo>
                      <a:pt x="34" y="50"/>
                    </a:lnTo>
                    <a:lnTo>
                      <a:pt x="33" y="44"/>
                    </a:lnTo>
                    <a:lnTo>
                      <a:pt x="31" y="37"/>
                    </a:lnTo>
                    <a:lnTo>
                      <a:pt x="33" y="30"/>
                    </a:lnTo>
                    <a:lnTo>
                      <a:pt x="34" y="23"/>
                    </a:lnTo>
                    <a:lnTo>
                      <a:pt x="37" y="17"/>
                    </a:lnTo>
                    <a:lnTo>
                      <a:pt x="41" y="11"/>
                    </a:lnTo>
                    <a:lnTo>
                      <a:pt x="47" y="6"/>
                    </a:lnTo>
                    <a:lnTo>
                      <a:pt x="53" y="3"/>
                    </a:lnTo>
                    <a:lnTo>
                      <a:pt x="60" y="2"/>
                    </a:lnTo>
                    <a:lnTo>
                      <a:pt x="67" y="0"/>
                    </a:lnTo>
                    <a:lnTo>
                      <a:pt x="74" y="2"/>
                    </a:lnTo>
                    <a:lnTo>
                      <a:pt x="80" y="3"/>
                    </a:lnTo>
                    <a:lnTo>
                      <a:pt x="87" y="7"/>
                    </a:lnTo>
                    <a:lnTo>
                      <a:pt x="92" y="11"/>
                    </a:lnTo>
                    <a:lnTo>
                      <a:pt x="97" y="17"/>
                    </a:lnTo>
                    <a:lnTo>
                      <a:pt x="101" y="24"/>
                    </a:lnTo>
                    <a:lnTo>
                      <a:pt x="102" y="31"/>
                    </a:lnTo>
                    <a:lnTo>
                      <a:pt x="104" y="40"/>
                    </a:lnTo>
                    <a:lnTo>
                      <a:pt x="102" y="48"/>
                    </a:lnTo>
                    <a:lnTo>
                      <a:pt x="102" y="55"/>
                    </a:lnTo>
                    <a:lnTo>
                      <a:pt x="100" y="63"/>
                    </a:lnTo>
                    <a:lnTo>
                      <a:pt x="97" y="71"/>
                    </a:lnTo>
                    <a:lnTo>
                      <a:pt x="90" y="87"/>
                    </a:lnTo>
                    <a:lnTo>
                      <a:pt x="78" y="102"/>
                    </a:lnTo>
                    <a:lnTo>
                      <a:pt x="73" y="109"/>
                    </a:lnTo>
                    <a:lnTo>
                      <a:pt x="65" y="116"/>
                    </a:lnTo>
                    <a:lnTo>
                      <a:pt x="57" y="124"/>
                    </a:lnTo>
                    <a:lnTo>
                      <a:pt x="48" y="129"/>
                    </a:lnTo>
                    <a:lnTo>
                      <a:pt x="29" y="141"/>
                    </a:lnTo>
                    <a:lnTo>
                      <a:pt x="7" y="150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5" name="Freeform 194">
                <a:extLst>
                  <a:ext uri="{FF2B5EF4-FFF2-40B4-BE49-F238E27FC236}">
                    <a16:creationId xmlns:a16="http://schemas.microsoft.com/office/drawing/2014/main" id="{610B31ED-3397-4856-8C11-48D7E70CB3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2722" y="3365071"/>
                <a:ext cx="88271" cy="98425"/>
              </a:xfrm>
              <a:custGeom>
                <a:avLst/>
                <a:gdLst>
                  <a:gd name="T0" fmla="*/ 56 w 418"/>
                  <a:gd name="T1" fmla="*/ 0 h 466"/>
                  <a:gd name="T2" fmla="*/ 418 w 418"/>
                  <a:gd name="T3" fmla="*/ 0 h 466"/>
                  <a:gd name="T4" fmla="*/ 380 w 418"/>
                  <a:gd name="T5" fmla="*/ 124 h 466"/>
                  <a:gd name="T6" fmla="*/ 366 w 418"/>
                  <a:gd name="T7" fmla="*/ 124 h 466"/>
                  <a:gd name="T8" fmla="*/ 369 w 418"/>
                  <a:gd name="T9" fmla="*/ 111 h 466"/>
                  <a:gd name="T10" fmla="*/ 372 w 418"/>
                  <a:gd name="T11" fmla="*/ 98 h 466"/>
                  <a:gd name="T12" fmla="*/ 373 w 418"/>
                  <a:gd name="T13" fmla="*/ 87 h 466"/>
                  <a:gd name="T14" fmla="*/ 373 w 418"/>
                  <a:gd name="T15" fmla="*/ 75 h 466"/>
                  <a:gd name="T16" fmla="*/ 372 w 418"/>
                  <a:gd name="T17" fmla="*/ 64 h 466"/>
                  <a:gd name="T18" fmla="*/ 369 w 418"/>
                  <a:gd name="T19" fmla="*/ 54 h 466"/>
                  <a:gd name="T20" fmla="*/ 365 w 418"/>
                  <a:gd name="T21" fmla="*/ 46 h 466"/>
                  <a:gd name="T22" fmla="*/ 357 w 418"/>
                  <a:gd name="T23" fmla="*/ 38 h 466"/>
                  <a:gd name="T24" fmla="*/ 349 w 418"/>
                  <a:gd name="T25" fmla="*/ 34 h 466"/>
                  <a:gd name="T26" fmla="*/ 336 w 418"/>
                  <a:gd name="T27" fmla="*/ 31 h 466"/>
                  <a:gd name="T28" fmla="*/ 318 w 418"/>
                  <a:gd name="T29" fmla="*/ 29 h 466"/>
                  <a:gd name="T30" fmla="*/ 295 w 418"/>
                  <a:gd name="T31" fmla="*/ 29 h 466"/>
                  <a:gd name="T32" fmla="*/ 258 w 418"/>
                  <a:gd name="T33" fmla="*/ 29 h 466"/>
                  <a:gd name="T34" fmla="*/ 163 w 418"/>
                  <a:gd name="T35" fmla="*/ 348 h 466"/>
                  <a:gd name="T36" fmla="*/ 155 w 418"/>
                  <a:gd name="T37" fmla="*/ 376 h 466"/>
                  <a:gd name="T38" fmla="*/ 149 w 418"/>
                  <a:gd name="T39" fmla="*/ 397 h 466"/>
                  <a:gd name="T40" fmla="*/ 146 w 418"/>
                  <a:gd name="T41" fmla="*/ 413 h 466"/>
                  <a:gd name="T42" fmla="*/ 145 w 418"/>
                  <a:gd name="T43" fmla="*/ 423 h 466"/>
                  <a:gd name="T44" fmla="*/ 146 w 418"/>
                  <a:gd name="T45" fmla="*/ 429 h 466"/>
                  <a:gd name="T46" fmla="*/ 148 w 418"/>
                  <a:gd name="T47" fmla="*/ 434 h 466"/>
                  <a:gd name="T48" fmla="*/ 152 w 418"/>
                  <a:gd name="T49" fmla="*/ 440 h 466"/>
                  <a:gd name="T50" fmla="*/ 156 w 418"/>
                  <a:gd name="T51" fmla="*/ 444 h 466"/>
                  <a:gd name="T52" fmla="*/ 163 w 418"/>
                  <a:gd name="T53" fmla="*/ 447 h 466"/>
                  <a:gd name="T54" fmla="*/ 172 w 418"/>
                  <a:gd name="T55" fmla="*/ 450 h 466"/>
                  <a:gd name="T56" fmla="*/ 183 w 418"/>
                  <a:gd name="T57" fmla="*/ 451 h 466"/>
                  <a:gd name="T58" fmla="*/ 196 w 418"/>
                  <a:gd name="T59" fmla="*/ 453 h 466"/>
                  <a:gd name="T60" fmla="*/ 213 w 418"/>
                  <a:gd name="T61" fmla="*/ 453 h 466"/>
                  <a:gd name="T62" fmla="*/ 209 w 418"/>
                  <a:gd name="T63" fmla="*/ 466 h 466"/>
                  <a:gd name="T64" fmla="*/ 0 w 418"/>
                  <a:gd name="T65" fmla="*/ 466 h 466"/>
                  <a:gd name="T66" fmla="*/ 5 w 418"/>
                  <a:gd name="T67" fmla="*/ 453 h 466"/>
                  <a:gd name="T68" fmla="*/ 13 w 418"/>
                  <a:gd name="T69" fmla="*/ 453 h 466"/>
                  <a:gd name="T70" fmla="*/ 26 w 418"/>
                  <a:gd name="T71" fmla="*/ 451 h 466"/>
                  <a:gd name="T72" fmla="*/ 37 w 418"/>
                  <a:gd name="T73" fmla="*/ 450 h 466"/>
                  <a:gd name="T74" fmla="*/ 47 w 418"/>
                  <a:gd name="T75" fmla="*/ 447 h 466"/>
                  <a:gd name="T76" fmla="*/ 56 w 418"/>
                  <a:gd name="T77" fmla="*/ 444 h 466"/>
                  <a:gd name="T78" fmla="*/ 61 w 418"/>
                  <a:gd name="T79" fmla="*/ 440 h 466"/>
                  <a:gd name="T80" fmla="*/ 66 w 418"/>
                  <a:gd name="T81" fmla="*/ 436 h 466"/>
                  <a:gd name="T82" fmla="*/ 70 w 418"/>
                  <a:gd name="T83" fmla="*/ 430 h 466"/>
                  <a:gd name="T84" fmla="*/ 74 w 418"/>
                  <a:gd name="T85" fmla="*/ 423 h 466"/>
                  <a:gd name="T86" fmla="*/ 78 w 418"/>
                  <a:gd name="T87" fmla="*/ 413 h 466"/>
                  <a:gd name="T88" fmla="*/ 84 w 418"/>
                  <a:gd name="T89" fmla="*/ 399 h 466"/>
                  <a:gd name="T90" fmla="*/ 90 w 418"/>
                  <a:gd name="T91" fmla="*/ 380 h 466"/>
                  <a:gd name="T92" fmla="*/ 97 w 418"/>
                  <a:gd name="T93" fmla="*/ 358 h 466"/>
                  <a:gd name="T94" fmla="*/ 196 w 418"/>
                  <a:gd name="T95" fmla="*/ 29 h 466"/>
                  <a:gd name="T96" fmla="*/ 168 w 418"/>
                  <a:gd name="T97" fmla="*/ 29 h 466"/>
                  <a:gd name="T98" fmla="*/ 148 w 418"/>
                  <a:gd name="T99" fmla="*/ 29 h 466"/>
                  <a:gd name="T100" fmla="*/ 131 w 418"/>
                  <a:gd name="T101" fmla="*/ 31 h 466"/>
                  <a:gd name="T102" fmla="*/ 115 w 418"/>
                  <a:gd name="T103" fmla="*/ 34 h 466"/>
                  <a:gd name="T104" fmla="*/ 101 w 418"/>
                  <a:gd name="T105" fmla="*/ 38 h 466"/>
                  <a:gd name="T106" fmla="*/ 90 w 418"/>
                  <a:gd name="T107" fmla="*/ 44 h 466"/>
                  <a:gd name="T108" fmla="*/ 78 w 418"/>
                  <a:gd name="T109" fmla="*/ 51 h 466"/>
                  <a:gd name="T110" fmla="*/ 68 w 418"/>
                  <a:gd name="T111" fmla="*/ 60 h 466"/>
                  <a:gd name="T112" fmla="*/ 61 w 418"/>
                  <a:gd name="T113" fmla="*/ 68 h 466"/>
                  <a:gd name="T114" fmla="*/ 53 w 418"/>
                  <a:gd name="T115" fmla="*/ 80 h 466"/>
                  <a:gd name="T116" fmla="*/ 47 w 418"/>
                  <a:gd name="T117" fmla="*/ 92 h 466"/>
                  <a:gd name="T118" fmla="*/ 40 w 418"/>
                  <a:gd name="T119" fmla="*/ 107 h 466"/>
                  <a:gd name="T120" fmla="*/ 36 w 418"/>
                  <a:gd name="T121" fmla="*/ 124 h 466"/>
                  <a:gd name="T122" fmla="*/ 22 w 418"/>
                  <a:gd name="T123" fmla="*/ 124 h 466"/>
                  <a:gd name="T124" fmla="*/ 56 w 418"/>
                  <a:gd name="T125" fmla="*/ 0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18" h="466">
                    <a:moveTo>
                      <a:pt x="56" y="0"/>
                    </a:moveTo>
                    <a:lnTo>
                      <a:pt x="418" y="0"/>
                    </a:lnTo>
                    <a:lnTo>
                      <a:pt x="380" y="124"/>
                    </a:lnTo>
                    <a:lnTo>
                      <a:pt x="366" y="124"/>
                    </a:lnTo>
                    <a:lnTo>
                      <a:pt x="369" y="111"/>
                    </a:lnTo>
                    <a:lnTo>
                      <a:pt x="372" y="98"/>
                    </a:lnTo>
                    <a:lnTo>
                      <a:pt x="373" y="87"/>
                    </a:lnTo>
                    <a:lnTo>
                      <a:pt x="373" y="75"/>
                    </a:lnTo>
                    <a:lnTo>
                      <a:pt x="372" y="64"/>
                    </a:lnTo>
                    <a:lnTo>
                      <a:pt x="369" y="54"/>
                    </a:lnTo>
                    <a:lnTo>
                      <a:pt x="365" y="46"/>
                    </a:lnTo>
                    <a:lnTo>
                      <a:pt x="357" y="38"/>
                    </a:lnTo>
                    <a:lnTo>
                      <a:pt x="349" y="34"/>
                    </a:lnTo>
                    <a:lnTo>
                      <a:pt x="336" y="31"/>
                    </a:lnTo>
                    <a:lnTo>
                      <a:pt x="318" y="29"/>
                    </a:lnTo>
                    <a:lnTo>
                      <a:pt x="295" y="29"/>
                    </a:lnTo>
                    <a:lnTo>
                      <a:pt x="258" y="29"/>
                    </a:lnTo>
                    <a:lnTo>
                      <a:pt x="163" y="348"/>
                    </a:lnTo>
                    <a:lnTo>
                      <a:pt x="155" y="376"/>
                    </a:lnTo>
                    <a:lnTo>
                      <a:pt x="149" y="397"/>
                    </a:lnTo>
                    <a:lnTo>
                      <a:pt x="146" y="413"/>
                    </a:lnTo>
                    <a:lnTo>
                      <a:pt x="145" y="423"/>
                    </a:lnTo>
                    <a:lnTo>
                      <a:pt x="146" y="429"/>
                    </a:lnTo>
                    <a:lnTo>
                      <a:pt x="148" y="434"/>
                    </a:lnTo>
                    <a:lnTo>
                      <a:pt x="152" y="440"/>
                    </a:lnTo>
                    <a:lnTo>
                      <a:pt x="156" y="444"/>
                    </a:lnTo>
                    <a:lnTo>
                      <a:pt x="163" y="447"/>
                    </a:lnTo>
                    <a:lnTo>
                      <a:pt x="172" y="450"/>
                    </a:lnTo>
                    <a:lnTo>
                      <a:pt x="183" y="451"/>
                    </a:lnTo>
                    <a:lnTo>
                      <a:pt x="196" y="453"/>
                    </a:lnTo>
                    <a:lnTo>
                      <a:pt x="213" y="453"/>
                    </a:lnTo>
                    <a:lnTo>
                      <a:pt x="209" y="466"/>
                    </a:lnTo>
                    <a:lnTo>
                      <a:pt x="0" y="466"/>
                    </a:lnTo>
                    <a:lnTo>
                      <a:pt x="5" y="453"/>
                    </a:lnTo>
                    <a:lnTo>
                      <a:pt x="13" y="453"/>
                    </a:lnTo>
                    <a:lnTo>
                      <a:pt x="26" y="451"/>
                    </a:lnTo>
                    <a:lnTo>
                      <a:pt x="37" y="450"/>
                    </a:lnTo>
                    <a:lnTo>
                      <a:pt x="47" y="447"/>
                    </a:lnTo>
                    <a:lnTo>
                      <a:pt x="56" y="444"/>
                    </a:lnTo>
                    <a:lnTo>
                      <a:pt x="61" y="440"/>
                    </a:lnTo>
                    <a:lnTo>
                      <a:pt x="66" y="436"/>
                    </a:lnTo>
                    <a:lnTo>
                      <a:pt x="70" y="430"/>
                    </a:lnTo>
                    <a:lnTo>
                      <a:pt x="74" y="423"/>
                    </a:lnTo>
                    <a:lnTo>
                      <a:pt x="78" y="413"/>
                    </a:lnTo>
                    <a:lnTo>
                      <a:pt x="84" y="399"/>
                    </a:lnTo>
                    <a:lnTo>
                      <a:pt x="90" y="380"/>
                    </a:lnTo>
                    <a:lnTo>
                      <a:pt x="97" y="358"/>
                    </a:lnTo>
                    <a:lnTo>
                      <a:pt x="196" y="29"/>
                    </a:lnTo>
                    <a:lnTo>
                      <a:pt x="168" y="29"/>
                    </a:lnTo>
                    <a:lnTo>
                      <a:pt x="148" y="29"/>
                    </a:lnTo>
                    <a:lnTo>
                      <a:pt x="131" y="31"/>
                    </a:lnTo>
                    <a:lnTo>
                      <a:pt x="115" y="34"/>
                    </a:lnTo>
                    <a:lnTo>
                      <a:pt x="101" y="38"/>
                    </a:lnTo>
                    <a:lnTo>
                      <a:pt x="90" y="44"/>
                    </a:lnTo>
                    <a:lnTo>
                      <a:pt x="78" y="51"/>
                    </a:lnTo>
                    <a:lnTo>
                      <a:pt x="68" y="60"/>
                    </a:lnTo>
                    <a:lnTo>
                      <a:pt x="61" y="68"/>
                    </a:lnTo>
                    <a:lnTo>
                      <a:pt x="53" y="80"/>
                    </a:lnTo>
                    <a:lnTo>
                      <a:pt x="47" y="92"/>
                    </a:lnTo>
                    <a:lnTo>
                      <a:pt x="40" y="107"/>
                    </a:lnTo>
                    <a:lnTo>
                      <a:pt x="36" y="124"/>
                    </a:lnTo>
                    <a:lnTo>
                      <a:pt x="22" y="124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6" name="Freeform 193">
                <a:extLst>
                  <a:ext uri="{FF2B5EF4-FFF2-40B4-BE49-F238E27FC236}">
                    <a16:creationId xmlns:a16="http://schemas.microsoft.com/office/drawing/2014/main" id="{45431FAB-C91D-49C4-8172-4D0B62FC5B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15308" y="4654121"/>
                <a:ext cx="128279" cy="98425"/>
              </a:xfrm>
              <a:custGeom>
                <a:avLst/>
                <a:gdLst>
                  <a:gd name="T0" fmla="*/ 418 w 605"/>
                  <a:gd name="T1" fmla="*/ 208 h 464"/>
                  <a:gd name="T2" fmla="*/ 458 w 605"/>
                  <a:gd name="T3" fmla="*/ 77 h 464"/>
                  <a:gd name="T4" fmla="*/ 462 w 605"/>
                  <a:gd name="T5" fmla="*/ 50 h 464"/>
                  <a:gd name="T6" fmla="*/ 462 w 605"/>
                  <a:gd name="T7" fmla="*/ 32 h 464"/>
                  <a:gd name="T8" fmla="*/ 452 w 605"/>
                  <a:gd name="T9" fmla="*/ 20 h 464"/>
                  <a:gd name="T10" fmla="*/ 431 w 605"/>
                  <a:gd name="T11" fmla="*/ 13 h 464"/>
                  <a:gd name="T12" fmla="*/ 412 w 605"/>
                  <a:gd name="T13" fmla="*/ 0 h 464"/>
                  <a:gd name="T14" fmla="*/ 601 w 605"/>
                  <a:gd name="T15" fmla="*/ 13 h 464"/>
                  <a:gd name="T16" fmla="*/ 580 w 605"/>
                  <a:gd name="T17" fmla="*/ 13 h 464"/>
                  <a:gd name="T18" fmla="*/ 564 w 605"/>
                  <a:gd name="T19" fmla="*/ 17 h 464"/>
                  <a:gd name="T20" fmla="*/ 550 w 605"/>
                  <a:gd name="T21" fmla="*/ 26 h 464"/>
                  <a:gd name="T22" fmla="*/ 538 w 605"/>
                  <a:gd name="T23" fmla="*/ 36 h 464"/>
                  <a:gd name="T24" fmla="*/ 527 w 605"/>
                  <a:gd name="T25" fmla="*/ 59 h 464"/>
                  <a:gd name="T26" fmla="*/ 516 w 605"/>
                  <a:gd name="T27" fmla="*/ 93 h 464"/>
                  <a:gd name="T28" fmla="*/ 426 w 605"/>
                  <a:gd name="T29" fmla="*/ 389 h 464"/>
                  <a:gd name="T30" fmla="*/ 421 w 605"/>
                  <a:gd name="T31" fmla="*/ 415 h 464"/>
                  <a:gd name="T32" fmla="*/ 421 w 605"/>
                  <a:gd name="T33" fmla="*/ 429 h 464"/>
                  <a:gd name="T34" fmla="*/ 426 w 605"/>
                  <a:gd name="T35" fmla="*/ 439 h 464"/>
                  <a:gd name="T36" fmla="*/ 436 w 605"/>
                  <a:gd name="T37" fmla="*/ 446 h 464"/>
                  <a:gd name="T38" fmla="*/ 459 w 605"/>
                  <a:gd name="T39" fmla="*/ 450 h 464"/>
                  <a:gd name="T40" fmla="*/ 470 w 605"/>
                  <a:gd name="T41" fmla="*/ 464 h 464"/>
                  <a:gd name="T42" fmla="*/ 289 w 605"/>
                  <a:gd name="T43" fmla="*/ 452 h 464"/>
                  <a:gd name="T44" fmla="*/ 312 w 605"/>
                  <a:gd name="T45" fmla="*/ 450 h 464"/>
                  <a:gd name="T46" fmla="*/ 326 w 605"/>
                  <a:gd name="T47" fmla="*/ 447 h 464"/>
                  <a:gd name="T48" fmla="*/ 339 w 605"/>
                  <a:gd name="T49" fmla="*/ 440 h 464"/>
                  <a:gd name="T50" fmla="*/ 347 w 605"/>
                  <a:gd name="T51" fmla="*/ 432 h 464"/>
                  <a:gd name="T52" fmla="*/ 357 w 605"/>
                  <a:gd name="T53" fmla="*/ 410 h 464"/>
                  <a:gd name="T54" fmla="*/ 370 w 605"/>
                  <a:gd name="T55" fmla="*/ 374 h 464"/>
                  <a:gd name="T56" fmla="*/ 190 w 605"/>
                  <a:gd name="T57" fmla="*/ 230 h 464"/>
                  <a:gd name="T58" fmla="*/ 143 w 605"/>
                  <a:gd name="T59" fmla="*/ 389 h 464"/>
                  <a:gd name="T60" fmla="*/ 137 w 605"/>
                  <a:gd name="T61" fmla="*/ 413 h 464"/>
                  <a:gd name="T62" fmla="*/ 137 w 605"/>
                  <a:gd name="T63" fmla="*/ 429 h 464"/>
                  <a:gd name="T64" fmla="*/ 142 w 605"/>
                  <a:gd name="T65" fmla="*/ 439 h 464"/>
                  <a:gd name="T66" fmla="*/ 152 w 605"/>
                  <a:gd name="T67" fmla="*/ 446 h 464"/>
                  <a:gd name="T68" fmla="*/ 174 w 605"/>
                  <a:gd name="T69" fmla="*/ 450 h 464"/>
                  <a:gd name="T70" fmla="*/ 187 w 605"/>
                  <a:gd name="T71" fmla="*/ 464 h 464"/>
                  <a:gd name="T72" fmla="*/ 4 w 605"/>
                  <a:gd name="T73" fmla="*/ 452 h 464"/>
                  <a:gd name="T74" fmla="*/ 28 w 605"/>
                  <a:gd name="T75" fmla="*/ 450 h 464"/>
                  <a:gd name="T76" fmla="*/ 41 w 605"/>
                  <a:gd name="T77" fmla="*/ 447 h 464"/>
                  <a:gd name="T78" fmla="*/ 54 w 605"/>
                  <a:gd name="T79" fmla="*/ 440 h 464"/>
                  <a:gd name="T80" fmla="*/ 62 w 605"/>
                  <a:gd name="T81" fmla="*/ 432 h 464"/>
                  <a:gd name="T82" fmla="*/ 72 w 605"/>
                  <a:gd name="T83" fmla="*/ 409 h 464"/>
                  <a:gd name="T84" fmla="*/ 85 w 605"/>
                  <a:gd name="T85" fmla="*/ 374 h 464"/>
                  <a:gd name="T86" fmla="*/ 174 w 605"/>
                  <a:gd name="T87" fmla="*/ 76 h 464"/>
                  <a:gd name="T88" fmla="*/ 179 w 605"/>
                  <a:gd name="T89" fmla="*/ 50 h 464"/>
                  <a:gd name="T90" fmla="*/ 179 w 605"/>
                  <a:gd name="T91" fmla="*/ 32 h 464"/>
                  <a:gd name="T92" fmla="*/ 170 w 605"/>
                  <a:gd name="T93" fmla="*/ 20 h 464"/>
                  <a:gd name="T94" fmla="*/ 147 w 605"/>
                  <a:gd name="T95" fmla="*/ 13 h 464"/>
                  <a:gd name="T96" fmla="*/ 129 w 605"/>
                  <a:gd name="T97" fmla="*/ 0 h 464"/>
                  <a:gd name="T98" fmla="*/ 315 w 605"/>
                  <a:gd name="T99" fmla="*/ 13 h 464"/>
                  <a:gd name="T100" fmla="*/ 293 w 605"/>
                  <a:gd name="T101" fmla="*/ 13 h 464"/>
                  <a:gd name="T102" fmla="*/ 279 w 605"/>
                  <a:gd name="T103" fmla="*/ 17 h 464"/>
                  <a:gd name="T104" fmla="*/ 265 w 605"/>
                  <a:gd name="T105" fmla="*/ 26 h 464"/>
                  <a:gd name="T106" fmla="*/ 255 w 605"/>
                  <a:gd name="T107" fmla="*/ 36 h 464"/>
                  <a:gd name="T108" fmla="*/ 244 w 605"/>
                  <a:gd name="T109" fmla="*/ 57 h 464"/>
                  <a:gd name="T110" fmla="*/ 232 w 605"/>
                  <a:gd name="T111" fmla="*/ 93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605" h="464">
                    <a:moveTo>
                      <a:pt x="197" y="208"/>
                    </a:moveTo>
                    <a:lnTo>
                      <a:pt x="418" y="208"/>
                    </a:lnTo>
                    <a:lnTo>
                      <a:pt x="453" y="93"/>
                    </a:lnTo>
                    <a:lnTo>
                      <a:pt x="458" y="77"/>
                    </a:lnTo>
                    <a:lnTo>
                      <a:pt x="461" y="63"/>
                    </a:lnTo>
                    <a:lnTo>
                      <a:pt x="462" y="50"/>
                    </a:lnTo>
                    <a:lnTo>
                      <a:pt x="463" y="40"/>
                    </a:lnTo>
                    <a:lnTo>
                      <a:pt x="462" y="32"/>
                    </a:lnTo>
                    <a:lnTo>
                      <a:pt x="458" y="25"/>
                    </a:lnTo>
                    <a:lnTo>
                      <a:pt x="452" y="20"/>
                    </a:lnTo>
                    <a:lnTo>
                      <a:pt x="445" y="16"/>
                    </a:lnTo>
                    <a:lnTo>
                      <a:pt x="431" y="13"/>
                    </a:lnTo>
                    <a:lnTo>
                      <a:pt x="408" y="13"/>
                    </a:lnTo>
                    <a:lnTo>
                      <a:pt x="412" y="0"/>
                    </a:lnTo>
                    <a:lnTo>
                      <a:pt x="605" y="0"/>
                    </a:lnTo>
                    <a:lnTo>
                      <a:pt x="601" y="13"/>
                    </a:lnTo>
                    <a:lnTo>
                      <a:pt x="589" y="13"/>
                    </a:lnTo>
                    <a:lnTo>
                      <a:pt x="580" y="13"/>
                    </a:lnTo>
                    <a:lnTo>
                      <a:pt x="571" y="15"/>
                    </a:lnTo>
                    <a:lnTo>
                      <a:pt x="564" y="17"/>
                    </a:lnTo>
                    <a:lnTo>
                      <a:pt x="557" y="22"/>
                    </a:lnTo>
                    <a:lnTo>
                      <a:pt x="550" y="26"/>
                    </a:lnTo>
                    <a:lnTo>
                      <a:pt x="544" y="30"/>
                    </a:lnTo>
                    <a:lnTo>
                      <a:pt x="538" y="36"/>
                    </a:lnTo>
                    <a:lnTo>
                      <a:pt x="533" y="46"/>
                    </a:lnTo>
                    <a:lnTo>
                      <a:pt x="527" y="59"/>
                    </a:lnTo>
                    <a:lnTo>
                      <a:pt x="521" y="74"/>
                    </a:lnTo>
                    <a:lnTo>
                      <a:pt x="516" y="93"/>
                    </a:lnTo>
                    <a:lnTo>
                      <a:pt x="431" y="374"/>
                    </a:lnTo>
                    <a:lnTo>
                      <a:pt x="426" y="389"/>
                    </a:lnTo>
                    <a:lnTo>
                      <a:pt x="424" y="403"/>
                    </a:lnTo>
                    <a:lnTo>
                      <a:pt x="421" y="415"/>
                    </a:lnTo>
                    <a:lnTo>
                      <a:pt x="421" y="423"/>
                    </a:lnTo>
                    <a:lnTo>
                      <a:pt x="421" y="429"/>
                    </a:lnTo>
                    <a:lnTo>
                      <a:pt x="424" y="435"/>
                    </a:lnTo>
                    <a:lnTo>
                      <a:pt x="426" y="439"/>
                    </a:lnTo>
                    <a:lnTo>
                      <a:pt x="431" y="443"/>
                    </a:lnTo>
                    <a:lnTo>
                      <a:pt x="436" y="446"/>
                    </a:lnTo>
                    <a:lnTo>
                      <a:pt x="446" y="449"/>
                    </a:lnTo>
                    <a:lnTo>
                      <a:pt x="459" y="450"/>
                    </a:lnTo>
                    <a:lnTo>
                      <a:pt x="475" y="452"/>
                    </a:lnTo>
                    <a:lnTo>
                      <a:pt x="470" y="464"/>
                    </a:lnTo>
                    <a:lnTo>
                      <a:pt x="285" y="464"/>
                    </a:lnTo>
                    <a:lnTo>
                      <a:pt x="289" y="452"/>
                    </a:lnTo>
                    <a:lnTo>
                      <a:pt x="302" y="452"/>
                    </a:lnTo>
                    <a:lnTo>
                      <a:pt x="312" y="450"/>
                    </a:lnTo>
                    <a:lnTo>
                      <a:pt x="320" y="449"/>
                    </a:lnTo>
                    <a:lnTo>
                      <a:pt x="326" y="447"/>
                    </a:lnTo>
                    <a:lnTo>
                      <a:pt x="333" y="443"/>
                    </a:lnTo>
                    <a:lnTo>
                      <a:pt x="339" y="440"/>
                    </a:lnTo>
                    <a:lnTo>
                      <a:pt x="343" y="436"/>
                    </a:lnTo>
                    <a:lnTo>
                      <a:pt x="347" y="432"/>
                    </a:lnTo>
                    <a:lnTo>
                      <a:pt x="351" y="423"/>
                    </a:lnTo>
                    <a:lnTo>
                      <a:pt x="357" y="410"/>
                    </a:lnTo>
                    <a:lnTo>
                      <a:pt x="363" y="393"/>
                    </a:lnTo>
                    <a:lnTo>
                      <a:pt x="370" y="374"/>
                    </a:lnTo>
                    <a:lnTo>
                      <a:pt x="412" y="230"/>
                    </a:lnTo>
                    <a:lnTo>
                      <a:pt x="190" y="230"/>
                    </a:lnTo>
                    <a:lnTo>
                      <a:pt x="147" y="374"/>
                    </a:lnTo>
                    <a:lnTo>
                      <a:pt x="143" y="389"/>
                    </a:lnTo>
                    <a:lnTo>
                      <a:pt x="139" y="402"/>
                    </a:lnTo>
                    <a:lnTo>
                      <a:pt x="137" y="413"/>
                    </a:lnTo>
                    <a:lnTo>
                      <a:pt x="137" y="423"/>
                    </a:lnTo>
                    <a:lnTo>
                      <a:pt x="137" y="429"/>
                    </a:lnTo>
                    <a:lnTo>
                      <a:pt x="139" y="435"/>
                    </a:lnTo>
                    <a:lnTo>
                      <a:pt x="142" y="439"/>
                    </a:lnTo>
                    <a:lnTo>
                      <a:pt x="146" y="443"/>
                    </a:lnTo>
                    <a:lnTo>
                      <a:pt x="152" y="446"/>
                    </a:lnTo>
                    <a:lnTo>
                      <a:pt x="162" y="449"/>
                    </a:lnTo>
                    <a:lnTo>
                      <a:pt x="174" y="450"/>
                    </a:lnTo>
                    <a:lnTo>
                      <a:pt x="190" y="452"/>
                    </a:lnTo>
                    <a:lnTo>
                      <a:pt x="187" y="464"/>
                    </a:lnTo>
                    <a:lnTo>
                      <a:pt x="0" y="464"/>
                    </a:lnTo>
                    <a:lnTo>
                      <a:pt x="4" y="452"/>
                    </a:lnTo>
                    <a:lnTo>
                      <a:pt x="17" y="452"/>
                    </a:lnTo>
                    <a:lnTo>
                      <a:pt x="28" y="450"/>
                    </a:lnTo>
                    <a:lnTo>
                      <a:pt x="35" y="449"/>
                    </a:lnTo>
                    <a:lnTo>
                      <a:pt x="41" y="447"/>
                    </a:lnTo>
                    <a:lnTo>
                      <a:pt x="48" y="443"/>
                    </a:lnTo>
                    <a:lnTo>
                      <a:pt x="54" y="440"/>
                    </a:lnTo>
                    <a:lnTo>
                      <a:pt x="58" y="436"/>
                    </a:lnTo>
                    <a:lnTo>
                      <a:pt x="62" y="432"/>
                    </a:lnTo>
                    <a:lnTo>
                      <a:pt x="67" y="422"/>
                    </a:lnTo>
                    <a:lnTo>
                      <a:pt x="72" y="409"/>
                    </a:lnTo>
                    <a:lnTo>
                      <a:pt x="78" y="393"/>
                    </a:lnTo>
                    <a:lnTo>
                      <a:pt x="85" y="374"/>
                    </a:lnTo>
                    <a:lnTo>
                      <a:pt x="170" y="93"/>
                    </a:lnTo>
                    <a:lnTo>
                      <a:pt x="174" y="76"/>
                    </a:lnTo>
                    <a:lnTo>
                      <a:pt x="177" y="63"/>
                    </a:lnTo>
                    <a:lnTo>
                      <a:pt x="179" y="50"/>
                    </a:lnTo>
                    <a:lnTo>
                      <a:pt x="180" y="40"/>
                    </a:lnTo>
                    <a:lnTo>
                      <a:pt x="179" y="32"/>
                    </a:lnTo>
                    <a:lnTo>
                      <a:pt x="176" y="25"/>
                    </a:lnTo>
                    <a:lnTo>
                      <a:pt x="170" y="20"/>
                    </a:lnTo>
                    <a:lnTo>
                      <a:pt x="162" y="16"/>
                    </a:lnTo>
                    <a:lnTo>
                      <a:pt x="147" y="13"/>
                    </a:lnTo>
                    <a:lnTo>
                      <a:pt x="125" y="13"/>
                    </a:lnTo>
                    <a:lnTo>
                      <a:pt x="129" y="0"/>
                    </a:lnTo>
                    <a:lnTo>
                      <a:pt x="317" y="0"/>
                    </a:lnTo>
                    <a:lnTo>
                      <a:pt x="315" y="13"/>
                    </a:lnTo>
                    <a:lnTo>
                      <a:pt x="303" y="13"/>
                    </a:lnTo>
                    <a:lnTo>
                      <a:pt x="293" y="13"/>
                    </a:lnTo>
                    <a:lnTo>
                      <a:pt x="286" y="15"/>
                    </a:lnTo>
                    <a:lnTo>
                      <a:pt x="279" y="17"/>
                    </a:lnTo>
                    <a:lnTo>
                      <a:pt x="272" y="22"/>
                    </a:lnTo>
                    <a:lnTo>
                      <a:pt x="265" y="26"/>
                    </a:lnTo>
                    <a:lnTo>
                      <a:pt x="259" y="30"/>
                    </a:lnTo>
                    <a:lnTo>
                      <a:pt x="255" y="36"/>
                    </a:lnTo>
                    <a:lnTo>
                      <a:pt x="249" y="44"/>
                    </a:lnTo>
                    <a:lnTo>
                      <a:pt x="244" y="57"/>
                    </a:lnTo>
                    <a:lnTo>
                      <a:pt x="238" y="73"/>
                    </a:lnTo>
                    <a:lnTo>
                      <a:pt x="232" y="93"/>
                    </a:lnTo>
                    <a:lnTo>
                      <a:pt x="197" y="20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7" name="Freeform 192">
                <a:extLst>
                  <a:ext uri="{FF2B5EF4-FFF2-40B4-BE49-F238E27FC236}">
                    <a16:creationId xmlns:a16="http://schemas.microsoft.com/office/drawing/2014/main" id="{9F9E2882-BB86-4792-9AFF-B3DDB78330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28345" y="4739846"/>
                <a:ext cx="21591" cy="31115"/>
              </a:xfrm>
              <a:custGeom>
                <a:avLst/>
                <a:gdLst>
                  <a:gd name="T0" fmla="*/ 0 w 103"/>
                  <a:gd name="T1" fmla="*/ 138 h 149"/>
                  <a:gd name="T2" fmla="*/ 13 w 103"/>
                  <a:gd name="T3" fmla="*/ 132 h 149"/>
                  <a:gd name="T4" fmla="*/ 24 w 103"/>
                  <a:gd name="T5" fmla="*/ 125 h 149"/>
                  <a:gd name="T6" fmla="*/ 34 w 103"/>
                  <a:gd name="T7" fmla="*/ 118 h 149"/>
                  <a:gd name="T8" fmla="*/ 44 w 103"/>
                  <a:gd name="T9" fmla="*/ 110 h 149"/>
                  <a:gd name="T10" fmla="*/ 49 w 103"/>
                  <a:gd name="T11" fmla="*/ 103 h 149"/>
                  <a:gd name="T12" fmla="*/ 52 w 103"/>
                  <a:gd name="T13" fmla="*/ 95 h 149"/>
                  <a:gd name="T14" fmla="*/ 55 w 103"/>
                  <a:gd name="T15" fmla="*/ 90 h 149"/>
                  <a:gd name="T16" fmla="*/ 56 w 103"/>
                  <a:gd name="T17" fmla="*/ 83 h 149"/>
                  <a:gd name="T18" fmla="*/ 55 w 103"/>
                  <a:gd name="T19" fmla="*/ 77 h 149"/>
                  <a:gd name="T20" fmla="*/ 54 w 103"/>
                  <a:gd name="T21" fmla="*/ 71 h 149"/>
                  <a:gd name="T22" fmla="*/ 51 w 103"/>
                  <a:gd name="T23" fmla="*/ 67 h 149"/>
                  <a:gd name="T24" fmla="*/ 44 w 103"/>
                  <a:gd name="T25" fmla="*/ 60 h 149"/>
                  <a:gd name="T26" fmla="*/ 37 w 103"/>
                  <a:gd name="T27" fmla="*/ 53 h 149"/>
                  <a:gd name="T28" fmla="*/ 34 w 103"/>
                  <a:gd name="T29" fmla="*/ 49 h 149"/>
                  <a:gd name="T30" fmla="*/ 32 w 103"/>
                  <a:gd name="T31" fmla="*/ 43 h 149"/>
                  <a:gd name="T32" fmla="*/ 32 w 103"/>
                  <a:gd name="T33" fmla="*/ 36 h 149"/>
                  <a:gd name="T34" fmla="*/ 32 w 103"/>
                  <a:gd name="T35" fmla="*/ 29 h 149"/>
                  <a:gd name="T36" fmla="*/ 34 w 103"/>
                  <a:gd name="T37" fmla="*/ 22 h 149"/>
                  <a:gd name="T38" fmla="*/ 38 w 103"/>
                  <a:gd name="T39" fmla="*/ 16 h 149"/>
                  <a:gd name="T40" fmla="*/ 42 w 103"/>
                  <a:gd name="T41" fmla="*/ 10 h 149"/>
                  <a:gd name="T42" fmla="*/ 48 w 103"/>
                  <a:gd name="T43" fmla="*/ 6 h 149"/>
                  <a:gd name="T44" fmla="*/ 54 w 103"/>
                  <a:gd name="T45" fmla="*/ 2 h 149"/>
                  <a:gd name="T46" fmla="*/ 59 w 103"/>
                  <a:gd name="T47" fmla="*/ 0 h 149"/>
                  <a:gd name="T48" fmla="*/ 66 w 103"/>
                  <a:gd name="T49" fmla="*/ 0 h 149"/>
                  <a:gd name="T50" fmla="*/ 73 w 103"/>
                  <a:gd name="T51" fmla="*/ 0 h 149"/>
                  <a:gd name="T52" fmla="*/ 81 w 103"/>
                  <a:gd name="T53" fmla="*/ 3 h 149"/>
                  <a:gd name="T54" fmla="*/ 86 w 103"/>
                  <a:gd name="T55" fmla="*/ 6 h 149"/>
                  <a:gd name="T56" fmla="*/ 92 w 103"/>
                  <a:gd name="T57" fmla="*/ 12 h 149"/>
                  <a:gd name="T58" fmla="*/ 98 w 103"/>
                  <a:gd name="T59" fmla="*/ 17 h 149"/>
                  <a:gd name="T60" fmla="*/ 100 w 103"/>
                  <a:gd name="T61" fmla="*/ 24 h 149"/>
                  <a:gd name="T62" fmla="*/ 103 w 103"/>
                  <a:gd name="T63" fmla="*/ 32 h 149"/>
                  <a:gd name="T64" fmla="*/ 103 w 103"/>
                  <a:gd name="T65" fmla="*/ 40 h 149"/>
                  <a:gd name="T66" fmla="*/ 103 w 103"/>
                  <a:gd name="T67" fmla="*/ 47 h 149"/>
                  <a:gd name="T68" fmla="*/ 102 w 103"/>
                  <a:gd name="T69" fmla="*/ 54 h 149"/>
                  <a:gd name="T70" fmla="*/ 100 w 103"/>
                  <a:gd name="T71" fmla="*/ 63 h 149"/>
                  <a:gd name="T72" fmla="*/ 98 w 103"/>
                  <a:gd name="T73" fmla="*/ 70 h 149"/>
                  <a:gd name="T74" fmla="*/ 89 w 103"/>
                  <a:gd name="T75" fmla="*/ 85 h 149"/>
                  <a:gd name="T76" fmla="*/ 79 w 103"/>
                  <a:gd name="T77" fmla="*/ 101 h 149"/>
                  <a:gd name="T78" fmla="*/ 72 w 103"/>
                  <a:gd name="T79" fmla="*/ 108 h 149"/>
                  <a:gd name="T80" fmla="*/ 65 w 103"/>
                  <a:gd name="T81" fmla="*/ 115 h 149"/>
                  <a:gd name="T82" fmla="*/ 56 w 103"/>
                  <a:gd name="T83" fmla="*/ 122 h 149"/>
                  <a:gd name="T84" fmla="*/ 48 w 103"/>
                  <a:gd name="T85" fmla="*/ 129 h 149"/>
                  <a:gd name="T86" fmla="*/ 30 w 103"/>
                  <a:gd name="T87" fmla="*/ 139 h 149"/>
                  <a:gd name="T88" fmla="*/ 7 w 103"/>
                  <a:gd name="T89" fmla="*/ 149 h 149"/>
                  <a:gd name="T90" fmla="*/ 0 w 103"/>
                  <a:gd name="T91" fmla="*/ 138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03" h="149">
                    <a:moveTo>
                      <a:pt x="0" y="138"/>
                    </a:moveTo>
                    <a:lnTo>
                      <a:pt x="13" y="132"/>
                    </a:lnTo>
                    <a:lnTo>
                      <a:pt x="24" y="125"/>
                    </a:lnTo>
                    <a:lnTo>
                      <a:pt x="34" y="118"/>
                    </a:lnTo>
                    <a:lnTo>
                      <a:pt x="44" y="110"/>
                    </a:lnTo>
                    <a:lnTo>
                      <a:pt x="49" y="103"/>
                    </a:lnTo>
                    <a:lnTo>
                      <a:pt x="52" y="95"/>
                    </a:lnTo>
                    <a:lnTo>
                      <a:pt x="55" y="90"/>
                    </a:lnTo>
                    <a:lnTo>
                      <a:pt x="56" y="83"/>
                    </a:lnTo>
                    <a:lnTo>
                      <a:pt x="55" y="77"/>
                    </a:lnTo>
                    <a:lnTo>
                      <a:pt x="54" y="71"/>
                    </a:lnTo>
                    <a:lnTo>
                      <a:pt x="51" y="67"/>
                    </a:lnTo>
                    <a:lnTo>
                      <a:pt x="44" y="60"/>
                    </a:lnTo>
                    <a:lnTo>
                      <a:pt x="37" y="53"/>
                    </a:lnTo>
                    <a:lnTo>
                      <a:pt x="34" y="49"/>
                    </a:lnTo>
                    <a:lnTo>
                      <a:pt x="32" y="43"/>
                    </a:lnTo>
                    <a:lnTo>
                      <a:pt x="32" y="36"/>
                    </a:lnTo>
                    <a:lnTo>
                      <a:pt x="32" y="29"/>
                    </a:lnTo>
                    <a:lnTo>
                      <a:pt x="34" y="22"/>
                    </a:lnTo>
                    <a:lnTo>
                      <a:pt x="38" y="16"/>
                    </a:lnTo>
                    <a:lnTo>
                      <a:pt x="42" y="10"/>
                    </a:lnTo>
                    <a:lnTo>
                      <a:pt x="48" y="6"/>
                    </a:lnTo>
                    <a:lnTo>
                      <a:pt x="54" y="2"/>
                    </a:lnTo>
                    <a:lnTo>
                      <a:pt x="59" y="0"/>
                    </a:lnTo>
                    <a:lnTo>
                      <a:pt x="66" y="0"/>
                    </a:lnTo>
                    <a:lnTo>
                      <a:pt x="73" y="0"/>
                    </a:lnTo>
                    <a:lnTo>
                      <a:pt x="81" y="3"/>
                    </a:lnTo>
                    <a:lnTo>
                      <a:pt x="86" y="6"/>
                    </a:lnTo>
                    <a:lnTo>
                      <a:pt x="92" y="12"/>
                    </a:lnTo>
                    <a:lnTo>
                      <a:pt x="98" y="17"/>
                    </a:lnTo>
                    <a:lnTo>
                      <a:pt x="100" y="24"/>
                    </a:lnTo>
                    <a:lnTo>
                      <a:pt x="103" y="32"/>
                    </a:lnTo>
                    <a:lnTo>
                      <a:pt x="103" y="40"/>
                    </a:lnTo>
                    <a:lnTo>
                      <a:pt x="103" y="47"/>
                    </a:lnTo>
                    <a:lnTo>
                      <a:pt x="102" y="54"/>
                    </a:lnTo>
                    <a:lnTo>
                      <a:pt x="100" y="63"/>
                    </a:lnTo>
                    <a:lnTo>
                      <a:pt x="98" y="70"/>
                    </a:lnTo>
                    <a:lnTo>
                      <a:pt x="89" y="85"/>
                    </a:lnTo>
                    <a:lnTo>
                      <a:pt x="79" y="101"/>
                    </a:lnTo>
                    <a:lnTo>
                      <a:pt x="72" y="108"/>
                    </a:lnTo>
                    <a:lnTo>
                      <a:pt x="65" y="115"/>
                    </a:lnTo>
                    <a:lnTo>
                      <a:pt x="56" y="122"/>
                    </a:lnTo>
                    <a:lnTo>
                      <a:pt x="48" y="129"/>
                    </a:lnTo>
                    <a:lnTo>
                      <a:pt x="30" y="139"/>
                    </a:lnTo>
                    <a:lnTo>
                      <a:pt x="7" y="149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" name="Freeform 191">
                <a:extLst>
                  <a:ext uri="{FF2B5EF4-FFF2-40B4-BE49-F238E27FC236}">
                    <a16:creationId xmlns:a16="http://schemas.microsoft.com/office/drawing/2014/main" id="{4CDF0721-EAA5-464F-B1F4-4385AF3E4F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16616" y="4654121"/>
                <a:ext cx="88906" cy="98425"/>
              </a:xfrm>
              <a:custGeom>
                <a:avLst/>
                <a:gdLst>
                  <a:gd name="T0" fmla="*/ 55 w 418"/>
                  <a:gd name="T1" fmla="*/ 0 h 464"/>
                  <a:gd name="T2" fmla="*/ 418 w 418"/>
                  <a:gd name="T3" fmla="*/ 0 h 464"/>
                  <a:gd name="T4" fmla="*/ 380 w 418"/>
                  <a:gd name="T5" fmla="*/ 124 h 464"/>
                  <a:gd name="T6" fmla="*/ 366 w 418"/>
                  <a:gd name="T7" fmla="*/ 124 h 464"/>
                  <a:gd name="T8" fmla="*/ 369 w 418"/>
                  <a:gd name="T9" fmla="*/ 110 h 464"/>
                  <a:gd name="T10" fmla="*/ 371 w 418"/>
                  <a:gd name="T11" fmla="*/ 98 h 464"/>
                  <a:gd name="T12" fmla="*/ 373 w 418"/>
                  <a:gd name="T13" fmla="*/ 86 h 464"/>
                  <a:gd name="T14" fmla="*/ 373 w 418"/>
                  <a:gd name="T15" fmla="*/ 76 h 464"/>
                  <a:gd name="T16" fmla="*/ 371 w 418"/>
                  <a:gd name="T17" fmla="*/ 63 h 464"/>
                  <a:gd name="T18" fmla="*/ 369 w 418"/>
                  <a:gd name="T19" fmla="*/ 53 h 464"/>
                  <a:gd name="T20" fmla="*/ 364 w 418"/>
                  <a:gd name="T21" fmla="*/ 44 h 464"/>
                  <a:gd name="T22" fmla="*/ 357 w 418"/>
                  <a:gd name="T23" fmla="*/ 37 h 464"/>
                  <a:gd name="T24" fmla="*/ 349 w 418"/>
                  <a:gd name="T25" fmla="*/ 33 h 464"/>
                  <a:gd name="T26" fmla="*/ 336 w 418"/>
                  <a:gd name="T27" fmla="*/ 30 h 464"/>
                  <a:gd name="T28" fmla="*/ 318 w 418"/>
                  <a:gd name="T29" fmla="*/ 29 h 464"/>
                  <a:gd name="T30" fmla="*/ 295 w 418"/>
                  <a:gd name="T31" fmla="*/ 27 h 464"/>
                  <a:gd name="T32" fmla="*/ 258 w 418"/>
                  <a:gd name="T33" fmla="*/ 27 h 464"/>
                  <a:gd name="T34" fmla="*/ 163 w 418"/>
                  <a:gd name="T35" fmla="*/ 348 h 464"/>
                  <a:gd name="T36" fmla="*/ 155 w 418"/>
                  <a:gd name="T37" fmla="*/ 375 h 464"/>
                  <a:gd name="T38" fmla="*/ 149 w 418"/>
                  <a:gd name="T39" fmla="*/ 396 h 464"/>
                  <a:gd name="T40" fmla="*/ 146 w 418"/>
                  <a:gd name="T41" fmla="*/ 412 h 464"/>
                  <a:gd name="T42" fmla="*/ 145 w 418"/>
                  <a:gd name="T43" fmla="*/ 422 h 464"/>
                  <a:gd name="T44" fmla="*/ 146 w 418"/>
                  <a:gd name="T45" fmla="*/ 427 h 464"/>
                  <a:gd name="T46" fmla="*/ 148 w 418"/>
                  <a:gd name="T47" fmla="*/ 433 h 464"/>
                  <a:gd name="T48" fmla="*/ 152 w 418"/>
                  <a:gd name="T49" fmla="*/ 439 h 464"/>
                  <a:gd name="T50" fmla="*/ 156 w 418"/>
                  <a:gd name="T51" fmla="*/ 443 h 464"/>
                  <a:gd name="T52" fmla="*/ 163 w 418"/>
                  <a:gd name="T53" fmla="*/ 447 h 464"/>
                  <a:gd name="T54" fmla="*/ 172 w 418"/>
                  <a:gd name="T55" fmla="*/ 450 h 464"/>
                  <a:gd name="T56" fmla="*/ 183 w 418"/>
                  <a:gd name="T57" fmla="*/ 452 h 464"/>
                  <a:gd name="T58" fmla="*/ 196 w 418"/>
                  <a:gd name="T59" fmla="*/ 452 h 464"/>
                  <a:gd name="T60" fmla="*/ 213 w 418"/>
                  <a:gd name="T61" fmla="*/ 452 h 464"/>
                  <a:gd name="T62" fmla="*/ 208 w 418"/>
                  <a:gd name="T63" fmla="*/ 464 h 464"/>
                  <a:gd name="T64" fmla="*/ 0 w 418"/>
                  <a:gd name="T65" fmla="*/ 464 h 464"/>
                  <a:gd name="T66" fmla="*/ 4 w 418"/>
                  <a:gd name="T67" fmla="*/ 452 h 464"/>
                  <a:gd name="T68" fmla="*/ 13 w 418"/>
                  <a:gd name="T69" fmla="*/ 452 h 464"/>
                  <a:gd name="T70" fmla="*/ 26 w 418"/>
                  <a:gd name="T71" fmla="*/ 452 h 464"/>
                  <a:gd name="T72" fmla="*/ 37 w 418"/>
                  <a:gd name="T73" fmla="*/ 450 h 464"/>
                  <a:gd name="T74" fmla="*/ 47 w 418"/>
                  <a:gd name="T75" fmla="*/ 447 h 464"/>
                  <a:gd name="T76" fmla="*/ 55 w 418"/>
                  <a:gd name="T77" fmla="*/ 443 h 464"/>
                  <a:gd name="T78" fmla="*/ 61 w 418"/>
                  <a:gd name="T79" fmla="*/ 440 h 464"/>
                  <a:gd name="T80" fmla="*/ 65 w 418"/>
                  <a:gd name="T81" fmla="*/ 435 h 464"/>
                  <a:gd name="T82" fmla="*/ 70 w 418"/>
                  <a:gd name="T83" fmla="*/ 429 h 464"/>
                  <a:gd name="T84" fmla="*/ 74 w 418"/>
                  <a:gd name="T85" fmla="*/ 422 h 464"/>
                  <a:gd name="T86" fmla="*/ 78 w 418"/>
                  <a:gd name="T87" fmla="*/ 412 h 464"/>
                  <a:gd name="T88" fmla="*/ 84 w 418"/>
                  <a:gd name="T89" fmla="*/ 398 h 464"/>
                  <a:gd name="T90" fmla="*/ 89 w 418"/>
                  <a:gd name="T91" fmla="*/ 381 h 464"/>
                  <a:gd name="T92" fmla="*/ 97 w 418"/>
                  <a:gd name="T93" fmla="*/ 358 h 464"/>
                  <a:gd name="T94" fmla="*/ 196 w 418"/>
                  <a:gd name="T95" fmla="*/ 27 h 464"/>
                  <a:gd name="T96" fmla="*/ 167 w 418"/>
                  <a:gd name="T97" fmla="*/ 27 h 464"/>
                  <a:gd name="T98" fmla="*/ 148 w 418"/>
                  <a:gd name="T99" fmla="*/ 29 h 464"/>
                  <a:gd name="T100" fmla="*/ 131 w 418"/>
                  <a:gd name="T101" fmla="*/ 30 h 464"/>
                  <a:gd name="T102" fmla="*/ 115 w 418"/>
                  <a:gd name="T103" fmla="*/ 33 h 464"/>
                  <a:gd name="T104" fmla="*/ 101 w 418"/>
                  <a:gd name="T105" fmla="*/ 37 h 464"/>
                  <a:gd name="T106" fmla="*/ 89 w 418"/>
                  <a:gd name="T107" fmla="*/ 43 h 464"/>
                  <a:gd name="T108" fmla="*/ 78 w 418"/>
                  <a:gd name="T109" fmla="*/ 50 h 464"/>
                  <a:gd name="T110" fmla="*/ 68 w 418"/>
                  <a:gd name="T111" fmla="*/ 59 h 464"/>
                  <a:gd name="T112" fmla="*/ 60 w 418"/>
                  <a:gd name="T113" fmla="*/ 67 h 464"/>
                  <a:gd name="T114" fmla="*/ 53 w 418"/>
                  <a:gd name="T115" fmla="*/ 78 h 464"/>
                  <a:gd name="T116" fmla="*/ 47 w 418"/>
                  <a:gd name="T117" fmla="*/ 91 h 464"/>
                  <a:gd name="T118" fmla="*/ 40 w 418"/>
                  <a:gd name="T119" fmla="*/ 107 h 464"/>
                  <a:gd name="T120" fmla="*/ 36 w 418"/>
                  <a:gd name="T121" fmla="*/ 124 h 464"/>
                  <a:gd name="T122" fmla="*/ 21 w 418"/>
                  <a:gd name="T123" fmla="*/ 124 h 464"/>
                  <a:gd name="T124" fmla="*/ 55 w 418"/>
                  <a:gd name="T125" fmla="*/ 0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18" h="464">
                    <a:moveTo>
                      <a:pt x="55" y="0"/>
                    </a:moveTo>
                    <a:lnTo>
                      <a:pt x="418" y="0"/>
                    </a:lnTo>
                    <a:lnTo>
                      <a:pt x="380" y="124"/>
                    </a:lnTo>
                    <a:lnTo>
                      <a:pt x="366" y="124"/>
                    </a:lnTo>
                    <a:lnTo>
                      <a:pt x="369" y="110"/>
                    </a:lnTo>
                    <a:lnTo>
                      <a:pt x="371" y="98"/>
                    </a:lnTo>
                    <a:lnTo>
                      <a:pt x="373" y="86"/>
                    </a:lnTo>
                    <a:lnTo>
                      <a:pt x="373" y="76"/>
                    </a:lnTo>
                    <a:lnTo>
                      <a:pt x="371" y="63"/>
                    </a:lnTo>
                    <a:lnTo>
                      <a:pt x="369" y="53"/>
                    </a:lnTo>
                    <a:lnTo>
                      <a:pt x="364" y="44"/>
                    </a:lnTo>
                    <a:lnTo>
                      <a:pt x="357" y="37"/>
                    </a:lnTo>
                    <a:lnTo>
                      <a:pt x="349" y="33"/>
                    </a:lnTo>
                    <a:lnTo>
                      <a:pt x="336" y="30"/>
                    </a:lnTo>
                    <a:lnTo>
                      <a:pt x="318" y="29"/>
                    </a:lnTo>
                    <a:lnTo>
                      <a:pt x="295" y="27"/>
                    </a:lnTo>
                    <a:lnTo>
                      <a:pt x="258" y="27"/>
                    </a:lnTo>
                    <a:lnTo>
                      <a:pt x="163" y="348"/>
                    </a:lnTo>
                    <a:lnTo>
                      <a:pt x="155" y="375"/>
                    </a:lnTo>
                    <a:lnTo>
                      <a:pt x="149" y="396"/>
                    </a:lnTo>
                    <a:lnTo>
                      <a:pt x="146" y="412"/>
                    </a:lnTo>
                    <a:lnTo>
                      <a:pt x="145" y="422"/>
                    </a:lnTo>
                    <a:lnTo>
                      <a:pt x="146" y="427"/>
                    </a:lnTo>
                    <a:lnTo>
                      <a:pt x="148" y="433"/>
                    </a:lnTo>
                    <a:lnTo>
                      <a:pt x="152" y="439"/>
                    </a:lnTo>
                    <a:lnTo>
                      <a:pt x="156" y="443"/>
                    </a:lnTo>
                    <a:lnTo>
                      <a:pt x="163" y="447"/>
                    </a:lnTo>
                    <a:lnTo>
                      <a:pt x="172" y="450"/>
                    </a:lnTo>
                    <a:lnTo>
                      <a:pt x="183" y="452"/>
                    </a:lnTo>
                    <a:lnTo>
                      <a:pt x="196" y="452"/>
                    </a:lnTo>
                    <a:lnTo>
                      <a:pt x="213" y="452"/>
                    </a:lnTo>
                    <a:lnTo>
                      <a:pt x="208" y="464"/>
                    </a:lnTo>
                    <a:lnTo>
                      <a:pt x="0" y="464"/>
                    </a:lnTo>
                    <a:lnTo>
                      <a:pt x="4" y="452"/>
                    </a:lnTo>
                    <a:lnTo>
                      <a:pt x="13" y="452"/>
                    </a:lnTo>
                    <a:lnTo>
                      <a:pt x="26" y="452"/>
                    </a:lnTo>
                    <a:lnTo>
                      <a:pt x="37" y="450"/>
                    </a:lnTo>
                    <a:lnTo>
                      <a:pt x="47" y="447"/>
                    </a:lnTo>
                    <a:lnTo>
                      <a:pt x="55" y="443"/>
                    </a:lnTo>
                    <a:lnTo>
                      <a:pt x="61" y="440"/>
                    </a:lnTo>
                    <a:lnTo>
                      <a:pt x="65" y="435"/>
                    </a:lnTo>
                    <a:lnTo>
                      <a:pt x="70" y="429"/>
                    </a:lnTo>
                    <a:lnTo>
                      <a:pt x="74" y="422"/>
                    </a:lnTo>
                    <a:lnTo>
                      <a:pt x="78" y="412"/>
                    </a:lnTo>
                    <a:lnTo>
                      <a:pt x="84" y="398"/>
                    </a:lnTo>
                    <a:lnTo>
                      <a:pt x="89" y="381"/>
                    </a:lnTo>
                    <a:lnTo>
                      <a:pt x="97" y="358"/>
                    </a:lnTo>
                    <a:lnTo>
                      <a:pt x="196" y="27"/>
                    </a:lnTo>
                    <a:lnTo>
                      <a:pt x="167" y="27"/>
                    </a:lnTo>
                    <a:lnTo>
                      <a:pt x="148" y="29"/>
                    </a:lnTo>
                    <a:lnTo>
                      <a:pt x="131" y="30"/>
                    </a:lnTo>
                    <a:lnTo>
                      <a:pt x="115" y="33"/>
                    </a:lnTo>
                    <a:lnTo>
                      <a:pt x="101" y="37"/>
                    </a:lnTo>
                    <a:lnTo>
                      <a:pt x="89" y="43"/>
                    </a:lnTo>
                    <a:lnTo>
                      <a:pt x="78" y="50"/>
                    </a:lnTo>
                    <a:lnTo>
                      <a:pt x="68" y="59"/>
                    </a:lnTo>
                    <a:lnTo>
                      <a:pt x="60" y="67"/>
                    </a:lnTo>
                    <a:lnTo>
                      <a:pt x="53" y="78"/>
                    </a:lnTo>
                    <a:lnTo>
                      <a:pt x="47" y="91"/>
                    </a:lnTo>
                    <a:lnTo>
                      <a:pt x="40" y="107"/>
                    </a:lnTo>
                    <a:lnTo>
                      <a:pt x="36" y="124"/>
                    </a:lnTo>
                    <a:lnTo>
                      <a:pt x="21" y="124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" name="Freeform 190">
                <a:extLst>
                  <a:ext uri="{FF2B5EF4-FFF2-40B4-BE49-F238E27FC236}">
                    <a16:creationId xmlns:a16="http://schemas.microsoft.com/office/drawing/2014/main" id="{AECFEEBA-FE50-4C06-A766-243F6ECB609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694091" y="4748736"/>
                <a:ext cx="38103" cy="39370"/>
              </a:xfrm>
              <a:custGeom>
                <a:avLst/>
                <a:gdLst>
                  <a:gd name="T0" fmla="*/ 182 w 182"/>
                  <a:gd name="T1" fmla="*/ 77 h 186"/>
                  <a:gd name="T2" fmla="*/ 173 w 182"/>
                  <a:gd name="T3" fmla="*/ 107 h 186"/>
                  <a:gd name="T4" fmla="*/ 156 w 182"/>
                  <a:gd name="T5" fmla="*/ 137 h 186"/>
                  <a:gd name="T6" fmla="*/ 134 w 182"/>
                  <a:gd name="T7" fmla="*/ 159 h 186"/>
                  <a:gd name="T8" fmla="*/ 105 w 182"/>
                  <a:gd name="T9" fmla="*/ 176 h 186"/>
                  <a:gd name="T10" fmla="*/ 77 w 182"/>
                  <a:gd name="T11" fmla="*/ 185 h 186"/>
                  <a:gd name="T12" fmla="*/ 50 w 182"/>
                  <a:gd name="T13" fmla="*/ 185 h 186"/>
                  <a:gd name="T14" fmla="*/ 27 w 182"/>
                  <a:gd name="T15" fmla="*/ 176 h 186"/>
                  <a:gd name="T16" fmla="*/ 10 w 182"/>
                  <a:gd name="T17" fmla="*/ 159 h 186"/>
                  <a:gd name="T18" fmla="*/ 0 w 182"/>
                  <a:gd name="T19" fmla="*/ 137 h 186"/>
                  <a:gd name="T20" fmla="*/ 0 w 182"/>
                  <a:gd name="T21" fmla="*/ 108 h 186"/>
                  <a:gd name="T22" fmla="*/ 9 w 182"/>
                  <a:gd name="T23" fmla="*/ 78 h 186"/>
                  <a:gd name="T24" fmla="*/ 26 w 182"/>
                  <a:gd name="T25" fmla="*/ 50 h 186"/>
                  <a:gd name="T26" fmla="*/ 50 w 182"/>
                  <a:gd name="T27" fmla="*/ 27 h 186"/>
                  <a:gd name="T28" fmla="*/ 78 w 182"/>
                  <a:gd name="T29" fmla="*/ 10 h 186"/>
                  <a:gd name="T30" fmla="*/ 107 w 182"/>
                  <a:gd name="T31" fmla="*/ 2 h 186"/>
                  <a:gd name="T32" fmla="*/ 132 w 182"/>
                  <a:gd name="T33" fmla="*/ 2 h 186"/>
                  <a:gd name="T34" fmla="*/ 155 w 182"/>
                  <a:gd name="T35" fmla="*/ 10 h 186"/>
                  <a:gd name="T36" fmla="*/ 172 w 182"/>
                  <a:gd name="T37" fmla="*/ 27 h 186"/>
                  <a:gd name="T38" fmla="*/ 180 w 182"/>
                  <a:gd name="T39" fmla="*/ 50 h 186"/>
                  <a:gd name="T40" fmla="*/ 148 w 182"/>
                  <a:gd name="T41" fmla="*/ 49 h 186"/>
                  <a:gd name="T42" fmla="*/ 146 w 182"/>
                  <a:gd name="T43" fmla="*/ 33 h 186"/>
                  <a:gd name="T44" fmla="*/ 139 w 182"/>
                  <a:gd name="T45" fmla="*/ 20 h 186"/>
                  <a:gd name="T46" fmla="*/ 128 w 182"/>
                  <a:gd name="T47" fmla="*/ 13 h 186"/>
                  <a:gd name="T48" fmla="*/ 115 w 182"/>
                  <a:gd name="T49" fmla="*/ 10 h 186"/>
                  <a:gd name="T50" fmla="*/ 100 w 182"/>
                  <a:gd name="T51" fmla="*/ 13 h 186"/>
                  <a:gd name="T52" fmla="*/ 85 w 182"/>
                  <a:gd name="T53" fmla="*/ 22 h 186"/>
                  <a:gd name="T54" fmla="*/ 71 w 182"/>
                  <a:gd name="T55" fmla="*/ 34 h 186"/>
                  <a:gd name="T56" fmla="*/ 58 w 182"/>
                  <a:gd name="T57" fmla="*/ 53 h 186"/>
                  <a:gd name="T58" fmla="*/ 47 w 182"/>
                  <a:gd name="T59" fmla="*/ 74 h 186"/>
                  <a:gd name="T60" fmla="*/ 40 w 182"/>
                  <a:gd name="T61" fmla="*/ 94 h 186"/>
                  <a:gd name="T62" fmla="*/ 34 w 182"/>
                  <a:gd name="T63" fmla="*/ 115 h 186"/>
                  <a:gd name="T64" fmla="*/ 33 w 182"/>
                  <a:gd name="T65" fmla="*/ 137 h 186"/>
                  <a:gd name="T66" fmla="*/ 36 w 182"/>
                  <a:gd name="T67" fmla="*/ 154 h 186"/>
                  <a:gd name="T68" fmla="*/ 43 w 182"/>
                  <a:gd name="T69" fmla="*/ 165 h 186"/>
                  <a:gd name="T70" fmla="*/ 54 w 182"/>
                  <a:gd name="T71" fmla="*/ 173 h 186"/>
                  <a:gd name="T72" fmla="*/ 68 w 182"/>
                  <a:gd name="T73" fmla="*/ 176 h 186"/>
                  <a:gd name="T74" fmla="*/ 83 w 182"/>
                  <a:gd name="T75" fmla="*/ 173 h 186"/>
                  <a:gd name="T76" fmla="*/ 97 w 182"/>
                  <a:gd name="T77" fmla="*/ 165 h 186"/>
                  <a:gd name="T78" fmla="*/ 109 w 182"/>
                  <a:gd name="T79" fmla="*/ 152 h 186"/>
                  <a:gd name="T80" fmla="*/ 122 w 182"/>
                  <a:gd name="T81" fmla="*/ 134 h 186"/>
                  <a:gd name="T82" fmla="*/ 134 w 182"/>
                  <a:gd name="T83" fmla="*/ 112 h 186"/>
                  <a:gd name="T84" fmla="*/ 142 w 182"/>
                  <a:gd name="T85" fmla="*/ 91 h 186"/>
                  <a:gd name="T86" fmla="*/ 146 w 182"/>
                  <a:gd name="T87" fmla="*/ 70 h 186"/>
                  <a:gd name="T88" fmla="*/ 148 w 182"/>
                  <a:gd name="T89" fmla="*/ 49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82" h="186">
                    <a:moveTo>
                      <a:pt x="182" y="63"/>
                    </a:moveTo>
                    <a:lnTo>
                      <a:pt x="182" y="77"/>
                    </a:lnTo>
                    <a:lnTo>
                      <a:pt x="177" y="93"/>
                    </a:lnTo>
                    <a:lnTo>
                      <a:pt x="173" y="107"/>
                    </a:lnTo>
                    <a:lnTo>
                      <a:pt x="166" y="122"/>
                    </a:lnTo>
                    <a:lnTo>
                      <a:pt x="156" y="137"/>
                    </a:lnTo>
                    <a:lnTo>
                      <a:pt x="146" y="148"/>
                    </a:lnTo>
                    <a:lnTo>
                      <a:pt x="134" y="159"/>
                    </a:lnTo>
                    <a:lnTo>
                      <a:pt x="121" y="169"/>
                    </a:lnTo>
                    <a:lnTo>
                      <a:pt x="105" y="176"/>
                    </a:lnTo>
                    <a:lnTo>
                      <a:pt x="91" y="182"/>
                    </a:lnTo>
                    <a:lnTo>
                      <a:pt x="77" y="185"/>
                    </a:lnTo>
                    <a:lnTo>
                      <a:pt x="64" y="186"/>
                    </a:lnTo>
                    <a:lnTo>
                      <a:pt x="50" y="185"/>
                    </a:lnTo>
                    <a:lnTo>
                      <a:pt x="37" y="182"/>
                    </a:lnTo>
                    <a:lnTo>
                      <a:pt x="27" y="176"/>
                    </a:lnTo>
                    <a:lnTo>
                      <a:pt x="17" y="168"/>
                    </a:lnTo>
                    <a:lnTo>
                      <a:pt x="10" y="159"/>
                    </a:lnTo>
                    <a:lnTo>
                      <a:pt x="5" y="148"/>
                    </a:lnTo>
                    <a:lnTo>
                      <a:pt x="0" y="137"/>
                    </a:lnTo>
                    <a:lnTo>
                      <a:pt x="0" y="122"/>
                    </a:lnTo>
                    <a:lnTo>
                      <a:pt x="0" y="108"/>
                    </a:lnTo>
                    <a:lnTo>
                      <a:pt x="5" y="94"/>
                    </a:lnTo>
                    <a:lnTo>
                      <a:pt x="9" y="78"/>
                    </a:lnTo>
                    <a:lnTo>
                      <a:pt x="17" y="64"/>
                    </a:lnTo>
                    <a:lnTo>
                      <a:pt x="26" y="50"/>
                    </a:lnTo>
                    <a:lnTo>
                      <a:pt x="37" y="37"/>
                    </a:lnTo>
                    <a:lnTo>
                      <a:pt x="50" y="27"/>
                    </a:lnTo>
                    <a:lnTo>
                      <a:pt x="64" y="17"/>
                    </a:lnTo>
                    <a:lnTo>
                      <a:pt x="78" y="10"/>
                    </a:lnTo>
                    <a:lnTo>
                      <a:pt x="92" y="5"/>
                    </a:lnTo>
                    <a:lnTo>
                      <a:pt x="107" y="2"/>
                    </a:lnTo>
                    <a:lnTo>
                      <a:pt x="119" y="0"/>
                    </a:lnTo>
                    <a:lnTo>
                      <a:pt x="132" y="2"/>
                    </a:lnTo>
                    <a:lnTo>
                      <a:pt x="145" y="5"/>
                    </a:lnTo>
                    <a:lnTo>
                      <a:pt x="155" y="10"/>
                    </a:lnTo>
                    <a:lnTo>
                      <a:pt x="165" y="17"/>
                    </a:lnTo>
                    <a:lnTo>
                      <a:pt x="172" y="27"/>
                    </a:lnTo>
                    <a:lnTo>
                      <a:pt x="177" y="37"/>
                    </a:lnTo>
                    <a:lnTo>
                      <a:pt x="180" y="50"/>
                    </a:lnTo>
                    <a:lnTo>
                      <a:pt x="182" y="63"/>
                    </a:lnTo>
                    <a:close/>
                    <a:moveTo>
                      <a:pt x="148" y="49"/>
                    </a:moveTo>
                    <a:lnTo>
                      <a:pt x="148" y="40"/>
                    </a:lnTo>
                    <a:lnTo>
                      <a:pt x="146" y="33"/>
                    </a:lnTo>
                    <a:lnTo>
                      <a:pt x="142" y="26"/>
                    </a:lnTo>
                    <a:lnTo>
                      <a:pt x="139" y="20"/>
                    </a:lnTo>
                    <a:lnTo>
                      <a:pt x="134" y="16"/>
                    </a:lnTo>
                    <a:lnTo>
                      <a:pt x="128" y="13"/>
                    </a:lnTo>
                    <a:lnTo>
                      <a:pt x="122" y="12"/>
                    </a:lnTo>
                    <a:lnTo>
                      <a:pt x="115" y="10"/>
                    </a:lnTo>
                    <a:lnTo>
                      <a:pt x="107" y="12"/>
                    </a:lnTo>
                    <a:lnTo>
                      <a:pt x="100" y="13"/>
                    </a:lnTo>
                    <a:lnTo>
                      <a:pt x="92" y="16"/>
                    </a:lnTo>
                    <a:lnTo>
                      <a:pt x="85" y="22"/>
                    </a:lnTo>
                    <a:lnTo>
                      <a:pt x="78" y="27"/>
                    </a:lnTo>
                    <a:lnTo>
                      <a:pt x="71" y="34"/>
                    </a:lnTo>
                    <a:lnTo>
                      <a:pt x="66" y="43"/>
                    </a:lnTo>
                    <a:lnTo>
                      <a:pt x="58" y="53"/>
                    </a:lnTo>
                    <a:lnTo>
                      <a:pt x="53" y="63"/>
                    </a:lnTo>
                    <a:lnTo>
                      <a:pt x="47" y="74"/>
                    </a:lnTo>
                    <a:lnTo>
                      <a:pt x="43" y="84"/>
                    </a:lnTo>
                    <a:lnTo>
                      <a:pt x="40" y="94"/>
                    </a:lnTo>
                    <a:lnTo>
                      <a:pt x="37" y="105"/>
                    </a:lnTo>
                    <a:lnTo>
                      <a:pt x="34" y="115"/>
                    </a:lnTo>
                    <a:lnTo>
                      <a:pt x="34" y="125"/>
                    </a:lnTo>
                    <a:lnTo>
                      <a:pt x="33" y="137"/>
                    </a:lnTo>
                    <a:lnTo>
                      <a:pt x="34" y="145"/>
                    </a:lnTo>
                    <a:lnTo>
                      <a:pt x="36" y="154"/>
                    </a:lnTo>
                    <a:lnTo>
                      <a:pt x="39" y="159"/>
                    </a:lnTo>
                    <a:lnTo>
                      <a:pt x="43" y="165"/>
                    </a:lnTo>
                    <a:lnTo>
                      <a:pt x="49" y="171"/>
                    </a:lnTo>
                    <a:lnTo>
                      <a:pt x="54" y="173"/>
                    </a:lnTo>
                    <a:lnTo>
                      <a:pt x="61" y="175"/>
                    </a:lnTo>
                    <a:lnTo>
                      <a:pt x="68" y="176"/>
                    </a:lnTo>
                    <a:lnTo>
                      <a:pt x="75" y="175"/>
                    </a:lnTo>
                    <a:lnTo>
                      <a:pt x="83" y="173"/>
                    </a:lnTo>
                    <a:lnTo>
                      <a:pt x="90" y="171"/>
                    </a:lnTo>
                    <a:lnTo>
                      <a:pt x="97" y="165"/>
                    </a:lnTo>
                    <a:lnTo>
                      <a:pt x="102" y="159"/>
                    </a:lnTo>
                    <a:lnTo>
                      <a:pt x="109" y="152"/>
                    </a:lnTo>
                    <a:lnTo>
                      <a:pt x="117" y="144"/>
                    </a:lnTo>
                    <a:lnTo>
                      <a:pt x="122" y="134"/>
                    </a:lnTo>
                    <a:lnTo>
                      <a:pt x="128" y="124"/>
                    </a:lnTo>
                    <a:lnTo>
                      <a:pt x="134" y="112"/>
                    </a:lnTo>
                    <a:lnTo>
                      <a:pt x="138" y="102"/>
                    </a:lnTo>
                    <a:lnTo>
                      <a:pt x="142" y="91"/>
                    </a:lnTo>
                    <a:lnTo>
                      <a:pt x="145" y="81"/>
                    </a:lnTo>
                    <a:lnTo>
                      <a:pt x="146" y="70"/>
                    </a:lnTo>
                    <a:lnTo>
                      <a:pt x="148" y="60"/>
                    </a:lnTo>
                    <a:lnTo>
                      <a:pt x="148" y="4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Freeform 189">
                <a:extLst>
                  <a:ext uri="{FF2B5EF4-FFF2-40B4-BE49-F238E27FC236}">
                    <a16:creationId xmlns:a16="http://schemas.microsoft.com/office/drawing/2014/main" id="{55DFF3D5-9088-4D53-83FC-8F25B67555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41085" y="4728416"/>
                <a:ext cx="31752" cy="59055"/>
              </a:xfrm>
              <a:custGeom>
                <a:avLst/>
                <a:gdLst>
                  <a:gd name="T0" fmla="*/ 150 w 150"/>
                  <a:gd name="T1" fmla="*/ 0 h 277"/>
                  <a:gd name="T2" fmla="*/ 84 w 150"/>
                  <a:gd name="T3" fmla="*/ 224 h 277"/>
                  <a:gd name="T4" fmla="*/ 80 w 150"/>
                  <a:gd name="T5" fmla="*/ 241 h 277"/>
                  <a:gd name="T6" fmla="*/ 78 w 150"/>
                  <a:gd name="T7" fmla="*/ 252 h 277"/>
                  <a:gd name="T8" fmla="*/ 78 w 150"/>
                  <a:gd name="T9" fmla="*/ 257 h 277"/>
                  <a:gd name="T10" fmla="*/ 80 w 150"/>
                  <a:gd name="T11" fmla="*/ 260 h 277"/>
                  <a:gd name="T12" fmla="*/ 81 w 150"/>
                  <a:gd name="T13" fmla="*/ 262 h 277"/>
                  <a:gd name="T14" fmla="*/ 82 w 150"/>
                  <a:gd name="T15" fmla="*/ 264 h 277"/>
                  <a:gd name="T16" fmla="*/ 92 w 150"/>
                  <a:gd name="T17" fmla="*/ 268 h 277"/>
                  <a:gd name="T18" fmla="*/ 108 w 150"/>
                  <a:gd name="T19" fmla="*/ 269 h 277"/>
                  <a:gd name="T20" fmla="*/ 105 w 150"/>
                  <a:gd name="T21" fmla="*/ 277 h 277"/>
                  <a:gd name="T22" fmla="*/ 0 w 150"/>
                  <a:gd name="T23" fmla="*/ 277 h 277"/>
                  <a:gd name="T24" fmla="*/ 3 w 150"/>
                  <a:gd name="T25" fmla="*/ 269 h 277"/>
                  <a:gd name="T26" fmla="*/ 17 w 150"/>
                  <a:gd name="T27" fmla="*/ 268 h 277"/>
                  <a:gd name="T28" fmla="*/ 24 w 150"/>
                  <a:gd name="T29" fmla="*/ 267 h 277"/>
                  <a:gd name="T30" fmla="*/ 33 w 150"/>
                  <a:gd name="T31" fmla="*/ 262 h 277"/>
                  <a:gd name="T32" fmla="*/ 37 w 150"/>
                  <a:gd name="T33" fmla="*/ 257 h 277"/>
                  <a:gd name="T34" fmla="*/ 44 w 150"/>
                  <a:gd name="T35" fmla="*/ 244 h 277"/>
                  <a:gd name="T36" fmla="*/ 51 w 150"/>
                  <a:gd name="T37" fmla="*/ 224 h 277"/>
                  <a:gd name="T38" fmla="*/ 99 w 150"/>
                  <a:gd name="T39" fmla="*/ 64 h 277"/>
                  <a:gd name="T40" fmla="*/ 102 w 150"/>
                  <a:gd name="T41" fmla="*/ 52 h 277"/>
                  <a:gd name="T42" fmla="*/ 104 w 150"/>
                  <a:gd name="T43" fmla="*/ 47 h 277"/>
                  <a:gd name="T44" fmla="*/ 105 w 150"/>
                  <a:gd name="T45" fmla="*/ 42 h 277"/>
                  <a:gd name="T46" fmla="*/ 105 w 150"/>
                  <a:gd name="T47" fmla="*/ 40 h 277"/>
                  <a:gd name="T48" fmla="*/ 104 w 150"/>
                  <a:gd name="T49" fmla="*/ 33 h 277"/>
                  <a:gd name="T50" fmla="*/ 101 w 150"/>
                  <a:gd name="T51" fmla="*/ 28 h 277"/>
                  <a:gd name="T52" fmla="*/ 97 w 150"/>
                  <a:gd name="T53" fmla="*/ 25 h 277"/>
                  <a:gd name="T54" fmla="*/ 89 w 150"/>
                  <a:gd name="T55" fmla="*/ 24 h 277"/>
                  <a:gd name="T56" fmla="*/ 84 w 150"/>
                  <a:gd name="T57" fmla="*/ 24 h 277"/>
                  <a:gd name="T58" fmla="*/ 74 w 150"/>
                  <a:gd name="T59" fmla="*/ 27 h 277"/>
                  <a:gd name="T60" fmla="*/ 71 w 150"/>
                  <a:gd name="T61" fmla="*/ 20 h 277"/>
                  <a:gd name="T62" fmla="*/ 140 w 150"/>
                  <a:gd name="T63" fmla="*/ 0 h 277"/>
                  <a:gd name="T64" fmla="*/ 150 w 150"/>
                  <a:gd name="T65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0" h="277">
                    <a:moveTo>
                      <a:pt x="150" y="0"/>
                    </a:moveTo>
                    <a:lnTo>
                      <a:pt x="84" y="224"/>
                    </a:lnTo>
                    <a:lnTo>
                      <a:pt x="80" y="241"/>
                    </a:lnTo>
                    <a:lnTo>
                      <a:pt x="78" y="252"/>
                    </a:lnTo>
                    <a:lnTo>
                      <a:pt x="78" y="257"/>
                    </a:lnTo>
                    <a:lnTo>
                      <a:pt x="80" y="260"/>
                    </a:lnTo>
                    <a:lnTo>
                      <a:pt x="81" y="262"/>
                    </a:lnTo>
                    <a:lnTo>
                      <a:pt x="82" y="264"/>
                    </a:lnTo>
                    <a:lnTo>
                      <a:pt x="92" y="268"/>
                    </a:lnTo>
                    <a:lnTo>
                      <a:pt x="108" y="269"/>
                    </a:lnTo>
                    <a:lnTo>
                      <a:pt x="105" y="277"/>
                    </a:lnTo>
                    <a:lnTo>
                      <a:pt x="0" y="277"/>
                    </a:lnTo>
                    <a:lnTo>
                      <a:pt x="3" y="269"/>
                    </a:lnTo>
                    <a:lnTo>
                      <a:pt x="17" y="268"/>
                    </a:lnTo>
                    <a:lnTo>
                      <a:pt x="24" y="267"/>
                    </a:lnTo>
                    <a:lnTo>
                      <a:pt x="33" y="262"/>
                    </a:lnTo>
                    <a:lnTo>
                      <a:pt x="37" y="257"/>
                    </a:lnTo>
                    <a:lnTo>
                      <a:pt x="44" y="244"/>
                    </a:lnTo>
                    <a:lnTo>
                      <a:pt x="51" y="224"/>
                    </a:lnTo>
                    <a:lnTo>
                      <a:pt x="99" y="64"/>
                    </a:lnTo>
                    <a:lnTo>
                      <a:pt x="102" y="52"/>
                    </a:lnTo>
                    <a:lnTo>
                      <a:pt x="104" y="47"/>
                    </a:lnTo>
                    <a:lnTo>
                      <a:pt x="105" y="42"/>
                    </a:lnTo>
                    <a:lnTo>
                      <a:pt x="105" y="40"/>
                    </a:lnTo>
                    <a:lnTo>
                      <a:pt x="104" y="33"/>
                    </a:lnTo>
                    <a:lnTo>
                      <a:pt x="101" y="28"/>
                    </a:lnTo>
                    <a:lnTo>
                      <a:pt x="97" y="25"/>
                    </a:lnTo>
                    <a:lnTo>
                      <a:pt x="89" y="24"/>
                    </a:lnTo>
                    <a:lnTo>
                      <a:pt x="84" y="24"/>
                    </a:lnTo>
                    <a:lnTo>
                      <a:pt x="74" y="27"/>
                    </a:lnTo>
                    <a:lnTo>
                      <a:pt x="71" y="20"/>
                    </a:lnTo>
                    <a:lnTo>
                      <a:pt x="140" y="0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" name="Freeform 188">
                <a:extLst>
                  <a:ext uri="{FF2B5EF4-FFF2-40B4-BE49-F238E27FC236}">
                    <a16:creationId xmlns:a16="http://schemas.microsoft.com/office/drawing/2014/main" id="{A4B8FED6-1C71-4CDA-8CF4-CFFFB2571A0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99815" y="4283281"/>
                <a:ext cx="88906" cy="97155"/>
              </a:xfrm>
              <a:custGeom>
                <a:avLst/>
                <a:gdLst>
                  <a:gd name="T0" fmla="*/ 234 w 421"/>
                  <a:gd name="T1" fmla="*/ 58 h 459"/>
                  <a:gd name="T2" fmla="*/ 284 w 421"/>
                  <a:gd name="T3" fmla="*/ 17 h 459"/>
                  <a:gd name="T4" fmla="*/ 329 w 421"/>
                  <a:gd name="T5" fmla="*/ 1 h 459"/>
                  <a:gd name="T6" fmla="*/ 360 w 421"/>
                  <a:gd name="T7" fmla="*/ 1 h 459"/>
                  <a:gd name="T8" fmla="*/ 380 w 421"/>
                  <a:gd name="T9" fmla="*/ 10 h 459"/>
                  <a:gd name="T10" fmla="*/ 399 w 421"/>
                  <a:gd name="T11" fmla="*/ 24 h 459"/>
                  <a:gd name="T12" fmla="*/ 413 w 421"/>
                  <a:gd name="T13" fmla="*/ 44 h 459"/>
                  <a:gd name="T14" fmla="*/ 420 w 421"/>
                  <a:gd name="T15" fmla="*/ 68 h 459"/>
                  <a:gd name="T16" fmla="*/ 420 w 421"/>
                  <a:gd name="T17" fmla="*/ 105 h 459"/>
                  <a:gd name="T18" fmla="*/ 406 w 421"/>
                  <a:gd name="T19" fmla="*/ 163 h 459"/>
                  <a:gd name="T20" fmla="*/ 373 w 421"/>
                  <a:gd name="T21" fmla="*/ 221 h 459"/>
                  <a:gd name="T22" fmla="*/ 325 w 421"/>
                  <a:gd name="T23" fmla="*/ 274 h 459"/>
                  <a:gd name="T24" fmla="*/ 271 w 421"/>
                  <a:gd name="T25" fmla="*/ 306 h 459"/>
                  <a:gd name="T26" fmla="*/ 210 w 421"/>
                  <a:gd name="T27" fmla="*/ 318 h 459"/>
                  <a:gd name="T28" fmla="*/ 165 w 421"/>
                  <a:gd name="T29" fmla="*/ 309 h 459"/>
                  <a:gd name="T30" fmla="*/ 118 w 421"/>
                  <a:gd name="T31" fmla="*/ 411 h 459"/>
                  <a:gd name="T32" fmla="*/ 119 w 421"/>
                  <a:gd name="T33" fmla="*/ 435 h 459"/>
                  <a:gd name="T34" fmla="*/ 146 w 421"/>
                  <a:gd name="T35" fmla="*/ 447 h 459"/>
                  <a:gd name="T36" fmla="*/ 0 w 421"/>
                  <a:gd name="T37" fmla="*/ 459 h 459"/>
                  <a:gd name="T38" fmla="*/ 30 w 421"/>
                  <a:gd name="T39" fmla="*/ 444 h 459"/>
                  <a:gd name="T40" fmla="*/ 53 w 421"/>
                  <a:gd name="T41" fmla="*/ 430 h 459"/>
                  <a:gd name="T42" fmla="*/ 71 w 421"/>
                  <a:gd name="T43" fmla="*/ 383 h 459"/>
                  <a:gd name="T44" fmla="*/ 169 w 421"/>
                  <a:gd name="T45" fmla="*/ 48 h 459"/>
                  <a:gd name="T46" fmla="*/ 166 w 421"/>
                  <a:gd name="T47" fmla="*/ 37 h 459"/>
                  <a:gd name="T48" fmla="*/ 156 w 421"/>
                  <a:gd name="T49" fmla="*/ 30 h 459"/>
                  <a:gd name="T50" fmla="*/ 135 w 421"/>
                  <a:gd name="T51" fmla="*/ 28 h 459"/>
                  <a:gd name="T52" fmla="*/ 240 w 421"/>
                  <a:gd name="T53" fmla="*/ 0 h 459"/>
                  <a:gd name="T54" fmla="*/ 169 w 421"/>
                  <a:gd name="T55" fmla="*/ 285 h 459"/>
                  <a:gd name="T56" fmla="*/ 190 w 421"/>
                  <a:gd name="T57" fmla="*/ 295 h 459"/>
                  <a:gd name="T58" fmla="*/ 216 w 421"/>
                  <a:gd name="T59" fmla="*/ 299 h 459"/>
                  <a:gd name="T60" fmla="*/ 244 w 421"/>
                  <a:gd name="T61" fmla="*/ 293 h 459"/>
                  <a:gd name="T62" fmla="*/ 273 w 421"/>
                  <a:gd name="T63" fmla="*/ 276 h 459"/>
                  <a:gd name="T64" fmla="*/ 299 w 421"/>
                  <a:gd name="T65" fmla="*/ 250 h 459"/>
                  <a:gd name="T66" fmla="*/ 324 w 421"/>
                  <a:gd name="T67" fmla="*/ 214 h 459"/>
                  <a:gd name="T68" fmla="*/ 343 w 421"/>
                  <a:gd name="T69" fmla="*/ 171 h 459"/>
                  <a:gd name="T70" fmla="*/ 358 w 421"/>
                  <a:gd name="T71" fmla="*/ 120 h 459"/>
                  <a:gd name="T72" fmla="*/ 360 w 421"/>
                  <a:gd name="T73" fmla="*/ 74 h 459"/>
                  <a:gd name="T74" fmla="*/ 348 w 421"/>
                  <a:gd name="T75" fmla="*/ 44 h 459"/>
                  <a:gd name="T76" fmla="*/ 326 w 421"/>
                  <a:gd name="T77" fmla="*/ 31 h 459"/>
                  <a:gd name="T78" fmla="*/ 298 w 421"/>
                  <a:gd name="T79" fmla="*/ 32 h 459"/>
                  <a:gd name="T80" fmla="*/ 270 w 421"/>
                  <a:gd name="T81" fmla="*/ 47 h 459"/>
                  <a:gd name="T82" fmla="*/ 243 w 421"/>
                  <a:gd name="T83" fmla="*/ 72 h 459"/>
                  <a:gd name="T84" fmla="*/ 217 w 421"/>
                  <a:gd name="T85" fmla="*/ 106 h 459"/>
                  <a:gd name="T86" fmla="*/ 197 w 421"/>
                  <a:gd name="T87" fmla="*/ 143 h 459"/>
                  <a:gd name="T88" fmla="*/ 158 w 421"/>
                  <a:gd name="T89" fmla="*/ 274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1" h="459">
                    <a:moveTo>
                      <a:pt x="240" y="0"/>
                    </a:moveTo>
                    <a:lnTo>
                      <a:pt x="214" y="78"/>
                    </a:lnTo>
                    <a:lnTo>
                      <a:pt x="234" y="58"/>
                    </a:lnTo>
                    <a:lnTo>
                      <a:pt x="251" y="41"/>
                    </a:lnTo>
                    <a:lnTo>
                      <a:pt x="268" y="27"/>
                    </a:lnTo>
                    <a:lnTo>
                      <a:pt x="284" y="17"/>
                    </a:lnTo>
                    <a:lnTo>
                      <a:pt x="299" y="10"/>
                    </a:lnTo>
                    <a:lnTo>
                      <a:pt x="314" y="4"/>
                    </a:lnTo>
                    <a:lnTo>
                      <a:pt x="329" y="1"/>
                    </a:lnTo>
                    <a:lnTo>
                      <a:pt x="345" y="0"/>
                    </a:lnTo>
                    <a:lnTo>
                      <a:pt x="353" y="0"/>
                    </a:lnTo>
                    <a:lnTo>
                      <a:pt x="360" y="1"/>
                    </a:lnTo>
                    <a:lnTo>
                      <a:pt x="367" y="3"/>
                    </a:lnTo>
                    <a:lnTo>
                      <a:pt x="375" y="5"/>
                    </a:lnTo>
                    <a:lnTo>
                      <a:pt x="380" y="10"/>
                    </a:lnTo>
                    <a:lnTo>
                      <a:pt x="387" y="13"/>
                    </a:lnTo>
                    <a:lnTo>
                      <a:pt x="393" y="18"/>
                    </a:lnTo>
                    <a:lnTo>
                      <a:pt x="399" y="24"/>
                    </a:lnTo>
                    <a:lnTo>
                      <a:pt x="404" y="30"/>
                    </a:lnTo>
                    <a:lnTo>
                      <a:pt x="409" y="37"/>
                    </a:lnTo>
                    <a:lnTo>
                      <a:pt x="413" y="44"/>
                    </a:lnTo>
                    <a:lnTo>
                      <a:pt x="416" y="51"/>
                    </a:lnTo>
                    <a:lnTo>
                      <a:pt x="418" y="59"/>
                    </a:lnTo>
                    <a:lnTo>
                      <a:pt x="420" y="68"/>
                    </a:lnTo>
                    <a:lnTo>
                      <a:pt x="420" y="78"/>
                    </a:lnTo>
                    <a:lnTo>
                      <a:pt x="421" y="86"/>
                    </a:lnTo>
                    <a:lnTo>
                      <a:pt x="420" y="105"/>
                    </a:lnTo>
                    <a:lnTo>
                      <a:pt x="417" y="125"/>
                    </a:lnTo>
                    <a:lnTo>
                      <a:pt x="411" y="143"/>
                    </a:lnTo>
                    <a:lnTo>
                      <a:pt x="406" y="163"/>
                    </a:lnTo>
                    <a:lnTo>
                      <a:pt x="396" y="181"/>
                    </a:lnTo>
                    <a:lnTo>
                      <a:pt x="386" y="201"/>
                    </a:lnTo>
                    <a:lnTo>
                      <a:pt x="373" y="221"/>
                    </a:lnTo>
                    <a:lnTo>
                      <a:pt x="358" y="240"/>
                    </a:lnTo>
                    <a:lnTo>
                      <a:pt x="342" y="258"/>
                    </a:lnTo>
                    <a:lnTo>
                      <a:pt x="325" y="274"/>
                    </a:lnTo>
                    <a:lnTo>
                      <a:pt x="308" y="288"/>
                    </a:lnTo>
                    <a:lnTo>
                      <a:pt x="290" y="298"/>
                    </a:lnTo>
                    <a:lnTo>
                      <a:pt x="271" y="306"/>
                    </a:lnTo>
                    <a:lnTo>
                      <a:pt x="251" y="313"/>
                    </a:lnTo>
                    <a:lnTo>
                      <a:pt x="231" y="316"/>
                    </a:lnTo>
                    <a:lnTo>
                      <a:pt x="210" y="318"/>
                    </a:lnTo>
                    <a:lnTo>
                      <a:pt x="195" y="316"/>
                    </a:lnTo>
                    <a:lnTo>
                      <a:pt x="179" y="313"/>
                    </a:lnTo>
                    <a:lnTo>
                      <a:pt x="165" y="309"/>
                    </a:lnTo>
                    <a:lnTo>
                      <a:pt x="149" y="301"/>
                    </a:lnTo>
                    <a:lnTo>
                      <a:pt x="124" y="389"/>
                    </a:lnTo>
                    <a:lnTo>
                      <a:pt x="118" y="411"/>
                    </a:lnTo>
                    <a:lnTo>
                      <a:pt x="115" y="423"/>
                    </a:lnTo>
                    <a:lnTo>
                      <a:pt x="117" y="430"/>
                    </a:lnTo>
                    <a:lnTo>
                      <a:pt x="119" y="435"/>
                    </a:lnTo>
                    <a:lnTo>
                      <a:pt x="125" y="441"/>
                    </a:lnTo>
                    <a:lnTo>
                      <a:pt x="132" y="444"/>
                    </a:lnTo>
                    <a:lnTo>
                      <a:pt x="146" y="447"/>
                    </a:lnTo>
                    <a:lnTo>
                      <a:pt x="169" y="447"/>
                    </a:lnTo>
                    <a:lnTo>
                      <a:pt x="166" y="459"/>
                    </a:lnTo>
                    <a:lnTo>
                      <a:pt x="0" y="459"/>
                    </a:lnTo>
                    <a:lnTo>
                      <a:pt x="3" y="447"/>
                    </a:lnTo>
                    <a:lnTo>
                      <a:pt x="19" y="445"/>
                    </a:lnTo>
                    <a:lnTo>
                      <a:pt x="30" y="444"/>
                    </a:lnTo>
                    <a:lnTo>
                      <a:pt x="40" y="440"/>
                    </a:lnTo>
                    <a:lnTo>
                      <a:pt x="47" y="435"/>
                    </a:lnTo>
                    <a:lnTo>
                      <a:pt x="53" y="430"/>
                    </a:lnTo>
                    <a:lnTo>
                      <a:pt x="60" y="418"/>
                    </a:lnTo>
                    <a:lnTo>
                      <a:pt x="66" y="403"/>
                    </a:lnTo>
                    <a:lnTo>
                      <a:pt x="71" y="383"/>
                    </a:lnTo>
                    <a:lnTo>
                      <a:pt x="161" y="84"/>
                    </a:lnTo>
                    <a:lnTo>
                      <a:pt x="168" y="59"/>
                    </a:lnTo>
                    <a:lnTo>
                      <a:pt x="169" y="48"/>
                    </a:lnTo>
                    <a:lnTo>
                      <a:pt x="169" y="44"/>
                    </a:lnTo>
                    <a:lnTo>
                      <a:pt x="168" y="40"/>
                    </a:lnTo>
                    <a:lnTo>
                      <a:pt x="166" y="37"/>
                    </a:lnTo>
                    <a:lnTo>
                      <a:pt x="163" y="34"/>
                    </a:lnTo>
                    <a:lnTo>
                      <a:pt x="161" y="31"/>
                    </a:lnTo>
                    <a:lnTo>
                      <a:pt x="156" y="30"/>
                    </a:lnTo>
                    <a:lnTo>
                      <a:pt x="152" y="28"/>
                    </a:lnTo>
                    <a:lnTo>
                      <a:pt x="146" y="28"/>
                    </a:lnTo>
                    <a:lnTo>
                      <a:pt x="135" y="28"/>
                    </a:lnTo>
                    <a:lnTo>
                      <a:pt x="118" y="31"/>
                    </a:lnTo>
                    <a:lnTo>
                      <a:pt x="118" y="17"/>
                    </a:lnTo>
                    <a:lnTo>
                      <a:pt x="240" y="0"/>
                    </a:lnTo>
                    <a:close/>
                    <a:moveTo>
                      <a:pt x="158" y="274"/>
                    </a:moveTo>
                    <a:lnTo>
                      <a:pt x="163" y="279"/>
                    </a:lnTo>
                    <a:lnTo>
                      <a:pt x="169" y="285"/>
                    </a:lnTo>
                    <a:lnTo>
                      <a:pt x="176" y="289"/>
                    </a:lnTo>
                    <a:lnTo>
                      <a:pt x="183" y="292"/>
                    </a:lnTo>
                    <a:lnTo>
                      <a:pt x="190" y="295"/>
                    </a:lnTo>
                    <a:lnTo>
                      <a:pt x="199" y="298"/>
                    </a:lnTo>
                    <a:lnTo>
                      <a:pt x="207" y="299"/>
                    </a:lnTo>
                    <a:lnTo>
                      <a:pt x="216" y="299"/>
                    </a:lnTo>
                    <a:lnTo>
                      <a:pt x="226" y="298"/>
                    </a:lnTo>
                    <a:lnTo>
                      <a:pt x="234" y="296"/>
                    </a:lnTo>
                    <a:lnTo>
                      <a:pt x="244" y="293"/>
                    </a:lnTo>
                    <a:lnTo>
                      <a:pt x="254" y="289"/>
                    </a:lnTo>
                    <a:lnTo>
                      <a:pt x="263" y="284"/>
                    </a:lnTo>
                    <a:lnTo>
                      <a:pt x="273" y="276"/>
                    </a:lnTo>
                    <a:lnTo>
                      <a:pt x="281" y="269"/>
                    </a:lnTo>
                    <a:lnTo>
                      <a:pt x="291" y="259"/>
                    </a:lnTo>
                    <a:lnTo>
                      <a:pt x="299" y="250"/>
                    </a:lnTo>
                    <a:lnTo>
                      <a:pt x="308" y="238"/>
                    </a:lnTo>
                    <a:lnTo>
                      <a:pt x="316" y="227"/>
                    </a:lnTo>
                    <a:lnTo>
                      <a:pt x="324" y="214"/>
                    </a:lnTo>
                    <a:lnTo>
                      <a:pt x="331" y="201"/>
                    </a:lnTo>
                    <a:lnTo>
                      <a:pt x="336" y="187"/>
                    </a:lnTo>
                    <a:lnTo>
                      <a:pt x="343" y="171"/>
                    </a:lnTo>
                    <a:lnTo>
                      <a:pt x="349" y="154"/>
                    </a:lnTo>
                    <a:lnTo>
                      <a:pt x="355" y="137"/>
                    </a:lnTo>
                    <a:lnTo>
                      <a:pt x="358" y="120"/>
                    </a:lnTo>
                    <a:lnTo>
                      <a:pt x="360" y="103"/>
                    </a:lnTo>
                    <a:lnTo>
                      <a:pt x="360" y="86"/>
                    </a:lnTo>
                    <a:lnTo>
                      <a:pt x="360" y="74"/>
                    </a:lnTo>
                    <a:lnTo>
                      <a:pt x="358" y="62"/>
                    </a:lnTo>
                    <a:lnTo>
                      <a:pt x="353" y="52"/>
                    </a:lnTo>
                    <a:lnTo>
                      <a:pt x="348" y="44"/>
                    </a:lnTo>
                    <a:lnTo>
                      <a:pt x="341" y="38"/>
                    </a:lnTo>
                    <a:lnTo>
                      <a:pt x="333" y="32"/>
                    </a:lnTo>
                    <a:lnTo>
                      <a:pt x="326" y="31"/>
                    </a:lnTo>
                    <a:lnTo>
                      <a:pt x="318" y="30"/>
                    </a:lnTo>
                    <a:lnTo>
                      <a:pt x="308" y="30"/>
                    </a:lnTo>
                    <a:lnTo>
                      <a:pt x="298" y="32"/>
                    </a:lnTo>
                    <a:lnTo>
                      <a:pt x="290" y="35"/>
                    </a:lnTo>
                    <a:lnTo>
                      <a:pt x="280" y="40"/>
                    </a:lnTo>
                    <a:lnTo>
                      <a:pt x="270" y="47"/>
                    </a:lnTo>
                    <a:lnTo>
                      <a:pt x="261" y="54"/>
                    </a:lnTo>
                    <a:lnTo>
                      <a:pt x="251" y="62"/>
                    </a:lnTo>
                    <a:lnTo>
                      <a:pt x="243" y="72"/>
                    </a:lnTo>
                    <a:lnTo>
                      <a:pt x="233" y="82"/>
                    </a:lnTo>
                    <a:lnTo>
                      <a:pt x="224" y="93"/>
                    </a:lnTo>
                    <a:lnTo>
                      <a:pt x="217" y="106"/>
                    </a:lnTo>
                    <a:lnTo>
                      <a:pt x="210" y="118"/>
                    </a:lnTo>
                    <a:lnTo>
                      <a:pt x="203" y="130"/>
                    </a:lnTo>
                    <a:lnTo>
                      <a:pt x="197" y="143"/>
                    </a:lnTo>
                    <a:lnTo>
                      <a:pt x="192" y="157"/>
                    </a:lnTo>
                    <a:lnTo>
                      <a:pt x="187" y="171"/>
                    </a:lnTo>
                    <a:lnTo>
                      <a:pt x="158" y="27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" name="Freeform 187">
                <a:extLst>
                  <a:ext uri="{FF2B5EF4-FFF2-40B4-BE49-F238E27FC236}">
                    <a16:creationId xmlns:a16="http://schemas.microsoft.com/office/drawing/2014/main" id="{F7B787DC-92B3-4C85-81ED-03BDE176CC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02691" y="4326461"/>
                <a:ext cx="36832" cy="57785"/>
              </a:xfrm>
              <a:custGeom>
                <a:avLst/>
                <a:gdLst>
                  <a:gd name="T0" fmla="*/ 34 w 173"/>
                  <a:gd name="T1" fmla="*/ 0 h 275"/>
                  <a:gd name="T2" fmla="*/ 173 w 173"/>
                  <a:gd name="T3" fmla="*/ 0 h 275"/>
                  <a:gd name="T4" fmla="*/ 173 w 173"/>
                  <a:gd name="T5" fmla="*/ 5 h 275"/>
                  <a:gd name="T6" fmla="*/ 17 w 173"/>
                  <a:gd name="T7" fmla="*/ 275 h 275"/>
                  <a:gd name="T8" fmla="*/ 0 w 173"/>
                  <a:gd name="T9" fmla="*/ 268 h 275"/>
                  <a:gd name="T10" fmla="*/ 137 w 173"/>
                  <a:gd name="T11" fmla="*/ 31 h 275"/>
                  <a:gd name="T12" fmla="*/ 71 w 173"/>
                  <a:gd name="T13" fmla="*/ 31 h 275"/>
                  <a:gd name="T14" fmla="*/ 58 w 173"/>
                  <a:gd name="T15" fmla="*/ 31 h 275"/>
                  <a:gd name="T16" fmla="*/ 48 w 173"/>
                  <a:gd name="T17" fmla="*/ 32 h 275"/>
                  <a:gd name="T18" fmla="*/ 40 w 173"/>
                  <a:gd name="T19" fmla="*/ 34 h 275"/>
                  <a:gd name="T20" fmla="*/ 34 w 173"/>
                  <a:gd name="T21" fmla="*/ 35 h 275"/>
                  <a:gd name="T22" fmla="*/ 28 w 173"/>
                  <a:gd name="T23" fmla="*/ 39 h 275"/>
                  <a:gd name="T24" fmla="*/ 23 w 173"/>
                  <a:gd name="T25" fmla="*/ 44 h 275"/>
                  <a:gd name="T26" fmla="*/ 17 w 173"/>
                  <a:gd name="T27" fmla="*/ 51 h 275"/>
                  <a:gd name="T28" fmla="*/ 11 w 173"/>
                  <a:gd name="T29" fmla="*/ 59 h 275"/>
                  <a:gd name="T30" fmla="*/ 3 w 173"/>
                  <a:gd name="T31" fmla="*/ 59 h 275"/>
                  <a:gd name="T32" fmla="*/ 34 w 173"/>
                  <a:gd name="T3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73" h="275">
                    <a:moveTo>
                      <a:pt x="34" y="0"/>
                    </a:moveTo>
                    <a:lnTo>
                      <a:pt x="173" y="0"/>
                    </a:lnTo>
                    <a:lnTo>
                      <a:pt x="173" y="5"/>
                    </a:lnTo>
                    <a:lnTo>
                      <a:pt x="17" y="275"/>
                    </a:lnTo>
                    <a:lnTo>
                      <a:pt x="0" y="268"/>
                    </a:lnTo>
                    <a:lnTo>
                      <a:pt x="137" y="31"/>
                    </a:lnTo>
                    <a:lnTo>
                      <a:pt x="71" y="31"/>
                    </a:lnTo>
                    <a:lnTo>
                      <a:pt x="58" y="31"/>
                    </a:lnTo>
                    <a:lnTo>
                      <a:pt x="48" y="32"/>
                    </a:lnTo>
                    <a:lnTo>
                      <a:pt x="40" y="34"/>
                    </a:lnTo>
                    <a:lnTo>
                      <a:pt x="34" y="35"/>
                    </a:lnTo>
                    <a:lnTo>
                      <a:pt x="28" y="39"/>
                    </a:lnTo>
                    <a:lnTo>
                      <a:pt x="23" y="44"/>
                    </a:lnTo>
                    <a:lnTo>
                      <a:pt x="17" y="51"/>
                    </a:lnTo>
                    <a:lnTo>
                      <a:pt x="11" y="59"/>
                    </a:lnTo>
                    <a:lnTo>
                      <a:pt x="3" y="59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3" name="Freeform 186">
                <a:extLst>
                  <a:ext uri="{FF2B5EF4-FFF2-40B4-BE49-F238E27FC236}">
                    <a16:creationId xmlns:a16="http://schemas.microsoft.com/office/drawing/2014/main" id="{B11D3A09-BC21-4EDB-AC75-4A69C5F994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00151" y="4375356"/>
                <a:ext cx="45723" cy="46355"/>
              </a:xfrm>
              <a:custGeom>
                <a:avLst/>
                <a:gdLst>
                  <a:gd name="T0" fmla="*/ 20 w 217"/>
                  <a:gd name="T1" fmla="*/ 221 h 221"/>
                  <a:gd name="T2" fmla="*/ 37 w 217"/>
                  <a:gd name="T3" fmla="*/ 206 h 221"/>
                  <a:gd name="T4" fmla="*/ 85 w 217"/>
                  <a:gd name="T5" fmla="*/ 157 h 221"/>
                  <a:gd name="T6" fmla="*/ 130 w 217"/>
                  <a:gd name="T7" fmla="*/ 111 h 221"/>
                  <a:gd name="T8" fmla="*/ 174 w 217"/>
                  <a:gd name="T9" fmla="*/ 64 h 221"/>
                  <a:gd name="T10" fmla="*/ 217 w 217"/>
                  <a:gd name="T11" fmla="*/ 18 h 221"/>
                  <a:gd name="T12" fmla="*/ 196 w 217"/>
                  <a:gd name="T13" fmla="*/ 0 h 221"/>
                  <a:gd name="T14" fmla="*/ 155 w 217"/>
                  <a:gd name="T15" fmla="*/ 45 h 221"/>
                  <a:gd name="T16" fmla="*/ 111 w 217"/>
                  <a:gd name="T17" fmla="*/ 91 h 221"/>
                  <a:gd name="T18" fmla="*/ 65 w 217"/>
                  <a:gd name="T19" fmla="*/ 138 h 221"/>
                  <a:gd name="T20" fmla="*/ 17 w 217"/>
                  <a:gd name="T21" fmla="*/ 184 h 221"/>
                  <a:gd name="T22" fmla="*/ 0 w 217"/>
                  <a:gd name="T23" fmla="*/ 201 h 221"/>
                  <a:gd name="T24" fmla="*/ 20 w 217"/>
                  <a:gd name="T25" fmla="*/ 221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17" h="221">
                    <a:moveTo>
                      <a:pt x="20" y="221"/>
                    </a:moveTo>
                    <a:lnTo>
                      <a:pt x="37" y="206"/>
                    </a:lnTo>
                    <a:lnTo>
                      <a:pt x="85" y="157"/>
                    </a:lnTo>
                    <a:lnTo>
                      <a:pt x="130" y="111"/>
                    </a:lnTo>
                    <a:lnTo>
                      <a:pt x="174" y="64"/>
                    </a:lnTo>
                    <a:lnTo>
                      <a:pt x="217" y="18"/>
                    </a:lnTo>
                    <a:lnTo>
                      <a:pt x="196" y="0"/>
                    </a:lnTo>
                    <a:lnTo>
                      <a:pt x="155" y="45"/>
                    </a:lnTo>
                    <a:lnTo>
                      <a:pt x="111" y="91"/>
                    </a:lnTo>
                    <a:lnTo>
                      <a:pt x="65" y="138"/>
                    </a:lnTo>
                    <a:lnTo>
                      <a:pt x="17" y="184"/>
                    </a:lnTo>
                    <a:lnTo>
                      <a:pt x="0" y="201"/>
                    </a:lnTo>
                    <a:lnTo>
                      <a:pt x="20" y="221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" name="Freeform 185">
                <a:extLst>
                  <a:ext uri="{FF2B5EF4-FFF2-40B4-BE49-F238E27FC236}">
                    <a16:creationId xmlns:a16="http://schemas.microsoft.com/office/drawing/2014/main" id="{62953709-C6CD-4B7D-BB5E-2FB84375D4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34742" y="4438221"/>
                <a:ext cx="48263" cy="44450"/>
              </a:xfrm>
              <a:custGeom>
                <a:avLst/>
                <a:gdLst>
                  <a:gd name="T0" fmla="*/ 19 w 227"/>
                  <a:gd name="T1" fmla="*/ 210 h 210"/>
                  <a:gd name="T2" fmla="*/ 23 w 227"/>
                  <a:gd name="T3" fmla="*/ 207 h 210"/>
                  <a:gd name="T4" fmla="*/ 136 w 227"/>
                  <a:gd name="T5" fmla="*/ 104 h 210"/>
                  <a:gd name="T6" fmla="*/ 227 w 227"/>
                  <a:gd name="T7" fmla="*/ 20 h 210"/>
                  <a:gd name="T8" fmla="*/ 209 w 227"/>
                  <a:gd name="T9" fmla="*/ 0 h 210"/>
                  <a:gd name="T10" fmla="*/ 118 w 227"/>
                  <a:gd name="T11" fmla="*/ 84 h 210"/>
                  <a:gd name="T12" fmla="*/ 4 w 227"/>
                  <a:gd name="T13" fmla="*/ 186 h 210"/>
                  <a:gd name="T14" fmla="*/ 0 w 227"/>
                  <a:gd name="T15" fmla="*/ 189 h 210"/>
                  <a:gd name="T16" fmla="*/ 19 w 227"/>
                  <a:gd name="T17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7" h="210">
                    <a:moveTo>
                      <a:pt x="19" y="210"/>
                    </a:moveTo>
                    <a:lnTo>
                      <a:pt x="23" y="207"/>
                    </a:lnTo>
                    <a:lnTo>
                      <a:pt x="136" y="104"/>
                    </a:lnTo>
                    <a:lnTo>
                      <a:pt x="227" y="20"/>
                    </a:lnTo>
                    <a:lnTo>
                      <a:pt x="209" y="0"/>
                    </a:lnTo>
                    <a:lnTo>
                      <a:pt x="118" y="84"/>
                    </a:lnTo>
                    <a:lnTo>
                      <a:pt x="4" y="186"/>
                    </a:lnTo>
                    <a:lnTo>
                      <a:pt x="0" y="189"/>
                    </a:lnTo>
                    <a:lnTo>
                      <a:pt x="19" y="210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" name="Freeform 184">
                <a:extLst>
                  <a:ext uri="{FF2B5EF4-FFF2-40B4-BE49-F238E27FC236}">
                    <a16:creationId xmlns:a16="http://schemas.microsoft.com/office/drawing/2014/main" id="{D061C113-31F4-4F82-81BD-297C1F24F9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66792" y="4497911"/>
                <a:ext cx="49533" cy="43180"/>
              </a:xfrm>
              <a:custGeom>
                <a:avLst/>
                <a:gdLst>
                  <a:gd name="T0" fmla="*/ 18 w 233"/>
                  <a:gd name="T1" fmla="*/ 203 h 203"/>
                  <a:gd name="T2" fmla="*/ 97 w 233"/>
                  <a:gd name="T3" fmla="*/ 136 h 203"/>
                  <a:gd name="T4" fmla="*/ 223 w 233"/>
                  <a:gd name="T5" fmla="*/ 30 h 203"/>
                  <a:gd name="T6" fmla="*/ 233 w 233"/>
                  <a:gd name="T7" fmla="*/ 22 h 203"/>
                  <a:gd name="T8" fmla="*/ 215 w 233"/>
                  <a:gd name="T9" fmla="*/ 0 h 203"/>
                  <a:gd name="T10" fmla="*/ 205 w 233"/>
                  <a:gd name="T11" fmla="*/ 9 h 203"/>
                  <a:gd name="T12" fmla="*/ 79 w 233"/>
                  <a:gd name="T13" fmla="*/ 115 h 203"/>
                  <a:gd name="T14" fmla="*/ 0 w 233"/>
                  <a:gd name="T15" fmla="*/ 180 h 203"/>
                  <a:gd name="T16" fmla="*/ 18 w 233"/>
                  <a:gd name="T17" fmla="*/ 20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3" h="203">
                    <a:moveTo>
                      <a:pt x="18" y="203"/>
                    </a:moveTo>
                    <a:lnTo>
                      <a:pt x="97" y="136"/>
                    </a:lnTo>
                    <a:lnTo>
                      <a:pt x="223" y="30"/>
                    </a:lnTo>
                    <a:lnTo>
                      <a:pt x="233" y="22"/>
                    </a:lnTo>
                    <a:lnTo>
                      <a:pt x="215" y="0"/>
                    </a:lnTo>
                    <a:lnTo>
                      <a:pt x="205" y="9"/>
                    </a:lnTo>
                    <a:lnTo>
                      <a:pt x="79" y="115"/>
                    </a:lnTo>
                    <a:lnTo>
                      <a:pt x="0" y="180"/>
                    </a:lnTo>
                    <a:lnTo>
                      <a:pt x="18" y="203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" name="Freeform 183">
                <a:extLst>
                  <a:ext uri="{FF2B5EF4-FFF2-40B4-BE49-F238E27FC236}">
                    <a16:creationId xmlns:a16="http://schemas.microsoft.com/office/drawing/2014/main" id="{9601A968-6D25-46F6-A913-71F7974811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96938" y="4555061"/>
                <a:ext cx="50803" cy="41275"/>
              </a:xfrm>
              <a:custGeom>
                <a:avLst/>
                <a:gdLst>
                  <a:gd name="T0" fmla="*/ 17 w 240"/>
                  <a:gd name="T1" fmla="*/ 196 h 196"/>
                  <a:gd name="T2" fmla="*/ 23 w 240"/>
                  <a:gd name="T3" fmla="*/ 193 h 196"/>
                  <a:gd name="T4" fmla="*/ 162 w 240"/>
                  <a:gd name="T5" fmla="*/ 84 h 196"/>
                  <a:gd name="T6" fmla="*/ 240 w 240"/>
                  <a:gd name="T7" fmla="*/ 21 h 196"/>
                  <a:gd name="T8" fmla="*/ 221 w 240"/>
                  <a:gd name="T9" fmla="*/ 0 h 196"/>
                  <a:gd name="T10" fmla="*/ 145 w 240"/>
                  <a:gd name="T11" fmla="*/ 61 h 196"/>
                  <a:gd name="T12" fmla="*/ 6 w 240"/>
                  <a:gd name="T13" fmla="*/ 170 h 196"/>
                  <a:gd name="T14" fmla="*/ 0 w 240"/>
                  <a:gd name="T15" fmla="*/ 174 h 196"/>
                  <a:gd name="T16" fmla="*/ 17 w 240"/>
                  <a:gd name="T1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0" h="196">
                    <a:moveTo>
                      <a:pt x="17" y="196"/>
                    </a:moveTo>
                    <a:lnTo>
                      <a:pt x="23" y="193"/>
                    </a:lnTo>
                    <a:lnTo>
                      <a:pt x="162" y="84"/>
                    </a:lnTo>
                    <a:lnTo>
                      <a:pt x="240" y="21"/>
                    </a:lnTo>
                    <a:lnTo>
                      <a:pt x="221" y="0"/>
                    </a:lnTo>
                    <a:lnTo>
                      <a:pt x="145" y="61"/>
                    </a:lnTo>
                    <a:lnTo>
                      <a:pt x="6" y="170"/>
                    </a:lnTo>
                    <a:lnTo>
                      <a:pt x="0" y="174"/>
                    </a:lnTo>
                    <a:lnTo>
                      <a:pt x="17" y="196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7" name="Freeform 182">
                <a:extLst>
                  <a:ext uri="{FF2B5EF4-FFF2-40B4-BE49-F238E27FC236}">
                    <a16:creationId xmlns:a16="http://schemas.microsoft.com/office/drawing/2014/main" id="{7E24AD0C-258E-4049-BEBC-0909343CF8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25813" y="4609671"/>
                <a:ext cx="51438" cy="40640"/>
              </a:xfrm>
              <a:custGeom>
                <a:avLst/>
                <a:gdLst>
                  <a:gd name="T0" fmla="*/ 15 w 242"/>
                  <a:gd name="T1" fmla="*/ 192 h 192"/>
                  <a:gd name="T2" fmla="*/ 68 w 242"/>
                  <a:gd name="T3" fmla="*/ 152 h 192"/>
                  <a:gd name="T4" fmla="*/ 215 w 242"/>
                  <a:gd name="T5" fmla="*/ 43 h 192"/>
                  <a:gd name="T6" fmla="*/ 242 w 242"/>
                  <a:gd name="T7" fmla="*/ 23 h 192"/>
                  <a:gd name="T8" fmla="*/ 225 w 242"/>
                  <a:gd name="T9" fmla="*/ 0 h 192"/>
                  <a:gd name="T10" fmla="*/ 198 w 242"/>
                  <a:gd name="T11" fmla="*/ 20 h 192"/>
                  <a:gd name="T12" fmla="*/ 52 w 242"/>
                  <a:gd name="T13" fmla="*/ 130 h 192"/>
                  <a:gd name="T14" fmla="*/ 0 w 242"/>
                  <a:gd name="T15" fmla="*/ 169 h 192"/>
                  <a:gd name="T16" fmla="*/ 15 w 242"/>
                  <a:gd name="T1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2" h="192">
                    <a:moveTo>
                      <a:pt x="15" y="192"/>
                    </a:moveTo>
                    <a:lnTo>
                      <a:pt x="68" y="152"/>
                    </a:lnTo>
                    <a:lnTo>
                      <a:pt x="215" y="43"/>
                    </a:lnTo>
                    <a:lnTo>
                      <a:pt x="242" y="23"/>
                    </a:lnTo>
                    <a:lnTo>
                      <a:pt x="225" y="0"/>
                    </a:lnTo>
                    <a:lnTo>
                      <a:pt x="198" y="20"/>
                    </a:lnTo>
                    <a:lnTo>
                      <a:pt x="52" y="130"/>
                    </a:lnTo>
                    <a:lnTo>
                      <a:pt x="0" y="169"/>
                    </a:lnTo>
                    <a:lnTo>
                      <a:pt x="15" y="192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8" name="Freeform 181">
                <a:extLst>
                  <a:ext uri="{FF2B5EF4-FFF2-40B4-BE49-F238E27FC236}">
                    <a16:creationId xmlns:a16="http://schemas.microsoft.com/office/drawing/2014/main" id="{BCA0DF35-B196-4A09-898D-53F11FA8A6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53418" y="4663011"/>
                <a:ext cx="51438" cy="39370"/>
              </a:xfrm>
              <a:custGeom>
                <a:avLst/>
                <a:gdLst>
                  <a:gd name="T0" fmla="*/ 15 w 245"/>
                  <a:gd name="T1" fmla="*/ 185 h 185"/>
                  <a:gd name="T2" fmla="*/ 110 w 245"/>
                  <a:gd name="T3" fmla="*/ 119 h 185"/>
                  <a:gd name="T4" fmla="*/ 245 w 245"/>
                  <a:gd name="T5" fmla="*/ 22 h 185"/>
                  <a:gd name="T6" fmla="*/ 228 w 245"/>
                  <a:gd name="T7" fmla="*/ 0 h 185"/>
                  <a:gd name="T8" fmla="*/ 95 w 245"/>
                  <a:gd name="T9" fmla="*/ 96 h 185"/>
                  <a:gd name="T10" fmla="*/ 0 w 245"/>
                  <a:gd name="T11" fmla="*/ 163 h 185"/>
                  <a:gd name="T12" fmla="*/ 15 w 245"/>
                  <a:gd name="T13" fmla="*/ 18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185">
                    <a:moveTo>
                      <a:pt x="15" y="185"/>
                    </a:moveTo>
                    <a:lnTo>
                      <a:pt x="110" y="119"/>
                    </a:lnTo>
                    <a:lnTo>
                      <a:pt x="245" y="22"/>
                    </a:lnTo>
                    <a:lnTo>
                      <a:pt x="228" y="0"/>
                    </a:lnTo>
                    <a:lnTo>
                      <a:pt x="95" y="96"/>
                    </a:lnTo>
                    <a:lnTo>
                      <a:pt x="0" y="163"/>
                    </a:lnTo>
                    <a:lnTo>
                      <a:pt x="15" y="185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9" name="Freeform 180">
                <a:extLst>
                  <a:ext uri="{FF2B5EF4-FFF2-40B4-BE49-F238E27FC236}">
                    <a16:creationId xmlns:a16="http://schemas.microsoft.com/office/drawing/2014/main" id="{86F58799-E731-4132-8D81-934B0FCD96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79118" y="4714446"/>
                <a:ext cx="52708" cy="38735"/>
              </a:xfrm>
              <a:custGeom>
                <a:avLst/>
                <a:gdLst>
                  <a:gd name="T0" fmla="*/ 16 w 248"/>
                  <a:gd name="T1" fmla="*/ 182 h 182"/>
                  <a:gd name="T2" fmla="*/ 153 w 248"/>
                  <a:gd name="T3" fmla="*/ 90 h 182"/>
                  <a:gd name="T4" fmla="*/ 248 w 248"/>
                  <a:gd name="T5" fmla="*/ 24 h 182"/>
                  <a:gd name="T6" fmla="*/ 233 w 248"/>
                  <a:gd name="T7" fmla="*/ 0 h 182"/>
                  <a:gd name="T8" fmla="*/ 138 w 248"/>
                  <a:gd name="T9" fmla="*/ 67 h 182"/>
                  <a:gd name="T10" fmla="*/ 0 w 248"/>
                  <a:gd name="T11" fmla="*/ 159 h 182"/>
                  <a:gd name="T12" fmla="*/ 16 w 248"/>
                  <a:gd name="T13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8" h="182">
                    <a:moveTo>
                      <a:pt x="16" y="182"/>
                    </a:moveTo>
                    <a:lnTo>
                      <a:pt x="153" y="90"/>
                    </a:lnTo>
                    <a:lnTo>
                      <a:pt x="248" y="24"/>
                    </a:lnTo>
                    <a:lnTo>
                      <a:pt x="233" y="0"/>
                    </a:lnTo>
                    <a:lnTo>
                      <a:pt x="138" y="67"/>
                    </a:lnTo>
                    <a:lnTo>
                      <a:pt x="0" y="159"/>
                    </a:lnTo>
                    <a:lnTo>
                      <a:pt x="16" y="182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0" name="Freeform 179">
                <a:extLst>
                  <a:ext uri="{FF2B5EF4-FFF2-40B4-BE49-F238E27FC236}">
                    <a16:creationId xmlns:a16="http://schemas.microsoft.com/office/drawing/2014/main" id="{4C17D21A-E451-46B4-8701-5A6E6EA7B5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04183" y="4764611"/>
                <a:ext cx="53344" cy="36830"/>
              </a:xfrm>
              <a:custGeom>
                <a:avLst/>
                <a:gdLst>
                  <a:gd name="T0" fmla="*/ 14 w 252"/>
                  <a:gd name="T1" fmla="*/ 176 h 176"/>
                  <a:gd name="T2" fmla="*/ 41 w 252"/>
                  <a:gd name="T3" fmla="*/ 159 h 176"/>
                  <a:gd name="T4" fmla="*/ 195 w 252"/>
                  <a:gd name="T5" fmla="*/ 59 h 176"/>
                  <a:gd name="T6" fmla="*/ 252 w 252"/>
                  <a:gd name="T7" fmla="*/ 24 h 176"/>
                  <a:gd name="T8" fmla="*/ 237 w 252"/>
                  <a:gd name="T9" fmla="*/ 0 h 176"/>
                  <a:gd name="T10" fmla="*/ 181 w 252"/>
                  <a:gd name="T11" fmla="*/ 37 h 176"/>
                  <a:gd name="T12" fmla="*/ 25 w 252"/>
                  <a:gd name="T13" fmla="*/ 136 h 176"/>
                  <a:gd name="T14" fmla="*/ 0 w 252"/>
                  <a:gd name="T15" fmla="*/ 152 h 176"/>
                  <a:gd name="T16" fmla="*/ 14 w 252"/>
                  <a:gd name="T17" fmla="*/ 17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2" h="176">
                    <a:moveTo>
                      <a:pt x="14" y="176"/>
                    </a:moveTo>
                    <a:lnTo>
                      <a:pt x="41" y="159"/>
                    </a:lnTo>
                    <a:lnTo>
                      <a:pt x="195" y="59"/>
                    </a:lnTo>
                    <a:lnTo>
                      <a:pt x="252" y="24"/>
                    </a:lnTo>
                    <a:lnTo>
                      <a:pt x="237" y="0"/>
                    </a:lnTo>
                    <a:lnTo>
                      <a:pt x="181" y="37"/>
                    </a:lnTo>
                    <a:lnTo>
                      <a:pt x="25" y="136"/>
                    </a:lnTo>
                    <a:lnTo>
                      <a:pt x="0" y="152"/>
                    </a:lnTo>
                    <a:lnTo>
                      <a:pt x="14" y="176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1" name="Freeform 178">
                <a:extLst>
                  <a:ext uri="{FF2B5EF4-FFF2-40B4-BE49-F238E27FC236}">
                    <a16:creationId xmlns:a16="http://schemas.microsoft.com/office/drawing/2014/main" id="{A0AE4D6C-77C7-44F0-90F5-32A08FFF70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27978" y="4812236"/>
                <a:ext cx="53979" cy="36195"/>
              </a:xfrm>
              <a:custGeom>
                <a:avLst/>
                <a:gdLst>
                  <a:gd name="T0" fmla="*/ 14 w 255"/>
                  <a:gd name="T1" fmla="*/ 169 h 169"/>
                  <a:gd name="T2" fmla="*/ 92 w 255"/>
                  <a:gd name="T3" fmla="*/ 123 h 169"/>
                  <a:gd name="T4" fmla="*/ 245 w 255"/>
                  <a:gd name="T5" fmla="*/ 30 h 169"/>
                  <a:gd name="T6" fmla="*/ 255 w 255"/>
                  <a:gd name="T7" fmla="*/ 22 h 169"/>
                  <a:gd name="T8" fmla="*/ 241 w 255"/>
                  <a:gd name="T9" fmla="*/ 0 h 169"/>
                  <a:gd name="T10" fmla="*/ 231 w 255"/>
                  <a:gd name="T11" fmla="*/ 5 h 169"/>
                  <a:gd name="T12" fmla="*/ 78 w 255"/>
                  <a:gd name="T13" fmla="*/ 99 h 169"/>
                  <a:gd name="T14" fmla="*/ 0 w 255"/>
                  <a:gd name="T15" fmla="*/ 144 h 169"/>
                  <a:gd name="T16" fmla="*/ 14 w 255"/>
                  <a:gd name="T17" fmla="*/ 169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5" h="169">
                    <a:moveTo>
                      <a:pt x="14" y="169"/>
                    </a:moveTo>
                    <a:lnTo>
                      <a:pt x="92" y="123"/>
                    </a:lnTo>
                    <a:lnTo>
                      <a:pt x="245" y="30"/>
                    </a:lnTo>
                    <a:lnTo>
                      <a:pt x="255" y="22"/>
                    </a:lnTo>
                    <a:lnTo>
                      <a:pt x="241" y="0"/>
                    </a:lnTo>
                    <a:lnTo>
                      <a:pt x="231" y="5"/>
                    </a:lnTo>
                    <a:lnTo>
                      <a:pt x="78" y="99"/>
                    </a:lnTo>
                    <a:lnTo>
                      <a:pt x="0" y="144"/>
                    </a:lnTo>
                    <a:lnTo>
                      <a:pt x="14" y="169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2" name="Freeform 177">
                <a:extLst>
                  <a:ext uri="{FF2B5EF4-FFF2-40B4-BE49-F238E27FC236}">
                    <a16:creationId xmlns:a16="http://schemas.microsoft.com/office/drawing/2014/main" id="{7B327AD8-2C3E-41D3-92AE-3985158FAA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50503" y="4857956"/>
                <a:ext cx="54614" cy="34290"/>
              </a:xfrm>
              <a:custGeom>
                <a:avLst/>
                <a:gdLst>
                  <a:gd name="T0" fmla="*/ 14 w 259"/>
                  <a:gd name="T1" fmla="*/ 162 h 162"/>
                  <a:gd name="T2" fmla="*/ 156 w 259"/>
                  <a:gd name="T3" fmla="*/ 84 h 162"/>
                  <a:gd name="T4" fmla="*/ 259 w 259"/>
                  <a:gd name="T5" fmla="*/ 24 h 162"/>
                  <a:gd name="T6" fmla="*/ 245 w 259"/>
                  <a:gd name="T7" fmla="*/ 0 h 162"/>
                  <a:gd name="T8" fmla="*/ 142 w 259"/>
                  <a:gd name="T9" fmla="*/ 60 h 162"/>
                  <a:gd name="T10" fmla="*/ 0 w 259"/>
                  <a:gd name="T11" fmla="*/ 138 h 162"/>
                  <a:gd name="T12" fmla="*/ 14 w 259"/>
                  <a:gd name="T13" fmla="*/ 162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9" h="162">
                    <a:moveTo>
                      <a:pt x="14" y="162"/>
                    </a:moveTo>
                    <a:lnTo>
                      <a:pt x="156" y="84"/>
                    </a:lnTo>
                    <a:lnTo>
                      <a:pt x="259" y="24"/>
                    </a:lnTo>
                    <a:lnTo>
                      <a:pt x="245" y="0"/>
                    </a:lnTo>
                    <a:lnTo>
                      <a:pt x="142" y="60"/>
                    </a:lnTo>
                    <a:lnTo>
                      <a:pt x="0" y="138"/>
                    </a:lnTo>
                    <a:lnTo>
                      <a:pt x="14" y="162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3" name="Freeform 176">
                <a:extLst>
                  <a:ext uri="{FF2B5EF4-FFF2-40B4-BE49-F238E27FC236}">
                    <a16:creationId xmlns:a16="http://schemas.microsoft.com/office/drawing/2014/main" id="{A7FDFF79-69CC-4F54-9724-EB7197B922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71123" y="4901136"/>
                <a:ext cx="55884" cy="32385"/>
              </a:xfrm>
              <a:custGeom>
                <a:avLst/>
                <a:gdLst>
                  <a:gd name="T0" fmla="*/ 13 w 264"/>
                  <a:gd name="T1" fmla="*/ 153 h 153"/>
                  <a:gd name="T2" fmla="*/ 25 w 264"/>
                  <a:gd name="T3" fmla="*/ 146 h 153"/>
                  <a:gd name="T4" fmla="*/ 95 w 264"/>
                  <a:gd name="T5" fmla="*/ 112 h 153"/>
                  <a:gd name="T6" fmla="*/ 237 w 264"/>
                  <a:gd name="T7" fmla="*/ 39 h 153"/>
                  <a:gd name="T8" fmla="*/ 264 w 264"/>
                  <a:gd name="T9" fmla="*/ 24 h 153"/>
                  <a:gd name="T10" fmla="*/ 251 w 264"/>
                  <a:gd name="T11" fmla="*/ 0 h 153"/>
                  <a:gd name="T12" fmla="*/ 224 w 264"/>
                  <a:gd name="T13" fmla="*/ 14 h 153"/>
                  <a:gd name="T14" fmla="*/ 82 w 264"/>
                  <a:gd name="T15" fmla="*/ 86 h 153"/>
                  <a:gd name="T16" fmla="*/ 13 w 264"/>
                  <a:gd name="T17" fmla="*/ 122 h 153"/>
                  <a:gd name="T18" fmla="*/ 0 w 264"/>
                  <a:gd name="T19" fmla="*/ 127 h 153"/>
                  <a:gd name="T20" fmla="*/ 13 w 264"/>
                  <a:gd name="T21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4" h="153">
                    <a:moveTo>
                      <a:pt x="13" y="153"/>
                    </a:moveTo>
                    <a:lnTo>
                      <a:pt x="25" y="146"/>
                    </a:lnTo>
                    <a:lnTo>
                      <a:pt x="95" y="112"/>
                    </a:lnTo>
                    <a:lnTo>
                      <a:pt x="237" y="39"/>
                    </a:lnTo>
                    <a:lnTo>
                      <a:pt x="264" y="24"/>
                    </a:lnTo>
                    <a:lnTo>
                      <a:pt x="251" y="0"/>
                    </a:lnTo>
                    <a:lnTo>
                      <a:pt x="224" y="14"/>
                    </a:lnTo>
                    <a:lnTo>
                      <a:pt x="82" y="86"/>
                    </a:lnTo>
                    <a:lnTo>
                      <a:pt x="13" y="122"/>
                    </a:lnTo>
                    <a:lnTo>
                      <a:pt x="0" y="127"/>
                    </a:lnTo>
                    <a:lnTo>
                      <a:pt x="13" y="153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4" name="Freeform 175">
                <a:extLst>
                  <a:ext uri="{FF2B5EF4-FFF2-40B4-BE49-F238E27FC236}">
                    <a16:creationId xmlns:a16="http://schemas.microsoft.com/office/drawing/2014/main" id="{3639C7DD-3B93-4779-8BDF-E19C4B7CCF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89837" y="4941141"/>
                <a:ext cx="57154" cy="29210"/>
              </a:xfrm>
              <a:custGeom>
                <a:avLst/>
                <a:gdLst>
                  <a:gd name="T0" fmla="*/ 10 w 269"/>
                  <a:gd name="T1" fmla="*/ 138 h 138"/>
                  <a:gd name="T2" fmla="*/ 14 w 269"/>
                  <a:gd name="T3" fmla="*/ 136 h 138"/>
                  <a:gd name="T4" fmla="*/ 78 w 269"/>
                  <a:gd name="T5" fmla="*/ 111 h 138"/>
                  <a:gd name="T6" fmla="*/ 142 w 269"/>
                  <a:gd name="T7" fmla="*/ 84 h 138"/>
                  <a:gd name="T8" fmla="*/ 207 w 269"/>
                  <a:gd name="T9" fmla="*/ 54 h 138"/>
                  <a:gd name="T10" fmla="*/ 269 w 269"/>
                  <a:gd name="T11" fmla="*/ 25 h 138"/>
                  <a:gd name="T12" fmla="*/ 258 w 269"/>
                  <a:gd name="T13" fmla="*/ 0 h 138"/>
                  <a:gd name="T14" fmla="*/ 196 w 269"/>
                  <a:gd name="T15" fmla="*/ 28 h 138"/>
                  <a:gd name="T16" fmla="*/ 130 w 269"/>
                  <a:gd name="T17" fmla="*/ 58 h 138"/>
                  <a:gd name="T18" fmla="*/ 67 w 269"/>
                  <a:gd name="T19" fmla="*/ 85 h 138"/>
                  <a:gd name="T20" fmla="*/ 4 w 269"/>
                  <a:gd name="T21" fmla="*/ 111 h 138"/>
                  <a:gd name="T22" fmla="*/ 0 w 269"/>
                  <a:gd name="T23" fmla="*/ 112 h 138"/>
                  <a:gd name="T24" fmla="*/ 10 w 269"/>
                  <a:gd name="T25" fmla="*/ 138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9" h="138">
                    <a:moveTo>
                      <a:pt x="10" y="138"/>
                    </a:moveTo>
                    <a:lnTo>
                      <a:pt x="14" y="136"/>
                    </a:lnTo>
                    <a:lnTo>
                      <a:pt x="78" y="111"/>
                    </a:lnTo>
                    <a:lnTo>
                      <a:pt x="142" y="84"/>
                    </a:lnTo>
                    <a:lnTo>
                      <a:pt x="207" y="54"/>
                    </a:lnTo>
                    <a:lnTo>
                      <a:pt x="269" y="25"/>
                    </a:lnTo>
                    <a:lnTo>
                      <a:pt x="258" y="0"/>
                    </a:lnTo>
                    <a:lnTo>
                      <a:pt x="196" y="28"/>
                    </a:lnTo>
                    <a:lnTo>
                      <a:pt x="130" y="58"/>
                    </a:lnTo>
                    <a:lnTo>
                      <a:pt x="67" y="85"/>
                    </a:lnTo>
                    <a:lnTo>
                      <a:pt x="4" y="111"/>
                    </a:lnTo>
                    <a:lnTo>
                      <a:pt x="0" y="112"/>
                    </a:lnTo>
                    <a:lnTo>
                      <a:pt x="10" y="138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5" name="Freeform 174">
                <a:extLst>
                  <a:ext uri="{FF2B5EF4-FFF2-40B4-BE49-F238E27FC236}">
                    <a16:creationId xmlns:a16="http://schemas.microsoft.com/office/drawing/2014/main" id="{E358E08F-31FE-455F-A507-B9F4A389CD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29508" y="4975431"/>
                <a:ext cx="34927" cy="16510"/>
              </a:xfrm>
              <a:custGeom>
                <a:avLst/>
                <a:gdLst>
                  <a:gd name="T0" fmla="*/ 7 w 163"/>
                  <a:gd name="T1" fmla="*/ 79 h 79"/>
                  <a:gd name="T2" fmla="*/ 63 w 163"/>
                  <a:gd name="T3" fmla="*/ 61 h 79"/>
                  <a:gd name="T4" fmla="*/ 121 w 163"/>
                  <a:gd name="T5" fmla="*/ 42 h 79"/>
                  <a:gd name="T6" fmla="*/ 163 w 163"/>
                  <a:gd name="T7" fmla="*/ 27 h 79"/>
                  <a:gd name="T8" fmla="*/ 153 w 163"/>
                  <a:gd name="T9" fmla="*/ 0 h 79"/>
                  <a:gd name="T10" fmla="*/ 111 w 163"/>
                  <a:gd name="T11" fmla="*/ 15 h 79"/>
                  <a:gd name="T12" fmla="*/ 54 w 163"/>
                  <a:gd name="T13" fmla="*/ 35 h 79"/>
                  <a:gd name="T14" fmla="*/ 0 w 163"/>
                  <a:gd name="T15" fmla="*/ 52 h 79"/>
                  <a:gd name="T16" fmla="*/ 7 w 163"/>
                  <a:gd name="T17" fmla="*/ 79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3" h="79">
                    <a:moveTo>
                      <a:pt x="7" y="79"/>
                    </a:moveTo>
                    <a:lnTo>
                      <a:pt x="63" y="61"/>
                    </a:lnTo>
                    <a:lnTo>
                      <a:pt x="121" y="42"/>
                    </a:lnTo>
                    <a:lnTo>
                      <a:pt x="163" y="27"/>
                    </a:lnTo>
                    <a:lnTo>
                      <a:pt x="153" y="0"/>
                    </a:lnTo>
                    <a:lnTo>
                      <a:pt x="111" y="15"/>
                    </a:lnTo>
                    <a:lnTo>
                      <a:pt x="54" y="35"/>
                    </a:lnTo>
                    <a:lnTo>
                      <a:pt x="0" y="52"/>
                    </a:lnTo>
                    <a:lnTo>
                      <a:pt x="7" y="79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6" name="Freeform 173">
                <a:extLst>
                  <a:ext uri="{FF2B5EF4-FFF2-40B4-BE49-F238E27FC236}">
                    <a16:creationId xmlns:a16="http://schemas.microsoft.com/office/drawing/2014/main" id="{06205D8A-ED32-4E75-9AF7-0EBDA1E2D3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10304" y="3212036"/>
                <a:ext cx="50803" cy="99695"/>
              </a:xfrm>
              <a:custGeom>
                <a:avLst/>
                <a:gdLst>
                  <a:gd name="T0" fmla="*/ 241 w 241"/>
                  <a:gd name="T1" fmla="*/ 471 h 471"/>
                  <a:gd name="T2" fmla="*/ 236 w 241"/>
                  <a:gd name="T3" fmla="*/ 468 h 471"/>
                  <a:gd name="T4" fmla="*/ 229 w 241"/>
                  <a:gd name="T5" fmla="*/ 463 h 471"/>
                  <a:gd name="T6" fmla="*/ 221 w 241"/>
                  <a:gd name="T7" fmla="*/ 457 h 471"/>
                  <a:gd name="T8" fmla="*/ 214 w 241"/>
                  <a:gd name="T9" fmla="*/ 451 h 471"/>
                  <a:gd name="T10" fmla="*/ 207 w 241"/>
                  <a:gd name="T11" fmla="*/ 447 h 471"/>
                  <a:gd name="T12" fmla="*/ 198 w 241"/>
                  <a:gd name="T13" fmla="*/ 443 h 471"/>
                  <a:gd name="T14" fmla="*/ 191 w 241"/>
                  <a:gd name="T15" fmla="*/ 438 h 471"/>
                  <a:gd name="T16" fmla="*/ 184 w 241"/>
                  <a:gd name="T17" fmla="*/ 436 h 471"/>
                  <a:gd name="T18" fmla="*/ 178 w 241"/>
                  <a:gd name="T19" fmla="*/ 433 h 471"/>
                  <a:gd name="T20" fmla="*/ 174 w 241"/>
                  <a:gd name="T21" fmla="*/ 431 h 471"/>
                  <a:gd name="T22" fmla="*/ 171 w 241"/>
                  <a:gd name="T23" fmla="*/ 430 h 471"/>
                  <a:gd name="T24" fmla="*/ 167 w 241"/>
                  <a:gd name="T25" fmla="*/ 428 h 471"/>
                  <a:gd name="T26" fmla="*/ 163 w 241"/>
                  <a:gd name="T27" fmla="*/ 427 h 471"/>
                  <a:gd name="T28" fmla="*/ 160 w 241"/>
                  <a:gd name="T29" fmla="*/ 427 h 471"/>
                  <a:gd name="T30" fmla="*/ 156 w 241"/>
                  <a:gd name="T31" fmla="*/ 426 h 471"/>
                  <a:gd name="T32" fmla="*/ 151 w 241"/>
                  <a:gd name="T33" fmla="*/ 424 h 471"/>
                  <a:gd name="T34" fmla="*/ 148 w 241"/>
                  <a:gd name="T35" fmla="*/ 424 h 471"/>
                  <a:gd name="T36" fmla="*/ 144 w 241"/>
                  <a:gd name="T37" fmla="*/ 423 h 471"/>
                  <a:gd name="T38" fmla="*/ 140 w 241"/>
                  <a:gd name="T39" fmla="*/ 423 h 471"/>
                  <a:gd name="T40" fmla="*/ 137 w 241"/>
                  <a:gd name="T41" fmla="*/ 423 h 471"/>
                  <a:gd name="T42" fmla="*/ 133 w 241"/>
                  <a:gd name="T43" fmla="*/ 421 h 471"/>
                  <a:gd name="T44" fmla="*/ 129 w 241"/>
                  <a:gd name="T45" fmla="*/ 421 h 471"/>
                  <a:gd name="T46" fmla="*/ 126 w 241"/>
                  <a:gd name="T47" fmla="*/ 421 h 471"/>
                  <a:gd name="T48" fmla="*/ 122 w 241"/>
                  <a:gd name="T49" fmla="*/ 421 h 471"/>
                  <a:gd name="T50" fmla="*/ 119 w 241"/>
                  <a:gd name="T51" fmla="*/ 421 h 471"/>
                  <a:gd name="T52" fmla="*/ 114 w 241"/>
                  <a:gd name="T53" fmla="*/ 421 h 471"/>
                  <a:gd name="T54" fmla="*/ 110 w 241"/>
                  <a:gd name="T55" fmla="*/ 421 h 471"/>
                  <a:gd name="T56" fmla="*/ 107 w 241"/>
                  <a:gd name="T57" fmla="*/ 421 h 471"/>
                  <a:gd name="T58" fmla="*/ 103 w 241"/>
                  <a:gd name="T59" fmla="*/ 423 h 471"/>
                  <a:gd name="T60" fmla="*/ 99 w 241"/>
                  <a:gd name="T61" fmla="*/ 423 h 471"/>
                  <a:gd name="T62" fmla="*/ 96 w 241"/>
                  <a:gd name="T63" fmla="*/ 423 h 471"/>
                  <a:gd name="T64" fmla="*/ 92 w 241"/>
                  <a:gd name="T65" fmla="*/ 424 h 471"/>
                  <a:gd name="T66" fmla="*/ 88 w 241"/>
                  <a:gd name="T67" fmla="*/ 424 h 471"/>
                  <a:gd name="T68" fmla="*/ 85 w 241"/>
                  <a:gd name="T69" fmla="*/ 426 h 471"/>
                  <a:gd name="T70" fmla="*/ 80 w 241"/>
                  <a:gd name="T71" fmla="*/ 427 h 471"/>
                  <a:gd name="T72" fmla="*/ 76 w 241"/>
                  <a:gd name="T73" fmla="*/ 427 h 471"/>
                  <a:gd name="T74" fmla="*/ 73 w 241"/>
                  <a:gd name="T75" fmla="*/ 428 h 471"/>
                  <a:gd name="T76" fmla="*/ 69 w 241"/>
                  <a:gd name="T77" fmla="*/ 430 h 471"/>
                  <a:gd name="T78" fmla="*/ 66 w 241"/>
                  <a:gd name="T79" fmla="*/ 431 h 471"/>
                  <a:gd name="T80" fmla="*/ 62 w 241"/>
                  <a:gd name="T81" fmla="*/ 433 h 471"/>
                  <a:gd name="T82" fmla="*/ 56 w 241"/>
                  <a:gd name="T83" fmla="*/ 436 h 471"/>
                  <a:gd name="T84" fmla="*/ 49 w 241"/>
                  <a:gd name="T85" fmla="*/ 438 h 471"/>
                  <a:gd name="T86" fmla="*/ 41 w 241"/>
                  <a:gd name="T87" fmla="*/ 443 h 471"/>
                  <a:gd name="T88" fmla="*/ 34 w 241"/>
                  <a:gd name="T89" fmla="*/ 447 h 471"/>
                  <a:gd name="T90" fmla="*/ 27 w 241"/>
                  <a:gd name="T91" fmla="*/ 451 h 471"/>
                  <a:gd name="T92" fmla="*/ 18 w 241"/>
                  <a:gd name="T93" fmla="*/ 457 h 471"/>
                  <a:gd name="T94" fmla="*/ 11 w 241"/>
                  <a:gd name="T95" fmla="*/ 463 h 471"/>
                  <a:gd name="T96" fmla="*/ 4 w 241"/>
                  <a:gd name="T97" fmla="*/ 468 h 471"/>
                  <a:gd name="T98" fmla="*/ 120 w 241"/>
                  <a:gd name="T99" fmla="*/ 6 h 471"/>
                  <a:gd name="T100" fmla="*/ 120 w 241"/>
                  <a:gd name="T101" fmla="*/ 6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41" h="471">
                    <a:moveTo>
                      <a:pt x="120" y="6"/>
                    </a:moveTo>
                    <a:lnTo>
                      <a:pt x="241" y="471"/>
                    </a:lnTo>
                    <a:lnTo>
                      <a:pt x="236" y="468"/>
                    </a:lnTo>
                    <a:lnTo>
                      <a:pt x="232" y="465"/>
                    </a:lnTo>
                    <a:lnTo>
                      <a:pt x="229" y="463"/>
                    </a:lnTo>
                    <a:lnTo>
                      <a:pt x="225" y="460"/>
                    </a:lnTo>
                    <a:lnTo>
                      <a:pt x="221" y="457"/>
                    </a:lnTo>
                    <a:lnTo>
                      <a:pt x="218" y="454"/>
                    </a:lnTo>
                    <a:lnTo>
                      <a:pt x="214" y="451"/>
                    </a:lnTo>
                    <a:lnTo>
                      <a:pt x="209" y="450"/>
                    </a:lnTo>
                    <a:lnTo>
                      <a:pt x="207" y="447"/>
                    </a:lnTo>
                    <a:lnTo>
                      <a:pt x="202" y="445"/>
                    </a:lnTo>
                    <a:lnTo>
                      <a:pt x="198" y="443"/>
                    </a:lnTo>
                    <a:lnTo>
                      <a:pt x="195" y="441"/>
                    </a:lnTo>
                    <a:lnTo>
                      <a:pt x="191" y="438"/>
                    </a:lnTo>
                    <a:lnTo>
                      <a:pt x="187" y="437"/>
                    </a:lnTo>
                    <a:lnTo>
                      <a:pt x="184" y="436"/>
                    </a:lnTo>
                    <a:lnTo>
                      <a:pt x="180" y="434"/>
                    </a:lnTo>
                    <a:lnTo>
                      <a:pt x="178" y="433"/>
                    </a:lnTo>
                    <a:lnTo>
                      <a:pt x="177" y="433"/>
                    </a:lnTo>
                    <a:lnTo>
                      <a:pt x="174" y="431"/>
                    </a:lnTo>
                    <a:lnTo>
                      <a:pt x="173" y="431"/>
                    </a:lnTo>
                    <a:lnTo>
                      <a:pt x="171" y="430"/>
                    </a:lnTo>
                    <a:lnTo>
                      <a:pt x="168" y="430"/>
                    </a:lnTo>
                    <a:lnTo>
                      <a:pt x="167" y="428"/>
                    </a:lnTo>
                    <a:lnTo>
                      <a:pt x="165" y="428"/>
                    </a:lnTo>
                    <a:lnTo>
                      <a:pt x="163" y="427"/>
                    </a:lnTo>
                    <a:lnTo>
                      <a:pt x="161" y="427"/>
                    </a:lnTo>
                    <a:lnTo>
                      <a:pt x="160" y="427"/>
                    </a:lnTo>
                    <a:lnTo>
                      <a:pt x="157" y="426"/>
                    </a:lnTo>
                    <a:lnTo>
                      <a:pt x="156" y="426"/>
                    </a:lnTo>
                    <a:lnTo>
                      <a:pt x="154" y="426"/>
                    </a:lnTo>
                    <a:lnTo>
                      <a:pt x="151" y="424"/>
                    </a:lnTo>
                    <a:lnTo>
                      <a:pt x="150" y="424"/>
                    </a:lnTo>
                    <a:lnTo>
                      <a:pt x="148" y="424"/>
                    </a:lnTo>
                    <a:lnTo>
                      <a:pt x="146" y="424"/>
                    </a:lnTo>
                    <a:lnTo>
                      <a:pt x="144" y="423"/>
                    </a:lnTo>
                    <a:lnTo>
                      <a:pt x="143" y="423"/>
                    </a:lnTo>
                    <a:lnTo>
                      <a:pt x="140" y="423"/>
                    </a:lnTo>
                    <a:lnTo>
                      <a:pt x="139" y="423"/>
                    </a:lnTo>
                    <a:lnTo>
                      <a:pt x="137" y="423"/>
                    </a:lnTo>
                    <a:lnTo>
                      <a:pt x="134" y="421"/>
                    </a:lnTo>
                    <a:lnTo>
                      <a:pt x="133" y="421"/>
                    </a:lnTo>
                    <a:lnTo>
                      <a:pt x="131" y="421"/>
                    </a:lnTo>
                    <a:lnTo>
                      <a:pt x="129" y="421"/>
                    </a:lnTo>
                    <a:lnTo>
                      <a:pt x="127" y="421"/>
                    </a:lnTo>
                    <a:lnTo>
                      <a:pt x="126" y="421"/>
                    </a:lnTo>
                    <a:lnTo>
                      <a:pt x="124" y="421"/>
                    </a:lnTo>
                    <a:lnTo>
                      <a:pt x="122" y="421"/>
                    </a:lnTo>
                    <a:lnTo>
                      <a:pt x="120" y="421"/>
                    </a:lnTo>
                    <a:lnTo>
                      <a:pt x="119" y="421"/>
                    </a:lnTo>
                    <a:lnTo>
                      <a:pt x="116" y="421"/>
                    </a:lnTo>
                    <a:lnTo>
                      <a:pt x="114" y="421"/>
                    </a:lnTo>
                    <a:lnTo>
                      <a:pt x="113" y="421"/>
                    </a:lnTo>
                    <a:lnTo>
                      <a:pt x="110" y="421"/>
                    </a:lnTo>
                    <a:lnTo>
                      <a:pt x="109" y="421"/>
                    </a:lnTo>
                    <a:lnTo>
                      <a:pt x="107" y="421"/>
                    </a:lnTo>
                    <a:lnTo>
                      <a:pt x="105" y="421"/>
                    </a:lnTo>
                    <a:lnTo>
                      <a:pt x="103" y="423"/>
                    </a:lnTo>
                    <a:lnTo>
                      <a:pt x="102" y="423"/>
                    </a:lnTo>
                    <a:lnTo>
                      <a:pt x="99" y="423"/>
                    </a:lnTo>
                    <a:lnTo>
                      <a:pt x="97" y="423"/>
                    </a:lnTo>
                    <a:lnTo>
                      <a:pt x="96" y="423"/>
                    </a:lnTo>
                    <a:lnTo>
                      <a:pt x="93" y="424"/>
                    </a:lnTo>
                    <a:lnTo>
                      <a:pt x="92" y="424"/>
                    </a:lnTo>
                    <a:lnTo>
                      <a:pt x="90" y="424"/>
                    </a:lnTo>
                    <a:lnTo>
                      <a:pt x="88" y="424"/>
                    </a:lnTo>
                    <a:lnTo>
                      <a:pt x="86" y="426"/>
                    </a:lnTo>
                    <a:lnTo>
                      <a:pt x="85" y="426"/>
                    </a:lnTo>
                    <a:lnTo>
                      <a:pt x="82" y="426"/>
                    </a:lnTo>
                    <a:lnTo>
                      <a:pt x="80" y="427"/>
                    </a:lnTo>
                    <a:lnTo>
                      <a:pt x="79" y="427"/>
                    </a:lnTo>
                    <a:lnTo>
                      <a:pt x="76" y="427"/>
                    </a:lnTo>
                    <a:lnTo>
                      <a:pt x="75" y="428"/>
                    </a:lnTo>
                    <a:lnTo>
                      <a:pt x="73" y="428"/>
                    </a:lnTo>
                    <a:lnTo>
                      <a:pt x="71" y="430"/>
                    </a:lnTo>
                    <a:lnTo>
                      <a:pt x="69" y="430"/>
                    </a:lnTo>
                    <a:lnTo>
                      <a:pt x="68" y="431"/>
                    </a:lnTo>
                    <a:lnTo>
                      <a:pt x="66" y="431"/>
                    </a:lnTo>
                    <a:lnTo>
                      <a:pt x="63" y="433"/>
                    </a:lnTo>
                    <a:lnTo>
                      <a:pt x="62" y="433"/>
                    </a:lnTo>
                    <a:lnTo>
                      <a:pt x="61" y="434"/>
                    </a:lnTo>
                    <a:lnTo>
                      <a:pt x="56" y="436"/>
                    </a:lnTo>
                    <a:lnTo>
                      <a:pt x="52" y="437"/>
                    </a:lnTo>
                    <a:lnTo>
                      <a:pt x="49" y="438"/>
                    </a:lnTo>
                    <a:lnTo>
                      <a:pt x="45" y="441"/>
                    </a:lnTo>
                    <a:lnTo>
                      <a:pt x="41" y="443"/>
                    </a:lnTo>
                    <a:lnTo>
                      <a:pt x="38" y="445"/>
                    </a:lnTo>
                    <a:lnTo>
                      <a:pt x="34" y="447"/>
                    </a:lnTo>
                    <a:lnTo>
                      <a:pt x="29" y="450"/>
                    </a:lnTo>
                    <a:lnTo>
                      <a:pt x="27" y="451"/>
                    </a:lnTo>
                    <a:lnTo>
                      <a:pt x="22" y="454"/>
                    </a:lnTo>
                    <a:lnTo>
                      <a:pt x="18" y="457"/>
                    </a:lnTo>
                    <a:lnTo>
                      <a:pt x="15" y="460"/>
                    </a:lnTo>
                    <a:lnTo>
                      <a:pt x="11" y="463"/>
                    </a:lnTo>
                    <a:lnTo>
                      <a:pt x="8" y="465"/>
                    </a:lnTo>
                    <a:lnTo>
                      <a:pt x="4" y="468"/>
                    </a:lnTo>
                    <a:lnTo>
                      <a:pt x="0" y="471"/>
                    </a:lnTo>
                    <a:lnTo>
                      <a:pt x="120" y="6"/>
                    </a:lnTo>
                    <a:lnTo>
                      <a:pt x="120" y="0"/>
                    </a:lnTo>
                    <a:lnTo>
                      <a:pt x="120" y="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7" name="Freeform 172">
                <a:extLst>
                  <a:ext uri="{FF2B5EF4-FFF2-40B4-BE49-F238E27FC236}">
                    <a16:creationId xmlns:a16="http://schemas.microsoft.com/office/drawing/2014/main" id="{E2E0D75E-0F01-4F45-BF22-A9A5B419A6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28720" y="3261566"/>
                <a:ext cx="13971" cy="3022600"/>
              </a:xfrm>
              <a:custGeom>
                <a:avLst/>
                <a:gdLst>
                  <a:gd name="T0" fmla="*/ 32 w 65"/>
                  <a:gd name="T1" fmla="*/ 14280 h 14280"/>
                  <a:gd name="T2" fmla="*/ 65 w 65"/>
                  <a:gd name="T3" fmla="*/ 14247 h 14280"/>
                  <a:gd name="T4" fmla="*/ 65 w 65"/>
                  <a:gd name="T5" fmla="*/ 0 h 14280"/>
                  <a:gd name="T6" fmla="*/ 0 w 65"/>
                  <a:gd name="T7" fmla="*/ 0 h 14280"/>
                  <a:gd name="T8" fmla="*/ 0 w 65"/>
                  <a:gd name="T9" fmla="*/ 14247 h 14280"/>
                  <a:gd name="T10" fmla="*/ 32 w 65"/>
                  <a:gd name="T11" fmla="*/ 14280 h 14280"/>
                  <a:gd name="T12" fmla="*/ 0 w 65"/>
                  <a:gd name="T13" fmla="*/ 14247 h 14280"/>
                  <a:gd name="T14" fmla="*/ 0 w 65"/>
                  <a:gd name="T15" fmla="*/ 14280 h 14280"/>
                  <a:gd name="T16" fmla="*/ 32 w 65"/>
                  <a:gd name="T17" fmla="*/ 14280 h 14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" h="14280">
                    <a:moveTo>
                      <a:pt x="32" y="14280"/>
                    </a:moveTo>
                    <a:lnTo>
                      <a:pt x="65" y="14247"/>
                    </a:lnTo>
                    <a:lnTo>
                      <a:pt x="65" y="0"/>
                    </a:lnTo>
                    <a:lnTo>
                      <a:pt x="0" y="0"/>
                    </a:lnTo>
                    <a:lnTo>
                      <a:pt x="0" y="14247"/>
                    </a:lnTo>
                    <a:lnTo>
                      <a:pt x="32" y="14280"/>
                    </a:lnTo>
                    <a:lnTo>
                      <a:pt x="0" y="14247"/>
                    </a:lnTo>
                    <a:lnTo>
                      <a:pt x="0" y="14280"/>
                    </a:lnTo>
                    <a:lnTo>
                      <a:pt x="32" y="1428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8" name="Rectangle 171">
                <a:extLst>
                  <a:ext uri="{FF2B5EF4-FFF2-40B4-BE49-F238E27FC236}">
                    <a16:creationId xmlns:a16="http://schemas.microsoft.com/office/drawing/2014/main" id="{058FDC95-9CCD-4892-B8B8-AD8F468F13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35706" y="6269561"/>
                <a:ext cx="1999748" cy="14605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9" name="Freeform 170">
                <a:extLst>
                  <a:ext uri="{FF2B5EF4-FFF2-40B4-BE49-F238E27FC236}">
                    <a16:creationId xmlns:a16="http://schemas.microsoft.com/office/drawing/2014/main" id="{B2E0FBBA-CC27-4B7D-9374-20F858230E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85285" y="6251781"/>
                <a:ext cx="99702" cy="50165"/>
              </a:xfrm>
              <a:custGeom>
                <a:avLst/>
                <a:gdLst>
                  <a:gd name="T0" fmla="*/ 0 w 470"/>
                  <a:gd name="T1" fmla="*/ 0 h 239"/>
                  <a:gd name="T2" fmla="*/ 2 w 470"/>
                  <a:gd name="T3" fmla="*/ 4 h 239"/>
                  <a:gd name="T4" fmla="*/ 8 w 470"/>
                  <a:gd name="T5" fmla="*/ 11 h 239"/>
                  <a:gd name="T6" fmla="*/ 14 w 470"/>
                  <a:gd name="T7" fmla="*/ 18 h 239"/>
                  <a:gd name="T8" fmla="*/ 18 w 470"/>
                  <a:gd name="T9" fmla="*/ 26 h 239"/>
                  <a:gd name="T10" fmla="*/ 24 w 470"/>
                  <a:gd name="T11" fmla="*/ 34 h 239"/>
                  <a:gd name="T12" fmla="*/ 28 w 470"/>
                  <a:gd name="T13" fmla="*/ 41 h 239"/>
                  <a:gd name="T14" fmla="*/ 31 w 470"/>
                  <a:gd name="T15" fmla="*/ 48 h 239"/>
                  <a:gd name="T16" fmla="*/ 35 w 470"/>
                  <a:gd name="T17" fmla="*/ 56 h 239"/>
                  <a:gd name="T18" fmla="*/ 38 w 470"/>
                  <a:gd name="T19" fmla="*/ 62 h 239"/>
                  <a:gd name="T20" fmla="*/ 39 w 470"/>
                  <a:gd name="T21" fmla="*/ 65 h 239"/>
                  <a:gd name="T22" fmla="*/ 41 w 470"/>
                  <a:gd name="T23" fmla="*/ 69 h 239"/>
                  <a:gd name="T24" fmla="*/ 41 w 470"/>
                  <a:gd name="T25" fmla="*/ 73 h 239"/>
                  <a:gd name="T26" fmla="*/ 42 w 470"/>
                  <a:gd name="T27" fmla="*/ 76 h 239"/>
                  <a:gd name="T28" fmla="*/ 44 w 470"/>
                  <a:gd name="T29" fmla="*/ 80 h 239"/>
                  <a:gd name="T30" fmla="*/ 45 w 470"/>
                  <a:gd name="T31" fmla="*/ 85 h 239"/>
                  <a:gd name="T32" fmla="*/ 45 w 470"/>
                  <a:gd name="T33" fmla="*/ 87 h 239"/>
                  <a:gd name="T34" fmla="*/ 46 w 470"/>
                  <a:gd name="T35" fmla="*/ 92 h 239"/>
                  <a:gd name="T36" fmla="*/ 46 w 470"/>
                  <a:gd name="T37" fmla="*/ 95 h 239"/>
                  <a:gd name="T38" fmla="*/ 48 w 470"/>
                  <a:gd name="T39" fmla="*/ 99 h 239"/>
                  <a:gd name="T40" fmla="*/ 48 w 470"/>
                  <a:gd name="T41" fmla="*/ 103 h 239"/>
                  <a:gd name="T42" fmla="*/ 48 w 470"/>
                  <a:gd name="T43" fmla="*/ 106 h 239"/>
                  <a:gd name="T44" fmla="*/ 49 w 470"/>
                  <a:gd name="T45" fmla="*/ 110 h 239"/>
                  <a:gd name="T46" fmla="*/ 49 w 470"/>
                  <a:gd name="T47" fmla="*/ 114 h 239"/>
                  <a:gd name="T48" fmla="*/ 49 w 470"/>
                  <a:gd name="T49" fmla="*/ 117 h 239"/>
                  <a:gd name="T50" fmla="*/ 49 w 470"/>
                  <a:gd name="T51" fmla="*/ 122 h 239"/>
                  <a:gd name="T52" fmla="*/ 49 w 470"/>
                  <a:gd name="T53" fmla="*/ 126 h 239"/>
                  <a:gd name="T54" fmla="*/ 49 w 470"/>
                  <a:gd name="T55" fmla="*/ 129 h 239"/>
                  <a:gd name="T56" fmla="*/ 48 w 470"/>
                  <a:gd name="T57" fmla="*/ 133 h 239"/>
                  <a:gd name="T58" fmla="*/ 48 w 470"/>
                  <a:gd name="T59" fmla="*/ 137 h 239"/>
                  <a:gd name="T60" fmla="*/ 48 w 470"/>
                  <a:gd name="T61" fmla="*/ 140 h 239"/>
                  <a:gd name="T62" fmla="*/ 46 w 470"/>
                  <a:gd name="T63" fmla="*/ 144 h 239"/>
                  <a:gd name="T64" fmla="*/ 46 w 470"/>
                  <a:gd name="T65" fmla="*/ 147 h 239"/>
                  <a:gd name="T66" fmla="*/ 45 w 470"/>
                  <a:gd name="T67" fmla="*/ 151 h 239"/>
                  <a:gd name="T68" fmla="*/ 45 w 470"/>
                  <a:gd name="T69" fmla="*/ 156 h 239"/>
                  <a:gd name="T70" fmla="*/ 44 w 470"/>
                  <a:gd name="T71" fmla="*/ 158 h 239"/>
                  <a:gd name="T72" fmla="*/ 42 w 470"/>
                  <a:gd name="T73" fmla="*/ 163 h 239"/>
                  <a:gd name="T74" fmla="*/ 41 w 470"/>
                  <a:gd name="T75" fmla="*/ 167 h 239"/>
                  <a:gd name="T76" fmla="*/ 41 w 470"/>
                  <a:gd name="T77" fmla="*/ 170 h 239"/>
                  <a:gd name="T78" fmla="*/ 39 w 470"/>
                  <a:gd name="T79" fmla="*/ 174 h 239"/>
                  <a:gd name="T80" fmla="*/ 38 w 470"/>
                  <a:gd name="T81" fmla="*/ 178 h 239"/>
                  <a:gd name="T82" fmla="*/ 35 w 470"/>
                  <a:gd name="T83" fmla="*/ 184 h 239"/>
                  <a:gd name="T84" fmla="*/ 31 w 470"/>
                  <a:gd name="T85" fmla="*/ 191 h 239"/>
                  <a:gd name="T86" fmla="*/ 28 w 470"/>
                  <a:gd name="T87" fmla="*/ 198 h 239"/>
                  <a:gd name="T88" fmla="*/ 24 w 470"/>
                  <a:gd name="T89" fmla="*/ 205 h 239"/>
                  <a:gd name="T90" fmla="*/ 18 w 470"/>
                  <a:gd name="T91" fmla="*/ 214 h 239"/>
                  <a:gd name="T92" fmla="*/ 14 w 470"/>
                  <a:gd name="T93" fmla="*/ 221 h 239"/>
                  <a:gd name="T94" fmla="*/ 8 w 470"/>
                  <a:gd name="T95" fmla="*/ 228 h 239"/>
                  <a:gd name="T96" fmla="*/ 2 w 470"/>
                  <a:gd name="T97" fmla="*/ 236 h 239"/>
                  <a:gd name="T98" fmla="*/ 463 w 470"/>
                  <a:gd name="T99" fmla="*/ 120 h 239"/>
                  <a:gd name="T100" fmla="*/ 463 w 470"/>
                  <a:gd name="T101" fmla="*/ 120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70" h="239">
                    <a:moveTo>
                      <a:pt x="463" y="120"/>
                    </a:moveTo>
                    <a:lnTo>
                      <a:pt x="0" y="0"/>
                    </a:lnTo>
                    <a:lnTo>
                      <a:pt x="2" y="4"/>
                    </a:lnTo>
                    <a:lnTo>
                      <a:pt x="5" y="7"/>
                    </a:lnTo>
                    <a:lnTo>
                      <a:pt x="8" y="11"/>
                    </a:lnTo>
                    <a:lnTo>
                      <a:pt x="11" y="15"/>
                    </a:lnTo>
                    <a:lnTo>
                      <a:pt x="14" y="18"/>
                    </a:lnTo>
                    <a:lnTo>
                      <a:pt x="17" y="22"/>
                    </a:lnTo>
                    <a:lnTo>
                      <a:pt x="18" y="26"/>
                    </a:lnTo>
                    <a:lnTo>
                      <a:pt x="21" y="29"/>
                    </a:lnTo>
                    <a:lnTo>
                      <a:pt x="24" y="34"/>
                    </a:lnTo>
                    <a:lnTo>
                      <a:pt x="25" y="36"/>
                    </a:lnTo>
                    <a:lnTo>
                      <a:pt x="28" y="41"/>
                    </a:lnTo>
                    <a:lnTo>
                      <a:pt x="29" y="45"/>
                    </a:lnTo>
                    <a:lnTo>
                      <a:pt x="31" y="48"/>
                    </a:lnTo>
                    <a:lnTo>
                      <a:pt x="34" y="52"/>
                    </a:lnTo>
                    <a:lnTo>
                      <a:pt x="35" y="56"/>
                    </a:lnTo>
                    <a:lnTo>
                      <a:pt x="36" y="59"/>
                    </a:lnTo>
                    <a:lnTo>
                      <a:pt x="38" y="62"/>
                    </a:lnTo>
                    <a:lnTo>
                      <a:pt x="38" y="63"/>
                    </a:lnTo>
                    <a:lnTo>
                      <a:pt x="39" y="65"/>
                    </a:lnTo>
                    <a:lnTo>
                      <a:pt x="39" y="68"/>
                    </a:lnTo>
                    <a:lnTo>
                      <a:pt x="41" y="69"/>
                    </a:lnTo>
                    <a:lnTo>
                      <a:pt x="41" y="70"/>
                    </a:lnTo>
                    <a:lnTo>
                      <a:pt x="41" y="73"/>
                    </a:lnTo>
                    <a:lnTo>
                      <a:pt x="42" y="75"/>
                    </a:lnTo>
                    <a:lnTo>
                      <a:pt x="42" y="76"/>
                    </a:lnTo>
                    <a:lnTo>
                      <a:pt x="44" y="79"/>
                    </a:lnTo>
                    <a:lnTo>
                      <a:pt x="44" y="80"/>
                    </a:lnTo>
                    <a:lnTo>
                      <a:pt x="44" y="82"/>
                    </a:lnTo>
                    <a:lnTo>
                      <a:pt x="45" y="85"/>
                    </a:lnTo>
                    <a:lnTo>
                      <a:pt x="45" y="86"/>
                    </a:lnTo>
                    <a:lnTo>
                      <a:pt x="45" y="87"/>
                    </a:lnTo>
                    <a:lnTo>
                      <a:pt x="46" y="89"/>
                    </a:lnTo>
                    <a:lnTo>
                      <a:pt x="46" y="92"/>
                    </a:lnTo>
                    <a:lnTo>
                      <a:pt x="46" y="93"/>
                    </a:lnTo>
                    <a:lnTo>
                      <a:pt x="46" y="95"/>
                    </a:lnTo>
                    <a:lnTo>
                      <a:pt x="48" y="97"/>
                    </a:lnTo>
                    <a:lnTo>
                      <a:pt x="48" y="99"/>
                    </a:lnTo>
                    <a:lnTo>
                      <a:pt x="48" y="100"/>
                    </a:lnTo>
                    <a:lnTo>
                      <a:pt x="48" y="103"/>
                    </a:lnTo>
                    <a:lnTo>
                      <a:pt x="48" y="105"/>
                    </a:lnTo>
                    <a:lnTo>
                      <a:pt x="48" y="106"/>
                    </a:lnTo>
                    <a:lnTo>
                      <a:pt x="48" y="109"/>
                    </a:lnTo>
                    <a:lnTo>
                      <a:pt x="49" y="110"/>
                    </a:lnTo>
                    <a:lnTo>
                      <a:pt x="49" y="112"/>
                    </a:lnTo>
                    <a:lnTo>
                      <a:pt x="49" y="114"/>
                    </a:lnTo>
                    <a:lnTo>
                      <a:pt x="49" y="116"/>
                    </a:lnTo>
                    <a:lnTo>
                      <a:pt x="49" y="117"/>
                    </a:lnTo>
                    <a:lnTo>
                      <a:pt x="49" y="120"/>
                    </a:lnTo>
                    <a:lnTo>
                      <a:pt x="49" y="122"/>
                    </a:lnTo>
                    <a:lnTo>
                      <a:pt x="49" y="123"/>
                    </a:lnTo>
                    <a:lnTo>
                      <a:pt x="49" y="126"/>
                    </a:lnTo>
                    <a:lnTo>
                      <a:pt x="49" y="127"/>
                    </a:lnTo>
                    <a:lnTo>
                      <a:pt x="49" y="129"/>
                    </a:lnTo>
                    <a:lnTo>
                      <a:pt x="48" y="131"/>
                    </a:lnTo>
                    <a:lnTo>
                      <a:pt x="48" y="133"/>
                    </a:lnTo>
                    <a:lnTo>
                      <a:pt x="48" y="134"/>
                    </a:lnTo>
                    <a:lnTo>
                      <a:pt x="48" y="137"/>
                    </a:lnTo>
                    <a:lnTo>
                      <a:pt x="48" y="139"/>
                    </a:lnTo>
                    <a:lnTo>
                      <a:pt x="48" y="140"/>
                    </a:lnTo>
                    <a:lnTo>
                      <a:pt x="48" y="143"/>
                    </a:lnTo>
                    <a:lnTo>
                      <a:pt x="46" y="144"/>
                    </a:lnTo>
                    <a:lnTo>
                      <a:pt x="46" y="146"/>
                    </a:lnTo>
                    <a:lnTo>
                      <a:pt x="46" y="147"/>
                    </a:lnTo>
                    <a:lnTo>
                      <a:pt x="46" y="150"/>
                    </a:lnTo>
                    <a:lnTo>
                      <a:pt x="45" y="151"/>
                    </a:lnTo>
                    <a:lnTo>
                      <a:pt x="45" y="153"/>
                    </a:lnTo>
                    <a:lnTo>
                      <a:pt x="45" y="156"/>
                    </a:lnTo>
                    <a:lnTo>
                      <a:pt x="44" y="157"/>
                    </a:lnTo>
                    <a:lnTo>
                      <a:pt x="44" y="158"/>
                    </a:lnTo>
                    <a:lnTo>
                      <a:pt x="44" y="161"/>
                    </a:lnTo>
                    <a:lnTo>
                      <a:pt x="42" y="163"/>
                    </a:lnTo>
                    <a:lnTo>
                      <a:pt x="42" y="164"/>
                    </a:lnTo>
                    <a:lnTo>
                      <a:pt x="41" y="167"/>
                    </a:lnTo>
                    <a:lnTo>
                      <a:pt x="41" y="168"/>
                    </a:lnTo>
                    <a:lnTo>
                      <a:pt x="41" y="170"/>
                    </a:lnTo>
                    <a:lnTo>
                      <a:pt x="39" y="173"/>
                    </a:lnTo>
                    <a:lnTo>
                      <a:pt x="39" y="174"/>
                    </a:lnTo>
                    <a:lnTo>
                      <a:pt x="38" y="175"/>
                    </a:lnTo>
                    <a:lnTo>
                      <a:pt x="38" y="178"/>
                    </a:lnTo>
                    <a:lnTo>
                      <a:pt x="36" y="180"/>
                    </a:lnTo>
                    <a:lnTo>
                      <a:pt x="35" y="184"/>
                    </a:lnTo>
                    <a:lnTo>
                      <a:pt x="34" y="187"/>
                    </a:lnTo>
                    <a:lnTo>
                      <a:pt x="31" y="191"/>
                    </a:lnTo>
                    <a:lnTo>
                      <a:pt x="29" y="195"/>
                    </a:lnTo>
                    <a:lnTo>
                      <a:pt x="28" y="198"/>
                    </a:lnTo>
                    <a:lnTo>
                      <a:pt x="25" y="202"/>
                    </a:lnTo>
                    <a:lnTo>
                      <a:pt x="24" y="205"/>
                    </a:lnTo>
                    <a:lnTo>
                      <a:pt x="21" y="210"/>
                    </a:lnTo>
                    <a:lnTo>
                      <a:pt x="18" y="214"/>
                    </a:lnTo>
                    <a:lnTo>
                      <a:pt x="17" y="217"/>
                    </a:lnTo>
                    <a:lnTo>
                      <a:pt x="14" y="221"/>
                    </a:lnTo>
                    <a:lnTo>
                      <a:pt x="11" y="225"/>
                    </a:lnTo>
                    <a:lnTo>
                      <a:pt x="8" y="228"/>
                    </a:lnTo>
                    <a:lnTo>
                      <a:pt x="5" y="232"/>
                    </a:lnTo>
                    <a:lnTo>
                      <a:pt x="2" y="236"/>
                    </a:lnTo>
                    <a:lnTo>
                      <a:pt x="0" y="239"/>
                    </a:lnTo>
                    <a:lnTo>
                      <a:pt x="463" y="120"/>
                    </a:lnTo>
                    <a:lnTo>
                      <a:pt x="470" y="120"/>
                    </a:lnTo>
                    <a:lnTo>
                      <a:pt x="463" y="12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0" name="Rectangle 169">
                <a:extLst>
                  <a:ext uri="{FF2B5EF4-FFF2-40B4-BE49-F238E27FC236}">
                    <a16:creationId xmlns:a16="http://schemas.microsoft.com/office/drawing/2014/main" id="{DE34A562-FCCD-450D-9F94-79A878C3C0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37611" y="4714446"/>
                <a:ext cx="1837812" cy="12065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" name="Rectangle 168">
                <a:extLst>
                  <a:ext uri="{FF2B5EF4-FFF2-40B4-BE49-F238E27FC236}">
                    <a16:creationId xmlns:a16="http://schemas.microsoft.com/office/drawing/2014/main" id="{DFE2001F-0F48-4698-9FD0-80DD70AB3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17366" y="4725876"/>
                <a:ext cx="18416" cy="1238250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2" name="Rectangle 167">
                <a:extLst>
                  <a:ext uri="{FF2B5EF4-FFF2-40B4-BE49-F238E27FC236}">
                    <a16:creationId xmlns:a16="http://schemas.microsoft.com/office/drawing/2014/main" id="{1DF844B3-4C5F-417E-9D4E-71F142CC9A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8016" y="5124021"/>
                <a:ext cx="5715" cy="59690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3" name="Rectangle 166">
                <a:extLst>
                  <a:ext uri="{FF2B5EF4-FFF2-40B4-BE49-F238E27FC236}">
                    <a16:creationId xmlns:a16="http://schemas.microsoft.com/office/drawing/2014/main" id="{F3709D5A-477A-4B8F-911F-7D0C03AF92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8016" y="5213556"/>
                <a:ext cx="5715" cy="59690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4" name="Rectangle 165">
                <a:extLst>
                  <a:ext uri="{FF2B5EF4-FFF2-40B4-BE49-F238E27FC236}">
                    <a16:creationId xmlns:a16="http://schemas.microsoft.com/office/drawing/2014/main" id="{A77154A4-6226-446D-A60C-44F8A4D9CD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8016" y="5303091"/>
                <a:ext cx="5715" cy="59690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5" name="Rectangle 164">
                <a:extLst>
                  <a:ext uri="{FF2B5EF4-FFF2-40B4-BE49-F238E27FC236}">
                    <a16:creationId xmlns:a16="http://schemas.microsoft.com/office/drawing/2014/main" id="{CD9229B4-187A-4E56-B522-F1A307C0C8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8016" y="5392626"/>
                <a:ext cx="5715" cy="59690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6" name="Rectangle 163">
                <a:extLst>
                  <a:ext uri="{FF2B5EF4-FFF2-40B4-BE49-F238E27FC236}">
                    <a16:creationId xmlns:a16="http://schemas.microsoft.com/office/drawing/2014/main" id="{7218EF77-0399-42E6-939B-17B64E5577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8016" y="5482161"/>
                <a:ext cx="5715" cy="59690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7" name="Rectangle 162">
                <a:extLst>
                  <a:ext uri="{FF2B5EF4-FFF2-40B4-BE49-F238E27FC236}">
                    <a16:creationId xmlns:a16="http://schemas.microsoft.com/office/drawing/2014/main" id="{BC849251-3E7F-4BDA-8389-92A218FDB0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8016" y="5571061"/>
                <a:ext cx="5715" cy="59690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8" name="Rectangle 161">
                <a:extLst>
                  <a:ext uri="{FF2B5EF4-FFF2-40B4-BE49-F238E27FC236}">
                    <a16:creationId xmlns:a16="http://schemas.microsoft.com/office/drawing/2014/main" id="{193032A9-7556-4028-A390-89BEA31E9E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8016" y="5660596"/>
                <a:ext cx="5715" cy="59690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9" name="Rectangle 160">
                <a:extLst>
                  <a:ext uri="{FF2B5EF4-FFF2-40B4-BE49-F238E27FC236}">
                    <a16:creationId xmlns:a16="http://schemas.microsoft.com/office/drawing/2014/main" id="{E79E37F6-8210-41C4-8FC6-0C586F8BDD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8016" y="5750131"/>
                <a:ext cx="5715" cy="59690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0" name="Rectangle 159">
                <a:extLst>
                  <a:ext uri="{FF2B5EF4-FFF2-40B4-BE49-F238E27FC236}">
                    <a16:creationId xmlns:a16="http://schemas.microsoft.com/office/drawing/2014/main" id="{985B1517-91E9-4AC9-89A6-1052ECD864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8016" y="5839666"/>
                <a:ext cx="5715" cy="59690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1" name="Rectangle 158">
                <a:extLst>
                  <a:ext uri="{FF2B5EF4-FFF2-40B4-BE49-F238E27FC236}">
                    <a16:creationId xmlns:a16="http://schemas.microsoft.com/office/drawing/2014/main" id="{3045D9B3-2F9F-4383-B0D1-95B538E812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8016" y="5929201"/>
                <a:ext cx="5715" cy="59690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2" name="Rectangle 157">
                <a:extLst>
                  <a:ext uri="{FF2B5EF4-FFF2-40B4-BE49-F238E27FC236}">
                    <a16:creationId xmlns:a16="http://schemas.microsoft.com/office/drawing/2014/main" id="{C2FA6FE8-2DB9-4766-B780-FAA656029F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8016" y="6018736"/>
                <a:ext cx="5715" cy="59690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3" name="Rectangle 156">
                <a:extLst>
                  <a:ext uri="{FF2B5EF4-FFF2-40B4-BE49-F238E27FC236}">
                    <a16:creationId xmlns:a16="http://schemas.microsoft.com/office/drawing/2014/main" id="{61032790-E055-4502-8EC8-990E71EFA1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8016" y="6107636"/>
                <a:ext cx="5715" cy="60325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24" name="Rectangle 155">
                <a:extLst>
                  <a:ext uri="{FF2B5EF4-FFF2-40B4-BE49-F238E27FC236}">
                    <a16:creationId xmlns:a16="http://schemas.microsoft.com/office/drawing/2014/main" id="{988DA3BA-6E97-4EDA-9823-FCD691080A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8016" y="6197171"/>
                <a:ext cx="5715" cy="59690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25" name="Freeform 154">
                <a:extLst>
                  <a:ext uri="{FF2B5EF4-FFF2-40B4-BE49-F238E27FC236}">
                    <a16:creationId xmlns:a16="http://schemas.microsoft.com/office/drawing/2014/main" id="{5E74D335-8E71-489F-B9B7-BA2A20E0A7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11651" y="3459686"/>
                <a:ext cx="959549" cy="1285875"/>
              </a:xfrm>
              <a:custGeom>
                <a:avLst/>
                <a:gdLst>
                  <a:gd name="T0" fmla="*/ 193 w 4534"/>
                  <a:gd name="T1" fmla="*/ 5973 h 6075"/>
                  <a:gd name="T2" fmla="*/ 422 w 4534"/>
                  <a:gd name="T3" fmla="*/ 5796 h 6075"/>
                  <a:gd name="T4" fmla="*/ 663 w 4534"/>
                  <a:gd name="T5" fmla="*/ 5594 h 6075"/>
                  <a:gd name="T6" fmla="*/ 914 w 4534"/>
                  <a:gd name="T7" fmla="*/ 5367 h 6075"/>
                  <a:gd name="T8" fmla="*/ 1173 w 4534"/>
                  <a:gd name="T9" fmla="*/ 5120 h 6075"/>
                  <a:gd name="T10" fmla="*/ 1437 w 4534"/>
                  <a:gd name="T11" fmla="*/ 4854 h 6075"/>
                  <a:gd name="T12" fmla="*/ 1703 w 4534"/>
                  <a:gd name="T13" fmla="*/ 4571 h 6075"/>
                  <a:gd name="T14" fmla="*/ 1970 w 4534"/>
                  <a:gd name="T15" fmla="*/ 4273 h 6075"/>
                  <a:gd name="T16" fmla="*/ 2236 w 4534"/>
                  <a:gd name="T17" fmla="*/ 3964 h 6075"/>
                  <a:gd name="T18" fmla="*/ 2497 w 4534"/>
                  <a:gd name="T19" fmla="*/ 3646 h 6075"/>
                  <a:gd name="T20" fmla="*/ 2753 w 4534"/>
                  <a:gd name="T21" fmla="*/ 3320 h 6075"/>
                  <a:gd name="T22" fmla="*/ 3001 w 4534"/>
                  <a:gd name="T23" fmla="*/ 2989 h 6075"/>
                  <a:gd name="T24" fmla="*/ 3239 w 4534"/>
                  <a:gd name="T25" fmla="*/ 2656 h 6075"/>
                  <a:gd name="T26" fmla="*/ 3463 w 4534"/>
                  <a:gd name="T27" fmla="*/ 2323 h 6075"/>
                  <a:gd name="T28" fmla="*/ 3674 w 4534"/>
                  <a:gd name="T29" fmla="*/ 1992 h 6075"/>
                  <a:gd name="T30" fmla="*/ 3867 w 4534"/>
                  <a:gd name="T31" fmla="*/ 1664 h 6075"/>
                  <a:gd name="T32" fmla="*/ 4041 w 4534"/>
                  <a:gd name="T33" fmla="*/ 1345 h 6075"/>
                  <a:gd name="T34" fmla="*/ 4194 w 4534"/>
                  <a:gd name="T35" fmla="*/ 1036 h 6075"/>
                  <a:gd name="T36" fmla="*/ 4323 w 4534"/>
                  <a:gd name="T37" fmla="*/ 736 h 6075"/>
                  <a:gd name="T38" fmla="*/ 4425 w 4534"/>
                  <a:gd name="T39" fmla="*/ 451 h 6075"/>
                  <a:gd name="T40" fmla="*/ 4500 w 4534"/>
                  <a:gd name="T41" fmla="*/ 183 h 6075"/>
                  <a:gd name="T42" fmla="*/ 4527 w 4534"/>
                  <a:gd name="T43" fmla="*/ 54 h 6075"/>
                  <a:gd name="T44" fmla="*/ 4443 w 4534"/>
                  <a:gd name="T45" fmla="*/ 40 h 6075"/>
                  <a:gd name="T46" fmla="*/ 4419 w 4534"/>
                  <a:gd name="T47" fmla="*/ 163 h 6075"/>
                  <a:gd name="T48" fmla="*/ 4346 w 4534"/>
                  <a:gd name="T49" fmla="*/ 426 h 6075"/>
                  <a:gd name="T50" fmla="*/ 4245 w 4534"/>
                  <a:gd name="T51" fmla="*/ 705 h 6075"/>
                  <a:gd name="T52" fmla="*/ 4118 w 4534"/>
                  <a:gd name="T53" fmla="*/ 1000 h 6075"/>
                  <a:gd name="T54" fmla="*/ 3966 w 4534"/>
                  <a:gd name="T55" fmla="*/ 1307 h 6075"/>
                  <a:gd name="T56" fmla="*/ 3795 w 4534"/>
                  <a:gd name="T57" fmla="*/ 1623 h 6075"/>
                  <a:gd name="T58" fmla="*/ 3602 w 4534"/>
                  <a:gd name="T59" fmla="*/ 1947 h 6075"/>
                  <a:gd name="T60" fmla="*/ 3394 w 4534"/>
                  <a:gd name="T61" fmla="*/ 2276 h 6075"/>
                  <a:gd name="T62" fmla="*/ 3170 w 4534"/>
                  <a:gd name="T63" fmla="*/ 2608 h 6075"/>
                  <a:gd name="T64" fmla="*/ 2933 w 4534"/>
                  <a:gd name="T65" fmla="*/ 2940 h 6075"/>
                  <a:gd name="T66" fmla="*/ 2686 w 4534"/>
                  <a:gd name="T67" fmla="*/ 3269 h 6075"/>
                  <a:gd name="T68" fmla="*/ 2431 w 4534"/>
                  <a:gd name="T69" fmla="*/ 3592 h 6075"/>
                  <a:gd name="T70" fmla="*/ 2171 w 4534"/>
                  <a:gd name="T71" fmla="*/ 3910 h 6075"/>
                  <a:gd name="T72" fmla="*/ 1907 w 4534"/>
                  <a:gd name="T73" fmla="*/ 4218 h 6075"/>
                  <a:gd name="T74" fmla="*/ 1641 w 4534"/>
                  <a:gd name="T75" fmla="*/ 4515 h 6075"/>
                  <a:gd name="T76" fmla="*/ 1376 w 4534"/>
                  <a:gd name="T77" fmla="*/ 4796 h 6075"/>
                  <a:gd name="T78" fmla="*/ 1114 w 4534"/>
                  <a:gd name="T79" fmla="*/ 5061 h 6075"/>
                  <a:gd name="T80" fmla="*/ 857 w 4534"/>
                  <a:gd name="T81" fmla="*/ 5306 h 6075"/>
                  <a:gd name="T82" fmla="*/ 609 w 4534"/>
                  <a:gd name="T83" fmla="*/ 5531 h 6075"/>
                  <a:gd name="T84" fmla="*/ 370 w 4534"/>
                  <a:gd name="T85" fmla="*/ 5731 h 6075"/>
                  <a:gd name="T86" fmla="*/ 143 w 4534"/>
                  <a:gd name="T87" fmla="*/ 5905 h 6075"/>
                  <a:gd name="T88" fmla="*/ 47 w 4534"/>
                  <a:gd name="T89" fmla="*/ 6075 h 60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534" h="6075">
                    <a:moveTo>
                      <a:pt x="47" y="6075"/>
                    </a:moveTo>
                    <a:lnTo>
                      <a:pt x="118" y="6026"/>
                    </a:lnTo>
                    <a:lnTo>
                      <a:pt x="193" y="5973"/>
                    </a:lnTo>
                    <a:lnTo>
                      <a:pt x="268" y="5916"/>
                    </a:lnTo>
                    <a:lnTo>
                      <a:pt x="344" y="5858"/>
                    </a:lnTo>
                    <a:lnTo>
                      <a:pt x="422" y="5796"/>
                    </a:lnTo>
                    <a:lnTo>
                      <a:pt x="502" y="5732"/>
                    </a:lnTo>
                    <a:lnTo>
                      <a:pt x="582" y="5664"/>
                    </a:lnTo>
                    <a:lnTo>
                      <a:pt x="663" y="5594"/>
                    </a:lnTo>
                    <a:lnTo>
                      <a:pt x="747" y="5522"/>
                    </a:lnTo>
                    <a:lnTo>
                      <a:pt x="830" y="5445"/>
                    </a:lnTo>
                    <a:lnTo>
                      <a:pt x="914" y="5367"/>
                    </a:lnTo>
                    <a:lnTo>
                      <a:pt x="1000" y="5288"/>
                    </a:lnTo>
                    <a:lnTo>
                      <a:pt x="1085" y="5206"/>
                    </a:lnTo>
                    <a:lnTo>
                      <a:pt x="1173" y="5120"/>
                    </a:lnTo>
                    <a:lnTo>
                      <a:pt x="1260" y="5034"/>
                    </a:lnTo>
                    <a:lnTo>
                      <a:pt x="1347" y="4945"/>
                    </a:lnTo>
                    <a:lnTo>
                      <a:pt x="1437" y="4854"/>
                    </a:lnTo>
                    <a:lnTo>
                      <a:pt x="1525" y="4762"/>
                    </a:lnTo>
                    <a:lnTo>
                      <a:pt x="1614" y="4666"/>
                    </a:lnTo>
                    <a:lnTo>
                      <a:pt x="1703" y="4571"/>
                    </a:lnTo>
                    <a:lnTo>
                      <a:pt x="1791" y="4474"/>
                    </a:lnTo>
                    <a:lnTo>
                      <a:pt x="1880" y="4374"/>
                    </a:lnTo>
                    <a:lnTo>
                      <a:pt x="1970" y="4273"/>
                    </a:lnTo>
                    <a:lnTo>
                      <a:pt x="2059" y="4171"/>
                    </a:lnTo>
                    <a:lnTo>
                      <a:pt x="2147" y="4069"/>
                    </a:lnTo>
                    <a:lnTo>
                      <a:pt x="2236" y="3964"/>
                    </a:lnTo>
                    <a:lnTo>
                      <a:pt x="2324" y="3859"/>
                    </a:lnTo>
                    <a:lnTo>
                      <a:pt x="2410" y="3753"/>
                    </a:lnTo>
                    <a:lnTo>
                      <a:pt x="2497" y="3646"/>
                    </a:lnTo>
                    <a:lnTo>
                      <a:pt x="2583" y="3537"/>
                    </a:lnTo>
                    <a:lnTo>
                      <a:pt x="2668" y="3429"/>
                    </a:lnTo>
                    <a:lnTo>
                      <a:pt x="2753" y="3320"/>
                    </a:lnTo>
                    <a:lnTo>
                      <a:pt x="2837" y="3209"/>
                    </a:lnTo>
                    <a:lnTo>
                      <a:pt x="2919" y="3100"/>
                    </a:lnTo>
                    <a:lnTo>
                      <a:pt x="3001" y="2989"/>
                    </a:lnTo>
                    <a:lnTo>
                      <a:pt x="3082" y="2877"/>
                    </a:lnTo>
                    <a:lnTo>
                      <a:pt x="3161" y="2767"/>
                    </a:lnTo>
                    <a:lnTo>
                      <a:pt x="3239" y="2656"/>
                    </a:lnTo>
                    <a:lnTo>
                      <a:pt x="3316" y="2544"/>
                    </a:lnTo>
                    <a:lnTo>
                      <a:pt x="3389" y="2433"/>
                    </a:lnTo>
                    <a:lnTo>
                      <a:pt x="3463" y="2323"/>
                    </a:lnTo>
                    <a:lnTo>
                      <a:pt x="3535" y="2212"/>
                    </a:lnTo>
                    <a:lnTo>
                      <a:pt x="3605" y="2101"/>
                    </a:lnTo>
                    <a:lnTo>
                      <a:pt x="3674" y="1992"/>
                    </a:lnTo>
                    <a:lnTo>
                      <a:pt x="3741" y="1881"/>
                    </a:lnTo>
                    <a:lnTo>
                      <a:pt x="3804" y="1774"/>
                    </a:lnTo>
                    <a:lnTo>
                      <a:pt x="3867" y="1664"/>
                    </a:lnTo>
                    <a:lnTo>
                      <a:pt x="3928" y="1558"/>
                    </a:lnTo>
                    <a:lnTo>
                      <a:pt x="3986" y="1451"/>
                    </a:lnTo>
                    <a:lnTo>
                      <a:pt x="4041" y="1345"/>
                    </a:lnTo>
                    <a:lnTo>
                      <a:pt x="4094" y="1240"/>
                    </a:lnTo>
                    <a:lnTo>
                      <a:pt x="4145" y="1138"/>
                    </a:lnTo>
                    <a:lnTo>
                      <a:pt x="4194" y="1036"/>
                    </a:lnTo>
                    <a:lnTo>
                      <a:pt x="4239" y="934"/>
                    </a:lnTo>
                    <a:lnTo>
                      <a:pt x="4282" y="834"/>
                    </a:lnTo>
                    <a:lnTo>
                      <a:pt x="4323" y="736"/>
                    </a:lnTo>
                    <a:lnTo>
                      <a:pt x="4360" y="640"/>
                    </a:lnTo>
                    <a:lnTo>
                      <a:pt x="4394" y="545"/>
                    </a:lnTo>
                    <a:lnTo>
                      <a:pt x="4425" y="451"/>
                    </a:lnTo>
                    <a:lnTo>
                      <a:pt x="4453" y="360"/>
                    </a:lnTo>
                    <a:lnTo>
                      <a:pt x="4479" y="271"/>
                    </a:lnTo>
                    <a:lnTo>
                      <a:pt x="4500" y="183"/>
                    </a:lnTo>
                    <a:lnTo>
                      <a:pt x="4510" y="139"/>
                    </a:lnTo>
                    <a:lnTo>
                      <a:pt x="4519" y="97"/>
                    </a:lnTo>
                    <a:lnTo>
                      <a:pt x="4527" y="54"/>
                    </a:lnTo>
                    <a:lnTo>
                      <a:pt x="4534" y="13"/>
                    </a:lnTo>
                    <a:lnTo>
                      <a:pt x="4451" y="0"/>
                    </a:lnTo>
                    <a:lnTo>
                      <a:pt x="4443" y="40"/>
                    </a:lnTo>
                    <a:lnTo>
                      <a:pt x="4436" y="81"/>
                    </a:lnTo>
                    <a:lnTo>
                      <a:pt x="4428" y="122"/>
                    </a:lnTo>
                    <a:lnTo>
                      <a:pt x="4419" y="163"/>
                    </a:lnTo>
                    <a:lnTo>
                      <a:pt x="4398" y="248"/>
                    </a:lnTo>
                    <a:lnTo>
                      <a:pt x="4374" y="336"/>
                    </a:lnTo>
                    <a:lnTo>
                      <a:pt x="4346" y="426"/>
                    </a:lnTo>
                    <a:lnTo>
                      <a:pt x="4315" y="518"/>
                    </a:lnTo>
                    <a:lnTo>
                      <a:pt x="4282" y="610"/>
                    </a:lnTo>
                    <a:lnTo>
                      <a:pt x="4245" y="705"/>
                    </a:lnTo>
                    <a:lnTo>
                      <a:pt x="4205" y="802"/>
                    </a:lnTo>
                    <a:lnTo>
                      <a:pt x="4163" y="901"/>
                    </a:lnTo>
                    <a:lnTo>
                      <a:pt x="4118" y="1000"/>
                    </a:lnTo>
                    <a:lnTo>
                      <a:pt x="4069" y="1101"/>
                    </a:lnTo>
                    <a:lnTo>
                      <a:pt x="4020" y="1203"/>
                    </a:lnTo>
                    <a:lnTo>
                      <a:pt x="3966" y="1307"/>
                    </a:lnTo>
                    <a:lnTo>
                      <a:pt x="3911" y="1412"/>
                    </a:lnTo>
                    <a:lnTo>
                      <a:pt x="3854" y="1517"/>
                    </a:lnTo>
                    <a:lnTo>
                      <a:pt x="3795" y="1623"/>
                    </a:lnTo>
                    <a:lnTo>
                      <a:pt x="3732" y="1731"/>
                    </a:lnTo>
                    <a:lnTo>
                      <a:pt x="3668" y="1839"/>
                    </a:lnTo>
                    <a:lnTo>
                      <a:pt x="3602" y="1947"/>
                    </a:lnTo>
                    <a:lnTo>
                      <a:pt x="3534" y="2056"/>
                    </a:lnTo>
                    <a:lnTo>
                      <a:pt x="3464" y="2167"/>
                    </a:lnTo>
                    <a:lnTo>
                      <a:pt x="3394" y="2276"/>
                    </a:lnTo>
                    <a:lnTo>
                      <a:pt x="3320" y="2386"/>
                    </a:lnTo>
                    <a:lnTo>
                      <a:pt x="3246" y="2497"/>
                    </a:lnTo>
                    <a:lnTo>
                      <a:pt x="3170" y="2608"/>
                    </a:lnTo>
                    <a:lnTo>
                      <a:pt x="3092" y="2718"/>
                    </a:lnTo>
                    <a:lnTo>
                      <a:pt x="3014" y="2829"/>
                    </a:lnTo>
                    <a:lnTo>
                      <a:pt x="2933" y="2940"/>
                    </a:lnTo>
                    <a:lnTo>
                      <a:pt x="2852" y="3049"/>
                    </a:lnTo>
                    <a:lnTo>
                      <a:pt x="2770" y="3160"/>
                    </a:lnTo>
                    <a:lnTo>
                      <a:pt x="2686" y="3269"/>
                    </a:lnTo>
                    <a:lnTo>
                      <a:pt x="2603" y="3377"/>
                    </a:lnTo>
                    <a:lnTo>
                      <a:pt x="2518" y="3486"/>
                    </a:lnTo>
                    <a:lnTo>
                      <a:pt x="2431" y="3592"/>
                    </a:lnTo>
                    <a:lnTo>
                      <a:pt x="2345" y="3700"/>
                    </a:lnTo>
                    <a:lnTo>
                      <a:pt x="2259" y="3805"/>
                    </a:lnTo>
                    <a:lnTo>
                      <a:pt x="2171" y="3910"/>
                    </a:lnTo>
                    <a:lnTo>
                      <a:pt x="2083" y="4014"/>
                    </a:lnTo>
                    <a:lnTo>
                      <a:pt x="1995" y="4117"/>
                    </a:lnTo>
                    <a:lnTo>
                      <a:pt x="1907" y="4218"/>
                    </a:lnTo>
                    <a:lnTo>
                      <a:pt x="1818" y="4319"/>
                    </a:lnTo>
                    <a:lnTo>
                      <a:pt x="1730" y="4417"/>
                    </a:lnTo>
                    <a:lnTo>
                      <a:pt x="1641" y="4515"/>
                    </a:lnTo>
                    <a:lnTo>
                      <a:pt x="1553" y="4610"/>
                    </a:lnTo>
                    <a:lnTo>
                      <a:pt x="1464" y="4703"/>
                    </a:lnTo>
                    <a:lnTo>
                      <a:pt x="1376" y="4796"/>
                    </a:lnTo>
                    <a:lnTo>
                      <a:pt x="1288" y="4886"/>
                    </a:lnTo>
                    <a:lnTo>
                      <a:pt x="1200" y="4974"/>
                    </a:lnTo>
                    <a:lnTo>
                      <a:pt x="1114" y="5061"/>
                    </a:lnTo>
                    <a:lnTo>
                      <a:pt x="1027" y="5145"/>
                    </a:lnTo>
                    <a:lnTo>
                      <a:pt x="942" y="5227"/>
                    </a:lnTo>
                    <a:lnTo>
                      <a:pt x="857" y="5306"/>
                    </a:lnTo>
                    <a:lnTo>
                      <a:pt x="774" y="5384"/>
                    </a:lnTo>
                    <a:lnTo>
                      <a:pt x="690" y="5458"/>
                    </a:lnTo>
                    <a:lnTo>
                      <a:pt x="609" y="5531"/>
                    </a:lnTo>
                    <a:lnTo>
                      <a:pt x="527" y="5600"/>
                    </a:lnTo>
                    <a:lnTo>
                      <a:pt x="448" y="5667"/>
                    </a:lnTo>
                    <a:lnTo>
                      <a:pt x="370" y="5731"/>
                    </a:lnTo>
                    <a:lnTo>
                      <a:pt x="292" y="5792"/>
                    </a:lnTo>
                    <a:lnTo>
                      <a:pt x="217" y="5850"/>
                    </a:lnTo>
                    <a:lnTo>
                      <a:pt x="143" y="5905"/>
                    </a:lnTo>
                    <a:lnTo>
                      <a:pt x="71" y="5956"/>
                    </a:lnTo>
                    <a:lnTo>
                      <a:pt x="0" y="6004"/>
                    </a:lnTo>
                    <a:lnTo>
                      <a:pt x="47" y="607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27" name="Freeform 153">
                <a:extLst>
                  <a:ext uri="{FF2B5EF4-FFF2-40B4-BE49-F238E27FC236}">
                    <a16:creationId xmlns:a16="http://schemas.microsoft.com/office/drawing/2014/main" id="{05926801-A4D2-4E58-B886-E3876A514B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22446" y="5120846"/>
                <a:ext cx="907475" cy="514350"/>
              </a:xfrm>
              <a:custGeom>
                <a:avLst/>
                <a:gdLst>
                  <a:gd name="T0" fmla="*/ 33 w 4285"/>
                  <a:gd name="T1" fmla="*/ 2336 h 2428"/>
                  <a:gd name="T2" fmla="*/ 146 w 4285"/>
                  <a:gd name="T3" fmla="*/ 2360 h 2428"/>
                  <a:gd name="T4" fmla="*/ 196 w 4285"/>
                  <a:gd name="T5" fmla="*/ 2277 h 2428"/>
                  <a:gd name="T6" fmla="*/ 292 w 4285"/>
                  <a:gd name="T7" fmla="*/ 2279 h 2428"/>
                  <a:gd name="T8" fmla="*/ 360 w 4285"/>
                  <a:gd name="T9" fmla="*/ 2236 h 2428"/>
                  <a:gd name="T10" fmla="*/ 428 w 4285"/>
                  <a:gd name="T11" fmla="*/ 2189 h 2428"/>
                  <a:gd name="T12" fmla="*/ 526 w 4285"/>
                  <a:gd name="T13" fmla="*/ 2195 h 2428"/>
                  <a:gd name="T14" fmla="*/ 576 w 4285"/>
                  <a:gd name="T15" fmla="*/ 2110 h 2428"/>
                  <a:gd name="T16" fmla="*/ 690 w 4285"/>
                  <a:gd name="T17" fmla="*/ 2137 h 2428"/>
                  <a:gd name="T18" fmla="*/ 732 w 4285"/>
                  <a:gd name="T19" fmla="*/ 2033 h 2428"/>
                  <a:gd name="T20" fmla="*/ 848 w 4285"/>
                  <a:gd name="T21" fmla="*/ 2063 h 2428"/>
                  <a:gd name="T22" fmla="*/ 886 w 4285"/>
                  <a:gd name="T23" fmla="*/ 1960 h 2428"/>
                  <a:gd name="T24" fmla="*/ 1002 w 4285"/>
                  <a:gd name="T25" fmla="*/ 1984 h 2428"/>
                  <a:gd name="T26" fmla="*/ 1046 w 4285"/>
                  <a:gd name="T27" fmla="*/ 1883 h 2428"/>
                  <a:gd name="T28" fmla="*/ 1155 w 4285"/>
                  <a:gd name="T29" fmla="*/ 1887 h 2428"/>
                  <a:gd name="T30" fmla="*/ 1209 w 4285"/>
                  <a:gd name="T31" fmla="*/ 1812 h 2428"/>
                  <a:gd name="T32" fmla="*/ 1293 w 4285"/>
                  <a:gd name="T33" fmla="*/ 1779 h 2428"/>
                  <a:gd name="T34" fmla="*/ 1376 w 4285"/>
                  <a:gd name="T35" fmla="*/ 1751 h 2428"/>
                  <a:gd name="T36" fmla="*/ 1430 w 4285"/>
                  <a:gd name="T37" fmla="*/ 1672 h 2428"/>
                  <a:gd name="T38" fmla="*/ 1541 w 4285"/>
                  <a:gd name="T39" fmla="*/ 1680 h 2428"/>
                  <a:gd name="T40" fmla="*/ 1585 w 4285"/>
                  <a:gd name="T41" fmla="*/ 1576 h 2428"/>
                  <a:gd name="T42" fmla="*/ 1702 w 4285"/>
                  <a:gd name="T43" fmla="*/ 1598 h 2428"/>
                  <a:gd name="T44" fmla="*/ 1740 w 4285"/>
                  <a:gd name="T45" fmla="*/ 1490 h 2428"/>
                  <a:gd name="T46" fmla="*/ 1857 w 4285"/>
                  <a:gd name="T47" fmla="*/ 1513 h 2428"/>
                  <a:gd name="T48" fmla="*/ 1898 w 4285"/>
                  <a:gd name="T49" fmla="*/ 1408 h 2428"/>
                  <a:gd name="T50" fmla="*/ 2011 w 4285"/>
                  <a:gd name="T51" fmla="*/ 1420 h 2428"/>
                  <a:gd name="T52" fmla="*/ 2061 w 4285"/>
                  <a:gd name="T53" fmla="*/ 1328 h 2428"/>
                  <a:gd name="T54" fmla="*/ 2156 w 4285"/>
                  <a:gd name="T55" fmla="*/ 1318 h 2428"/>
                  <a:gd name="T56" fmla="*/ 2226 w 4285"/>
                  <a:gd name="T57" fmla="*/ 1269 h 2428"/>
                  <a:gd name="T58" fmla="*/ 2297 w 4285"/>
                  <a:gd name="T59" fmla="*/ 1219 h 2428"/>
                  <a:gd name="T60" fmla="*/ 2395 w 4285"/>
                  <a:gd name="T61" fmla="*/ 1219 h 2428"/>
                  <a:gd name="T62" fmla="*/ 2432 w 4285"/>
                  <a:gd name="T63" fmla="*/ 1120 h 2428"/>
                  <a:gd name="T64" fmla="*/ 2534 w 4285"/>
                  <a:gd name="T65" fmla="*/ 1135 h 2428"/>
                  <a:gd name="T66" fmla="*/ 2565 w 4285"/>
                  <a:gd name="T67" fmla="*/ 1030 h 2428"/>
                  <a:gd name="T68" fmla="*/ 2671 w 4285"/>
                  <a:gd name="T69" fmla="*/ 1057 h 2428"/>
                  <a:gd name="T70" fmla="*/ 2700 w 4285"/>
                  <a:gd name="T71" fmla="*/ 951 h 2428"/>
                  <a:gd name="T72" fmla="*/ 2805 w 4285"/>
                  <a:gd name="T73" fmla="*/ 974 h 2428"/>
                  <a:gd name="T74" fmla="*/ 2839 w 4285"/>
                  <a:gd name="T75" fmla="*/ 880 h 2428"/>
                  <a:gd name="T76" fmla="*/ 2936 w 4285"/>
                  <a:gd name="T77" fmla="*/ 893 h 2428"/>
                  <a:gd name="T78" fmla="*/ 2982 w 4285"/>
                  <a:gd name="T79" fmla="*/ 826 h 2428"/>
                  <a:gd name="T80" fmla="*/ 3055 w 4285"/>
                  <a:gd name="T81" fmla="*/ 800 h 2428"/>
                  <a:gd name="T82" fmla="*/ 3125 w 4285"/>
                  <a:gd name="T83" fmla="*/ 778 h 2428"/>
                  <a:gd name="T84" fmla="*/ 3157 w 4285"/>
                  <a:gd name="T85" fmla="*/ 700 h 2428"/>
                  <a:gd name="T86" fmla="*/ 3247 w 4285"/>
                  <a:gd name="T87" fmla="*/ 711 h 2428"/>
                  <a:gd name="T88" fmla="*/ 3269 w 4285"/>
                  <a:gd name="T89" fmla="*/ 610 h 2428"/>
                  <a:gd name="T90" fmla="*/ 3363 w 4285"/>
                  <a:gd name="T91" fmla="*/ 634 h 2428"/>
                  <a:gd name="T92" fmla="*/ 3381 w 4285"/>
                  <a:gd name="T93" fmla="*/ 528 h 2428"/>
                  <a:gd name="T94" fmla="*/ 3475 w 4285"/>
                  <a:gd name="T95" fmla="*/ 555 h 2428"/>
                  <a:gd name="T96" fmla="*/ 3495 w 4285"/>
                  <a:gd name="T97" fmla="*/ 451 h 2428"/>
                  <a:gd name="T98" fmla="*/ 3585 w 4285"/>
                  <a:gd name="T99" fmla="*/ 476 h 2428"/>
                  <a:gd name="T100" fmla="*/ 3614 w 4285"/>
                  <a:gd name="T101" fmla="*/ 395 h 2428"/>
                  <a:gd name="T102" fmla="*/ 3689 w 4285"/>
                  <a:gd name="T103" fmla="*/ 397 h 2428"/>
                  <a:gd name="T104" fmla="*/ 3735 w 4285"/>
                  <a:gd name="T105" fmla="*/ 355 h 2428"/>
                  <a:gd name="T106" fmla="*/ 3778 w 4285"/>
                  <a:gd name="T107" fmla="*/ 305 h 2428"/>
                  <a:gd name="T108" fmla="*/ 3849 w 4285"/>
                  <a:gd name="T109" fmla="*/ 310 h 2428"/>
                  <a:gd name="T110" fmla="*/ 3871 w 4285"/>
                  <a:gd name="T111" fmla="*/ 223 h 2428"/>
                  <a:gd name="T112" fmla="*/ 3958 w 4285"/>
                  <a:gd name="T113" fmla="*/ 247 h 2428"/>
                  <a:gd name="T114" fmla="*/ 3972 w 4285"/>
                  <a:gd name="T115" fmla="*/ 149 h 2428"/>
                  <a:gd name="T116" fmla="*/ 4061 w 4285"/>
                  <a:gd name="T117" fmla="*/ 183 h 2428"/>
                  <a:gd name="T118" fmla="*/ 4074 w 4285"/>
                  <a:gd name="T119" fmla="*/ 84 h 2428"/>
                  <a:gd name="T120" fmla="*/ 4162 w 4285"/>
                  <a:gd name="T121" fmla="*/ 112 h 2428"/>
                  <a:gd name="T122" fmla="*/ 4179 w 4285"/>
                  <a:gd name="T123" fmla="*/ 22 h 2428"/>
                  <a:gd name="T124" fmla="*/ 4261 w 4285"/>
                  <a:gd name="T125" fmla="*/ 36 h 2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285" h="2428">
                    <a:moveTo>
                      <a:pt x="0" y="2428"/>
                    </a:moveTo>
                    <a:lnTo>
                      <a:pt x="6" y="2424"/>
                    </a:lnTo>
                    <a:lnTo>
                      <a:pt x="12" y="2418"/>
                    </a:lnTo>
                    <a:lnTo>
                      <a:pt x="15" y="2412"/>
                    </a:lnTo>
                    <a:lnTo>
                      <a:pt x="17" y="2406"/>
                    </a:lnTo>
                    <a:lnTo>
                      <a:pt x="20" y="2392"/>
                    </a:lnTo>
                    <a:lnTo>
                      <a:pt x="22" y="2377"/>
                    </a:lnTo>
                    <a:lnTo>
                      <a:pt x="23" y="2362"/>
                    </a:lnTo>
                    <a:lnTo>
                      <a:pt x="26" y="2348"/>
                    </a:lnTo>
                    <a:lnTo>
                      <a:pt x="29" y="2341"/>
                    </a:lnTo>
                    <a:lnTo>
                      <a:pt x="33" y="2336"/>
                    </a:lnTo>
                    <a:lnTo>
                      <a:pt x="39" y="2330"/>
                    </a:lnTo>
                    <a:lnTo>
                      <a:pt x="46" y="2326"/>
                    </a:lnTo>
                    <a:lnTo>
                      <a:pt x="53" y="2321"/>
                    </a:lnTo>
                    <a:lnTo>
                      <a:pt x="60" y="2320"/>
                    </a:lnTo>
                    <a:lnTo>
                      <a:pt x="67" y="2320"/>
                    </a:lnTo>
                    <a:lnTo>
                      <a:pt x="74" y="2323"/>
                    </a:lnTo>
                    <a:lnTo>
                      <a:pt x="90" y="2330"/>
                    </a:lnTo>
                    <a:lnTo>
                      <a:pt x="105" y="2340"/>
                    </a:lnTo>
                    <a:lnTo>
                      <a:pt x="122" y="2350"/>
                    </a:lnTo>
                    <a:lnTo>
                      <a:pt x="138" y="2357"/>
                    </a:lnTo>
                    <a:lnTo>
                      <a:pt x="146" y="2360"/>
                    </a:lnTo>
                    <a:lnTo>
                      <a:pt x="155" y="2360"/>
                    </a:lnTo>
                    <a:lnTo>
                      <a:pt x="162" y="2360"/>
                    </a:lnTo>
                    <a:lnTo>
                      <a:pt x="169" y="2357"/>
                    </a:lnTo>
                    <a:lnTo>
                      <a:pt x="176" y="2353"/>
                    </a:lnTo>
                    <a:lnTo>
                      <a:pt x="180" y="2348"/>
                    </a:lnTo>
                    <a:lnTo>
                      <a:pt x="185" y="2343"/>
                    </a:lnTo>
                    <a:lnTo>
                      <a:pt x="187" y="2336"/>
                    </a:lnTo>
                    <a:lnTo>
                      <a:pt x="190" y="2321"/>
                    </a:lnTo>
                    <a:lnTo>
                      <a:pt x="192" y="2307"/>
                    </a:lnTo>
                    <a:lnTo>
                      <a:pt x="192" y="2292"/>
                    </a:lnTo>
                    <a:lnTo>
                      <a:pt x="196" y="2277"/>
                    </a:lnTo>
                    <a:lnTo>
                      <a:pt x="199" y="2272"/>
                    </a:lnTo>
                    <a:lnTo>
                      <a:pt x="203" y="2265"/>
                    </a:lnTo>
                    <a:lnTo>
                      <a:pt x="209" y="2259"/>
                    </a:lnTo>
                    <a:lnTo>
                      <a:pt x="216" y="2255"/>
                    </a:lnTo>
                    <a:lnTo>
                      <a:pt x="221" y="2252"/>
                    </a:lnTo>
                    <a:lnTo>
                      <a:pt x="229" y="2250"/>
                    </a:lnTo>
                    <a:lnTo>
                      <a:pt x="237" y="2250"/>
                    </a:lnTo>
                    <a:lnTo>
                      <a:pt x="244" y="2252"/>
                    </a:lnTo>
                    <a:lnTo>
                      <a:pt x="260" y="2259"/>
                    </a:lnTo>
                    <a:lnTo>
                      <a:pt x="275" y="2269"/>
                    </a:lnTo>
                    <a:lnTo>
                      <a:pt x="292" y="2279"/>
                    </a:lnTo>
                    <a:lnTo>
                      <a:pt x="308" y="2287"/>
                    </a:lnTo>
                    <a:lnTo>
                      <a:pt x="316" y="2289"/>
                    </a:lnTo>
                    <a:lnTo>
                      <a:pt x="323" y="2290"/>
                    </a:lnTo>
                    <a:lnTo>
                      <a:pt x="332" y="2290"/>
                    </a:lnTo>
                    <a:lnTo>
                      <a:pt x="339" y="2287"/>
                    </a:lnTo>
                    <a:lnTo>
                      <a:pt x="346" y="2283"/>
                    </a:lnTo>
                    <a:lnTo>
                      <a:pt x="350" y="2277"/>
                    </a:lnTo>
                    <a:lnTo>
                      <a:pt x="355" y="2272"/>
                    </a:lnTo>
                    <a:lnTo>
                      <a:pt x="357" y="2266"/>
                    </a:lnTo>
                    <a:lnTo>
                      <a:pt x="359" y="2252"/>
                    </a:lnTo>
                    <a:lnTo>
                      <a:pt x="360" y="2236"/>
                    </a:lnTo>
                    <a:lnTo>
                      <a:pt x="362" y="2222"/>
                    </a:lnTo>
                    <a:lnTo>
                      <a:pt x="365" y="2208"/>
                    </a:lnTo>
                    <a:lnTo>
                      <a:pt x="367" y="2201"/>
                    </a:lnTo>
                    <a:lnTo>
                      <a:pt x="372" y="2195"/>
                    </a:lnTo>
                    <a:lnTo>
                      <a:pt x="377" y="2189"/>
                    </a:lnTo>
                    <a:lnTo>
                      <a:pt x="384" y="2185"/>
                    </a:lnTo>
                    <a:lnTo>
                      <a:pt x="391" y="2181"/>
                    </a:lnTo>
                    <a:lnTo>
                      <a:pt x="399" y="2179"/>
                    </a:lnTo>
                    <a:lnTo>
                      <a:pt x="406" y="2179"/>
                    </a:lnTo>
                    <a:lnTo>
                      <a:pt x="414" y="2182"/>
                    </a:lnTo>
                    <a:lnTo>
                      <a:pt x="428" y="2189"/>
                    </a:lnTo>
                    <a:lnTo>
                      <a:pt x="445" y="2199"/>
                    </a:lnTo>
                    <a:lnTo>
                      <a:pt x="461" y="2209"/>
                    </a:lnTo>
                    <a:lnTo>
                      <a:pt x="478" y="2216"/>
                    </a:lnTo>
                    <a:lnTo>
                      <a:pt x="485" y="2219"/>
                    </a:lnTo>
                    <a:lnTo>
                      <a:pt x="493" y="2219"/>
                    </a:lnTo>
                    <a:lnTo>
                      <a:pt x="501" y="2219"/>
                    </a:lnTo>
                    <a:lnTo>
                      <a:pt x="509" y="2216"/>
                    </a:lnTo>
                    <a:lnTo>
                      <a:pt x="515" y="2212"/>
                    </a:lnTo>
                    <a:lnTo>
                      <a:pt x="520" y="2208"/>
                    </a:lnTo>
                    <a:lnTo>
                      <a:pt x="523" y="2202"/>
                    </a:lnTo>
                    <a:lnTo>
                      <a:pt x="526" y="2195"/>
                    </a:lnTo>
                    <a:lnTo>
                      <a:pt x="529" y="2181"/>
                    </a:lnTo>
                    <a:lnTo>
                      <a:pt x="530" y="2167"/>
                    </a:lnTo>
                    <a:lnTo>
                      <a:pt x="532" y="2151"/>
                    </a:lnTo>
                    <a:lnTo>
                      <a:pt x="535" y="2137"/>
                    </a:lnTo>
                    <a:lnTo>
                      <a:pt x="537" y="2131"/>
                    </a:lnTo>
                    <a:lnTo>
                      <a:pt x="542" y="2124"/>
                    </a:lnTo>
                    <a:lnTo>
                      <a:pt x="547" y="2118"/>
                    </a:lnTo>
                    <a:lnTo>
                      <a:pt x="554" y="2114"/>
                    </a:lnTo>
                    <a:lnTo>
                      <a:pt x="562" y="2111"/>
                    </a:lnTo>
                    <a:lnTo>
                      <a:pt x="569" y="2110"/>
                    </a:lnTo>
                    <a:lnTo>
                      <a:pt x="576" y="2110"/>
                    </a:lnTo>
                    <a:lnTo>
                      <a:pt x="583" y="2111"/>
                    </a:lnTo>
                    <a:lnTo>
                      <a:pt x="598" y="2120"/>
                    </a:lnTo>
                    <a:lnTo>
                      <a:pt x="615" y="2128"/>
                    </a:lnTo>
                    <a:lnTo>
                      <a:pt x="631" y="2138"/>
                    </a:lnTo>
                    <a:lnTo>
                      <a:pt x="647" y="2147"/>
                    </a:lnTo>
                    <a:lnTo>
                      <a:pt x="655" y="2150"/>
                    </a:lnTo>
                    <a:lnTo>
                      <a:pt x="664" y="2150"/>
                    </a:lnTo>
                    <a:lnTo>
                      <a:pt x="671" y="2150"/>
                    </a:lnTo>
                    <a:lnTo>
                      <a:pt x="678" y="2147"/>
                    </a:lnTo>
                    <a:lnTo>
                      <a:pt x="685" y="2141"/>
                    </a:lnTo>
                    <a:lnTo>
                      <a:pt x="690" y="2137"/>
                    </a:lnTo>
                    <a:lnTo>
                      <a:pt x="693" y="2131"/>
                    </a:lnTo>
                    <a:lnTo>
                      <a:pt x="696" y="2124"/>
                    </a:lnTo>
                    <a:lnTo>
                      <a:pt x="699" y="2109"/>
                    </a:lnTo>
                    <a:lnTo>
                      <a:pt x="700" y="2093"/>
                    </a:lnTo>
                    <a:lnTo>
                      <a:pt x="702" y="2077"/>
                    </a:lnTo>
                    <a:lnTo>
                      <a:pt x="705" y="2062"/>
                    </a:lnTo>
                    <a:lnTo>
                      <a:pt x="707" y="2055"/>
                    </a:lnTo>
                    <a:lnTo>
                      <a:pt x="712" y="2049"/>
                    </a:lnTo>
                    <a:lnTo>
                      <a:pt x="717" y="2043"/>
                    </a:lnTo>
                    <a:lnTo>
                      <a:pt x="724" y="2038"/>
                    </a:lnTo>
                    <a:lnTo>
                      <a:pt x="732" y="2033"/>
                    </a:lnTo>
                    <a:lnTo>
                      <a:pt x="737" y="2032"/>
                    </a:lnTo>
                    <a:lnTo>
                      <a:pt x="746" y="2032"/>
                    </a:lnTo>
                    <a:lnTo>
                      <a:pt x="753" y="2033"/>
                    </a:lnTo>
                    <a:lnTo>
                      <a:pt x="768" y="2039"/>
                    </a:lnTo>
                    <a:lnTo>
                      <a:pt x="784" y="2049"/>
                    </a:lnTo>
                    <a:lnTo>
                      <a:pt x="801" y="2057"/>
                    </a:lnTo>
                    <a:lnTo>
                      <a:pt x="817" y="2065"/>
                    </a:lnTo>
                    <a:lnTo>
                      <a:pt x="825" y="2066"/>
                    </a:lnTo>
                    <a:lnTo>
                      <a:pt x="832" y="2067"/>
                    </a:lnTo>
                    <a:lnTo>
                      <a:pt x="841" y="2066"/>
                    </a:lnTo>
                    <a:lnTo>
                      <a:pt x="848" y="2063"/>
                    </a:lnTo>
                    <a:lnTo>
                      <a:pt x="855" y="2057"/>
                    </a:lnTo>
                    <a:lnTo>
                      <a:pt x="859" y="2052"/>
                    </a:lnTo>
                    <a:lnTo>
                      <a:pt x="863" y="2046"/>
                    </a:lnTo>
                    <a:lnTo>
                      <a:pt x="866" y="2039"/>
                    </a:lnTo>
                    <a:lnTo>
                      <a:pt x="869" y="2025"/>
                    </a:lnTo>
                    <a:lnTo>
                      <a:pt x="869" y="2009"/>
                    </a:lnTo>
                    <a:lnTo>
                      <a:pt x="870" y="1994"/>
                    </a:lnTo>
                    <a:lnTo>
                      <a:pt x="873" y="1978"/>
                    </a:lnTo>
                    <a:lnTo>
                      <a:pt x="877" y="1971"/>
                    </a:lnTo>
                    <a:lnTo>
                      <a:pt x="880" y="1965"/>
                    </a:lnTo>
                    <a:lnTo>
                      <a:pt x="886" y="1960"/>
                    </a:lnTo>
                    <a:lnTo>
                      <a:pt x="893" y="1954"/>
                    </a:lnTo>
                    <a:lnTo>
                      <a:pt x="900" y="1950"/>
                    </a:lnTo>
                    <a:lnTo>
                      <a:pt x="907" y="1948"/>
                    </a:lnTo>
                    <a:lnTo>
                      <a:pt x="914" y="1948"/>
                    </a:lnTo>
                    <a:lnTo>
                      <a:pt x="923" y="1950"/>
                    </a:lnTo>
                    <a:lnTo>
                      <a:pt x="938" y="1955"/>
                    </a:lnTo>
                    <a:lnTo>
                      <a:pt x="954" y="1965"/>
                    </a:lnTo>
                    <a:lnTo>
                      <a:pt x="970" y="1974"/>
                    </a:lnTo>
                    <a:lnTo>
                      <a:pt x="987" y="1981"/>
                    </a:lnTo>
                    <a:lnTo>
                      <a:pt x="994" y="1982"/>
                    </a:lnTo>
                    <a:lnTo>
                      <a:pt x="1002" y="1984"/>
                    </a:lnTo>
                    <a:lnTo>
                      <a:pt x="1009" y="1982"/>
                    </a:lnTo>
                    <a:lnTo>
                      <a:pt x="1018" y="1978"/>
                    </a:lnTo>
                    <a:lnTo>
                      <a:pt x="1023" y="1974"/>
                    </a:lnTo>
                    <a:lnTo>
                      <a:pt x="1029" y="1968"/>
                    </a:lnTo>
                    <a:lnTo>
                      <a:pt x="1032" y="1962"/>
                    </a:lnTo>
                    <a:lnTo>
                      <a:pt x="1035" y="1955"/>
                    </a:lnTo>
                    <a:lnTo>
                      <a:pt x="1038" y="1940"/>
                    </a:lnTo>
                    <a:lnTo>
                      <a:pt x="1039" y="1923"/>
                    </a:lnTo>
                    <a:lnTo>
                      <a:pt x="1040" y="1907"/>
                    </a:lnTo>
                    <a:lnTo>
                      <a:pt x="1043" y="1891"/>
                    </a:lnTo>
                    <a:lnTo>
                      <a:pt x="1046" y="1883"/>
                    </a:lnTo>
                    <a:lnTo>
                      <a:pt x="1050" y="1877"/>
                    </a:lnTo>
                    <a:lnTo>
                      <a:pt x="1056" y="1870"/>
                    </a:lnTo>
                    <a:lnTo>
                      <a:pt x="1063" y="1865"/>
                    </a:lnTo>
                    <a:lnTo>
                      <a:pt x="1070" y="1860"/>
                    </a:lnTo>
                    <a:lnTo>
                      <a:pt x="1077" y="1859"/>
                    </a:lnTo>
                    <a:lnTo>
                      <a:pt x="1084" y="1857"/>
                    </a:lnTo>
                    <a:lnTo>
                      <a:pt x="1091" y="1859"/>
                    </a:lnTo>
                    <a:lnTo>
                      <a:pt x="1107" y="1865"/>
                    </a:lnTo>
                    <a:lnTo>
                      <a:pt x="1123" y="1873"/>
                    </a:lnTo>
                    <a:lnTo>
                      <a:pt x="1140" y="1882"/>
                    </a:lnTo>
                    <a:lnTo>
                      <a:pt x="1155" y="1887"/>
                    </a:lnTo>
                    <a:lnTo>
                      <a:pt x="1164" y="1890"/>
                    </a:lnTo>
                    <a:lnTo>
                      <a:pt x="1172" y="1890"/>
                    </a:lnTo>
                    <a:lnTo>
                      <a:pt x="1179" y="1889"/>
                    </a:lnTo>
                    <a:lnTo>
                      <a:pt x="1186" y="1884"/>
                    </a:lnTo>
                    <a:lnTo>
                      <a:pt x="1193" y="1880"/>
                    </a:lnTo>
                    <a:lnTo>
                      <a:pt x="1198" y="1874"/>
                    </a:lnTo>
                    <a:lnTo>
                      <a:pt x="1202" y="1867"/>
                    </a:lnTo>
                    <a:lnTo>
                      <a:pt x="1205" y="1860"/>
                    </a:lnTo>
                    <a:lnTo>
                      <a:pt x="1208" y="1846"/>
                    </a:lnTo>
                    <a:lnTo>
                      <a:pt x="1209" y="1829"/>
                    </a:lnTo>
                    <a:lnTo>
                      <a:pt x="1209" y="1812"/>
                    </a:lnTo>
                    <a:lnTo>
                      <a:pt x="1213" y="1796"/>
                    </a:lnTo>
                    <a:lnTo>
                      <a:pt x="1216" y="1789"/>
                    </a:lnTo>
                    <a:lnTo>
                      <a:pt x="1220" y="1782"/>
                    </a:lnTo>
                    <a:lnTo>
                      <a:pt x="1226" y="1777"/>
                    </a:lnTo>
                    <a:lnTo>
                      <a:pt x="1233" y="1771"/>
                    </a:lnTo>
                    <a:lnTo>
                      <a:pt x="1239" y="1767"/>
                    </a:lnTo>
                    <a:lnTo>
                      <a:pt x="1246" y="1765"/>
                    </a:lnTo>
                    <a:lnTo>
                      <a:pt x="1253" y="1764"/>
                    </a:lnTo>
                    <a:lnTo>
                      <a:pt x="1261" y="1765"/>
                    </a:lnTo>
                    <a:lnTo>
                      <a:pt x="1277" y="1771"/>
                    </a:lnTo>
                    <a:lnTo>
                      <a:pt x="1293" y="1779"/>
                    </a:lnTo>
                    <a:lnTo>
                      <a:pt x="1308" y="1788"/>
                    </a:lnTo>
                    <a:lnTo>
                      <a:pt x="1325" y="1794"/>
                    </a:lnTo>
                    <a:lnTo>
                      <a:pt x="1334" y="1795"/>
                    </a:lnTo>
                    <a:lnTo>
                      <a:pt x="1341" y="1796"/>
                    </a:lnTo>
                    <a:lnTo>
                      <a:pt x="1349" y="1795"/>
                    </a:lnTo>
                    <a:lnTo>
                      <a:pt x="1356" y="1791"/>
                    </a:lnTo>
                    <a:lnTo>
                      <a:pt x="1363" y="1786"/>
                    </a:lnTo>
                    <a:lnTo>
                      <a:pt x="1368" y="1781"/>
                    </a:lnTo>
                    <a:lnTo>
                      <a:pt x="1372" y="1774"/>
                    </a:lnTo>
                    <a:lnTo>
                      <a:pt x="1373" y="1767"/>
                    </a:lnTo>
                    <a:lnTo>
                      <a:pt x="1376" y="1751"/>
                    </a:lnTo>
                    <a:lnTo>
                      <a:pt x="1378" y="1735"/>
                    </a:lnTo>
                    <a:lnTo>
                      <a:pt x="1379" y="1718"/>
                    </a:lnTo>
                    <a:lnTo>
                      <a:pt x="1382" y="1703"/>
                    </a:lnTo>
                    <a:lnTo>
                      <a:pt x="1385" y="1696"/>
                    </a:lnTo>
                    <a:lnTo>
                      <a:pt x="1389" y="1689"/>
                    </a:lnTo>
                    <a:lnTo>
                      <a:pt x="1395" y="1683"/>
                    </a:lnTo>
                    <a:lnTo>
                      <a:pt x="1402" y="1677"/>
                    </a:lnTo>
                    <a:lnTo>
                      <a:pt x="1409" y="1673"/>
                    </a:lnTo>
                    <a:lnTo>
                      <a:pt x="1416" y="1670"/>
                    </a:lnTo>
                    <a:lnTo>
                      <a:pt x="1423" y="1670"/>
                    </a:lnTo>
                    <a:lnTo>
                      <a:pt x="1430" y="1672"/>
                    </a:lnTo>
                    <a:lnTo>
                      <a:pt x="1446" y="1677"/>
                    </a:lnTo>
                    <a:lnTo>
                      <a:pt x="1463" y="1686"/>
                    </a:lnTo>
                    <a:lnTo>
                      <a:pt x="1478" y="1694"/>
                    </a:lnTo>
                    <a:lnTo>
                      <a:pt x="1495" y="1700"/>
                    </a:lnTo>
                    <a:lnTo>
                      <a:pt x="1502" y="1701"/>
                    </a:lnTo>
                    <a:lnTo>
                      <a:pt x="1511" y="1701"/>
                    </a:lnTo>
                    <a:lnTo>
                      <a:pt x="1518" y="1700"/>
                    </a:lnTo>
                    <a:lnTo>
                      <a:pt x="1526" y="1697"/>
                    </a:lnTo>
                    <a:lnTo>
                      <a:pt x="1532" y="1691"/>
                    </a:lnTo>
                    <a:lnTo>
                      <a:pt x="1538" y="1686"/>
                    </a:lnTo>
                    <a:lnTo>
                      <a:pt x="1541" y="1680"/>
                    </a:lnTo>
                    <a:lnTo>
                      <a:pt x="1543" y="1673"/>
                    </a:lnTo>
                    <a:lnTo>
                      <a:pt x="1546" y="1657"/>
                    </a:lnTo>
                    <a:lnTo>
                      <a:pt x="1548" y="1642"/>
                    </a:lnTo>
                    <a:lnTo>
                      <a:pt x="1549" y="1625"/>
                    </a:lnTo>
                    <a:lnTo>
                      <a:pt x="1552" y="1609"/>
                    </a:lnTo>
                    <a:lnTo>
                      <a:pt x="1555" y="1602"/>
                    </a:lnTo>
                    <a:lnTo>
                      <a:pt x="1559" y="1595"/>
                    </a:lnTo>
                    <a:lnTo>
                      <a:pt x="1565" y="1589"/>
                    </a:lnTo>
                    <a:lnTo>
                      <a:pt x="1572" y="1584"/>
                    </a:lnTo>
                    <a:lnTo>
                      <a:pt x="1579" y="1579"/>
                    </a:lnTo>
                    <a:lnTo>
                      <a:pt x="1585" y="1576"/>
                    </a:lnTo>
                    <a:lnTo>
                      <a:pt x="1593" y="1576"/>
                    </a:lnTo>
                    <a:lnTo>
                      <a:pt x="1600" y="1578"/>
                    </a:lnTo>
                    <a:lnTo>
                      <a:pt x="1616" y="1584"/>
                    </a:lnTo>
                    <a:lnTo>
                      <a:pt x="1631" y="1591"/>
                    </a:lnTo>
                    <a:lnTo>
                      <a:pt x="1648" y="1599"/>
                    </a:lnTo>
                    <a:lnTo>
                      <a:pt x="1664" y="1606"/>
                    </a:lnTo>
                    <a:lnTo>
                      <a:pt x="1672" y="1608"/>
                    </a:lnTo>
                    <a:lnTo>
                      <a:pt x="1679" y="1608"/>
                    </a:lnTo>
                    <a:lnTo>
                      <a:pt x="1688" y="1606"/>
                    </a:lnTo>
                    <a:lnTo>
                      <a:pt x="1695" y="1603"/>
                    </a:lnTo>
                    <a:lnTo>
                      <a:pt x="1702" y="1598"/>
                    </a:lnTo>
                    <a:lnTo>
                      <a:pt x="1706" y="1592"/>
                    </a:lnTo>
                    <a:lnTo>
                      <a:pt x="1711" y="1586"/>
                    </a:lnTo>
                    <a:lnTo>
                      <a:pt x="1713" y="1579"/>
                    </a:lnTo>
                    <a:lnTo>
                      <a:pt x="1716" y="1564"/>
                    </a:lnTo>
                    <a:lnTo>
                      <a:pt x="1716" y="1548"/>
                    </a:lnTo>
                    <a:lnTo>
                      <a:pt x="1718" y="1531"/>
                    </a:lnTo>
                    <a:lnTo>
                      <a:pt x="1721" y="1515"/>
                    </a:lnTo>
                    <a:lnTo>
                      <a:pt x="1725" y="1508"/>
                    </a:lnTo>
                    <a:lnTo>
                      <a:pt x="1728" y="1501"/>
                    </a:lnTo>
                    <a:lnTo>
                      <a:pt x="1733" y="1494"/>
                    </a:lnTo>
                    <a:lnTo>
                      <a:pt x="1740" y="1490"/>
                    </a:lnTo>
                    <a:lnTo>
                      <a:pt x="1747" y="1486"/>
                    </a:lnTo>
                    <a:lnTo>
                      <a:pt x="1755" y="1483"/>
                    </a:lnTo>
                    <a:lnTo>
                      <a:pt x="1762" y="1483"/>
                    </a:lnTo>
                    <a:lnTo>
                      <a:pt x="1770" y="1484"/>
                    </a:lnTo>
                    <a:lnTo>
                      <a:pt x="1784" y="1490"/>
                    </a:lnTo>
                    <a:lnTo>
                      <a:pt x="1801" y="1497"/>
                    </a:lnTo>
                    <a:lnTo>
                      <a:pt x="1817" y="1506"/>
                    </a:lnTo>
                    <a:lnTo>
                      <a:pt x="1834" y="1513"/>
                    </a:lnTo>
                    <a:lnTo>
                      <a:pt x="1841" y="1514"/>
                    </a:lnTo>
                    <a:lnTo>
                      <a:pt x="1849" y="1514"/>
                    </a:lnTo>
                    <a:lnTo>
                      <a:pt x="1857" y="1513"/>
                    </a:lnTo>
                    <a:lnTo>
                      <a:pt x="1865" y="1510"/>
                    </a:lnTo>
                    <a:lnTo>
                      <a:pt x="1871" y="1504"/>
                    </a:lnTo>
                    <a:lnTo>
                      <a:pt x="1876" y="1498"/>
                    </a:lnTo>
                    <a:lnTo>
                      <a:pt x="1879" y="1493"/>
                    </a:lnTo>
                    <a:lnTo>
                      <a:pt x="1882" y="1486"/>
                    </a:lnTo>
                    <a:lnTo>
                      <a:pt x="1885" y="1470"/>
                    </a:lnTo>
                    <a:lnTo>
                      <a:pt x="1886" y="1453"/>
                    </a:lnTo>
                    <a:lnTo>
                      <a:pt x="1888" y="1437"/>
                    </a:lnTo>
                    <a:lnTo>
                      <a:pt x="1891" y="1422"/>
                    </a:lnTo>
                    <a:lnTo>
                      <a:pt x="1893" y="1415"/>
                    </a:lnTo>
                    <a:lnTo>
                      <a:pt x="1898" y="1408"/>
                    </a:lnTo>
                    <a:lnTo>
                      <a:pt x="1903" y="1401"/>
                    </a:lnTo>
                    <a:lnTo>
                      <a:pt x="1910" y="1395"/>
                    </a:lnTo>
                    <a:lnTo>
                      <a:pt x="1918" y="1391"/>
                    </a:lnTo>
                    <a:lnTo>
                      <a:pt x="1925" y="1389"/>
                    </a:lnTo>
                    <a:lnTo>
                      <a:pt x="1932" y="1389"/>
                    </a:lnTo>
                    <a:lnTo>
                      <a:pt x="1939" y="1389"/>
                    </a:lnTo>
                    <a:lnTo>
                      <a:pt x="1954" y="1395"/>
                    </a:lnTo>
                    <a:lnTo>
                      <a:pt x="1970" y="1403"/>
                    </a:lnTo>
                    <a:lnTo>
                      <a:pt x="1987" y="1412"/>
                    </a:lnTo>
                    <a:lnTo>
                      <a:pt x="2003" y="1419"/>
                    </a:lnTo>
                    <a:lnTo>
                      <a:pt x="2011" y="1420"/>
                    </a:lnTo>
                    <a:lnTo>
                      <a:pt x="2020" y="1420"/>
                    </a:lnTo>
                    <a:lnTo>
                      <a:pt x="2027" y="1419"/>
                    </a:lnTo>
                    <a:lnTo>
                      <a:pt x="2034" y="1415"/>
                    </a:lnTo>
                    <a:lnTo>
                      <a:pt x="2041" y="1410"/>
                    </a:lnTo>
                    <a:lnTo>
                      <a:pt x="2046" y="1405"/>
                    </a:lnTo>
                    <a:lnTo>
                      <a:pt x="2049" y="1398"/>
                    </a:lnTo>
                    <a:lnTo>
                      <a:pt x="2052" y="1391"/>
                    </a:lnTo>
                    <a:lnTo>
                      <a:pt x="2055" y="1376"/>
                    </a:lnTo>
                    <a:lnTo>
                      <a:pt x="2056" y="1359"/>
                    </a:lnTo>
                    <a:lnTo>
                      <a:pt x="2056" y="1344"/>
                    </a:lnTo>
                    <a:lnTo>
                      <a:pt x="2061" y="1328"/>
                    </a:lnTo>
                    <a:lnTo>
                      <a:pt x="2063" y="1320"/>
                    </a:lnTo>
                    <a:lnTo>
                      <a:pt x="2068" y="1313"/>
                    </a:lnTo>
                    <a:lnTo>
                      <a:pt x="2073" y="1307"/>
                    </a:lnTo>
                    <a:lnTo>
                      <a:pt x="2080" y="1301"/>
                    </a:lnTo>
                    <a:lnTo>
                      <a:pt x="2086" y="1297"/>
                    </a:lnTo>
                    <a:lnTo>
                      <a:pt x="2093" y="1296"/>
                    </a:lnTo>
                    <a:lnTo>
                      <a:pt x="2100" y="1294"/>
                    </a:lnTo>
                    <a:lnTo>
                      <a:pt x="2109" y="1296"/>
                    </a:lnTo>
                    <a:lnTo>
                      <a:pt x="2124" y="1301"/>
                    </a:lnTo>
                    <a:lnTo>
                      <a:pt x="2140" y="1310"/>
                    </a:lnTo>
                    <a:lnTo>
                      <a:pt x="2156" y="1318"/>
                    </a:lnTo>
                    <a:lnTo>
                      <a:pt x="2173" y="1324"/>
                    </a:lnTo>
                    <a:lnTo>
                      <a:pt x="2180" y="1325"/>
                    </a:lnTo>
                    <a:lnTo>
                      <a:pt x="2188" y="1325"/>
                    </a:lnTo>
                    <a:lnTo>
                      <a:pt x="2197" y="1325"/>
                    </a:lnTo>
                    <a:lnTo>
                      <a:pt x="2204" y="1321"/>
                    </a:lnTo>
                    <a:lnTo>
                      <a:pt x="2211" y="1317"/>
                    </a:lnTo>
                    <a:lnTo>
                      <a:pt x="2215" y="1311"/>
                    </a:lnTo>
                    <a:lnTo>
                      <a:pt x="2219" y="1306"/>
                    </a:lnTo>
                    <a:lnTo>
                      <a:pt x="2222" y="1298"/>
                    </a:lnTo>
                    <a:lnTo>
                      <a:pt x="2225" y="1284"/>
                    </a:lnTo>
                    <a:lnTo>
                      <a:pt x="2226" y="1269"/>
                    </a:lnTo>
                    <a:lnTo>
                      <a:pt x="2228" y="1253"/>
                    </a:lnTo>
                    <a:lnTo>
                      <a:pt x="2232" y="1239"/>
                    </a:lnTo>
                    <a:lnTo>
                      <a:pt x="2235" y="1232"/>
                    </a:lnTo>
                    <a:lnTo>
                      <a:pt x="2239" y="1226"/>
                    </a:lnTo>
                    <a:lnTo>
                      <a:pt x="2245" y="1220"/>
                    </a:lnTo>
                    <a:lnTo>
                      <a:pt x="2252" y="1215"/>
                    </a:lnTo>
                    <a:lnTo>
                      <a:pt x="2259" y="1210"/>
                    </a:lnTo>
                    <a:lnTo>
                      <a:pt x="2266" y="1209"/>
                    </a:lnTo>
                    <a:lnTo>
                      <a:pt x="2275" y="1210"/>
                    </a:lnTo>
                    <a:lnTo>
                      <a:pt x="2282" y="1212"/>
                    </a:lnTo>
                    <a:lnTo>
                      <a:pt x="2297" y="1219"/>
                    </a:lnTo>
                    <a:lnTo>
                      <a:pt x="2314" y="1227"/>
                    </a:lnTo>
                    <a:lnTo>
                      <a:pt x="2331" y="1237"/>
                    </a:lnTo>
                    <a:lnTo>
                      <a:pt x="2348" y="1244"/>
                    </a:lnTo>
                    <a:lnTo>
                      <a:pt x="2355" y="1246"/>
                    </a:lnTo>
                    <a:lnTo>
                      <a:pt x="2364" y="1247"/>
                    </a:lnTo>
                    <a:lnTo>
                      <a:pt x="2372" y="1246"/>
                    </a:lnTo>
                    <a:lnTo>
                      <a:pt x="2379" y="1242"/>
                    </a:lnTo>
                    <a:lnTo>
                      <a:pt x="2385" y="1237"/>
                    </a:lnTo>
                    <a:lnTo>
                      <a:pt x="2389" y="1232"/>
                    </a:lnTo>
                    <a:lnTo>
                      <a:pt x="2392" y="1226"/>
                    </a:lnTo>
                    <a:lnTo>
                      <a:pt x="2395" y="1219"/>
                    </a:lnTo>
                    <a:lnTo>
                      <a:pt x="2396" y="1203"/>
                    </a:lnTo>
                    <a:lnTo>
                      <a:pt x="2395" y="1186"/>
                    </a:lnTo>
                    <a:lnTo>
                      <a:pt x="2395" y="1169"/>
                    </a:lnTo>
                    <a:lnTo>
                      <a:pt x="2396" y="1154"/>
                    </a:lnTo>
                    <a:lnTo>
                      <a:pt x="2398" y="1145"/>
                    </a:lnTo>
                    <a:lnTo>
                      <a:pt x="2402" y="1138"/>
                    </a:lnTo>
                    <a:lnTo>
                      <a:pt x="2406" y="1132"/>
                    </a:lnTo>
                    <a:lnTo>
                      <a:pt x="2413" y="1127"/>
                    </a:lnTo>
                    <a:lnTo>
                      <a:pt x="2419" y="1122"/>
                    </a:lnTo>
                    <a:lnTo>
                      <a:pt x="2425" y="1120"/>
                    </a:lnTo>
                    <a:lnTo>
                      <a:pt x="2432" y="1120"/>
                    </a:lnTo>
                    <a:lnTo>
                      <a:pt x="2439" y="1121"/>
                    </a:lnTo>
                    <a:lnTo>
                      <a:pt x="2452" y="1125"/>
                    </a:lnTo>
                    <a:lnTo>
                      <a:pt x="2467" y="1134"/>
                    </a:lnTo>
                    <a:lnTo>
                      <a:pt x="2481" y="1142"/>
                    </a:lnTo>
                    <a:lnTo>
                      <a:pt x="2496" y="1148"/>
                    </a:lnTo>
                    <a:lnTo>
                      <a:pt x="2503" y="1151"/>
                    </a:lnTo>
                    <a:lnTo>
                      <a:pt x="2510" y="1151"/>
                    </a:lnTo>
                    <a:lnTo>
                      <a:pt x="2517" y="1149"/>
                    </a:lnTo>
                    <a:lnTo>
                      <a:pt x="2524" y="1145"/>
                    </a:lnTo>
                    <a:lnTo>
                      <a:pt x="2530" y="1141"/>
                    </a:lnTo>
                    <a:lnTo>
                      <a:pt x="2534" y="1135"/>
                    </a:lnTo>
                    <a:lnTo>
                      <a:pt x="2537" y="1130"/>
                    </a:lnTo>
                    <a:lnTo>
                      <a:pt x="2538" y="1122"/>
                    </a:lnTo>
                    <a:lnTo>
                      <a:pt x="2541" y="1107"/>
                    </a:lnTo>
                    <a:lnTo>
                      <a:pt x="2540" y="1091"/>
                    </a:lnTo>
                    <a:lnTo>
                      <a:pt x="2540" y="1074"/>
                    </a:lnTo>
                    <a:lnTo>
                      <a:pt x="2542" y="1059"/>
                    </a:lnTo>
                    <a:lnTo>
                      <a:pt x="2544" y="1052"/>
                    </a:lnTo>
                    <a:lnTo>
                      <a:pt x="2548" y="1046"/>
                    </a:lnTo>
                    <a:lnTo>
                      <a:pt x="2552" y="1039"/>
                    </a:lnTo>
                    <a:lnTo>
                      <a:pt x="2559" y="1035"/>
                    </a:lnTo>
                    <a:lnTo>
                      <a:pt x="2565" y="1030"/>
                    </a:lnTo>
                    <a:lnTo>
                      <a:pt x="2572" y="1027"/>
                    </a:lnTo>
                    <a:lnTo>
                      <a:pt x="2578" y="1027"/>
                    </a:lnTo>
                    <a:lnTo>
                      <a:pt x="2585" y="1029"/>
                    </a:lnTo>
                    <a:lnTo>
                      <a:pt x="2599" y="1036"/>
                    </a:lnTo>
                    <a:lnTo>
                      <a:pt x="2613" y="1044"/>
                    </a:lnTo>
                    <a:lnTo>
                      <a:pt x="2627" y="1053"/>
                    </a:lnTo>
                    <a:lnTo>
                      <a:pt x="2643" y="1060"/>
                    </a:lnTo>
                    <a:lnTo>
                      <a:pt x="2650" y="1061"/>
                    </a:lnTo>
                    <a:lnTo>
                      <a:pt x="2657" y="1061"/>
                    </a:lnTo>
                    <a:lnTo>
                      <a:pt x="2664" y="1060"/>
                    </a:lnTo>
                    <a:lnTo>
                      <a:pt x="2671" y="1057"/>
                    </a:lnTo>
                    <a:lnTo>
                      <a:pt x="2677" y="1053"/>
                    </a:lnTo>
                    <a:lnTo>
                      <a:pt x="2681" y="1047"/>
                    </a:lnTo>
                    <a:lnTo>
                      <a:pt x="2684" y="1040"/>
                    </a:lnTo>
                    <a:lnTo>
                      <a:pt x="2685" y="1035"/>
                    </a:lnTo>
                    <a:lnTo>
                      <a:pt x="2687" y="1019"/>
                    </a:lnTo>
                    <a:lnTo>
                      <a:pt x="2687" y="1003"/>
                    </a:lnTo>
                    <a:lnTo>
                      <a:pt x="2687" y="986"/>
                    </a:lnTo>
                    <a:lnTo>
                      <a:pt x="2690" y="971"/>
                    </a:lnTo>
                    <a:lnTo>
                      <a:pt x="2691" y="964"/>
                    </a:lnTo>
                    <a:lnTo>
                      <a:pt x="2695" y="958"/>
                    </a:lnTo>
                    <a:lnTo>
                      <a:pt x="2700" y="951"/>
                    </a:lnTo>
                    <a:lnTo>
                      <a:pt x="2707" y="945"/>
                    </a:lnTo>
                    <a:lnTo>
                      <a:pt x="2712" y="942"/>
                    </a:lnTo>
                    <a:lnTo>
                      <a:pt x="2718" y="939"/>
                    </a:lnTo>
                    <a:lnTo>
                      <a:pt x="2725" y="939"/>
                    </a:lnTo>
                    <a:lnTo>
                      <a:pt x="2732" y="941"/>
                    </a:lnTo>
                    <a:lnTo>
                      <a:pt x="2746" y="947"/>
                    </a:lnTo>
                    <a:lnTo>
                      <a:pt x="2761" y="955"/>
                    </a:lnTo>
                    <a:lnTo>
                      <a:pt x="2775" y="965"/>
                    </a:lnTo>
                    <a:lnTo>
                      <a:pt x="2789" y="971"/>
                    </a:lnTo>
                    <a:lnTo>
                      <a:pt x="2797" y="974"/>
                    </a:lnTo>
                    <a:lnTo>
                      <a:pt x="2805" y="974"/>
                    </a:lnTo>
                    <a:lnTo>
                      <a:pt x="2812" y="972"/>
                    </a:lnTo>
                    <a:lnTo>
                      <a:pt x="2819" y="969"/>
                    </a:lnTo>
                    <a:lnTo>
                      <a:pt x="2824" y="965"/>
                    </a:lnTo>
                    <a:lnTo>
                      <a:pt x="2829" y="959"/>
                    </a:lnTo>
                    <a:lnTo>
                      <a:pt x="2831" y="954"/>
                    </a:lnTo>
                    <a:lnTo>
                      <a:pt x="2833" y="947"/>
                    </a:lnTo>
                    <a:lnTo>
                      <a:pt x="2834" y="932"/>
                    </a:lnTo>
                    <a:lnTo>
                      <a:pt x="2834" y="917"/>
                    </a:lnTo>
                    <a:lnTo>
                      <a:pt x="2834" y="901"/>
                    </a:lnTo>
                    <a:lnTo>
                      <a:pt x="2836" y="887"/>
                    </a:lnTo>
                    <a:lnTo>
                      <a:pt x="2839" y="880"/>
                    </a:lnTo>
                    <a:lnTo>
                      <a:pt x="2843" y="874"/>
                    </a:lnTo>
                    <a:lnTo>
                      <a:pt x="2847" y="869"/>
                    </a:lnTo>
                    <a:lnTo>
                      <a:pt x="2854" y="863"/>
                    </a:lnTo>
                    <a:lnTo>
                      <a:pt x="2860" y="860"/>
                    </a:lnTo>
                    <a:lnTo>
                      <a:pt x="2865" y="859"/>
                    </a:lnTo>
                    <a:lnTo>
                      <a:pt x="2873" y="859"/>
                    </a:lnTo>
                    <a:lnTo>
                      <a:pt x="2880" y="860"/>
                    </a:lnTo>
                    <a:lnTo>
                      <a:pt x="2892" y="867"/>
                    </a:lnTo>
                    <a:lnTo>
                      <a:pt x="2908" y="876"/>
                    </a:lnTo>
                    <a:lnTo>
                      <a:pt x="2922" y="886"/>
                    </a:lnTo>
                    <a:lnTo>
                      <a:pt x="2936" y="893"/>
                    </a:lnTo>
                    <a:lnTo>
                      <a:pt x="2943" y="895"/>
                    </a:lnTo>
                    <a:lnTo>
                      <a:pt x="2952" y="897"/>
                    </a:lnTo>
                    <a:lnTo>
                      <a:pt x="2958" y="895"/>
                    </a:lnTo>
                    <a:lnTo>
                      <a:pt x="2965" y="893"/>
                    </a:lnTo>
                    <a:lnTo>
                      <a:pt x="2970" y="888"/>
                    </a:lnTo>
                    <a:lnTo>
                      <a:pt x="2975" y="883"/>
                    </a:lnTo>
                    <a:lnTo>
                      <a:pt x="2979" y="877"/>
                    </a:lnTo>
                    <a:lnTo>
                      <a:pt x="2980" y="870"/>
                    </a:lnTo>
                    <a:lnTo>
                      <a:pt x="2982" y="856"/>
                    </a:lnTo>
                    <a:lnTo>
                      <a:pt x="2982" y="842"/>
                    </a:lnTo>
                    <a:lnTo>
                      <a:pt x="2982" y="826"/>
                    </a:lnTo>
                    <a:lnTo>
                      <a:pt x="2983" y="810"/>
                    </a:lnTo>
                    <a:lnTo>
                      <a:pt x="2986" y="803"/>
                    </a:lnTo>
                    <a:lnTo>
                      <a:pt x="2989" y="798"/>
                    </a:lnTo>
                    <a:lnTo>
                      <a:pt x="2994" y="792"/>
                    </a:lnTo>
                    <a:lnTo>
                      <a:pt x="3000" y="786"/>
                    </a:lnTo>
                    <a:lnTo>
                      <a:pt x="3007" y="783"/>
                    </a:lnTo>
                    <a:lnTo>
                      <a:pt x="3013" y="782"/>
                    </a:lnTo>
                    <a:lnTo>
                      <a:pt x="3020" y="782"/>
                    </a:lnTo>
                    <a:lnTo>
                      <a:pt x="3026" y="783"/>
                    </a:lnTo>
                    <a:lnTo>
                      <a:pt x="3040" y="790"/>
                    </a:lnTo>
                    <a:lnTo>
                      <a:pt x="3055" y="800"/>
                    </a:lnTo>
                    <a:lnTo>
                      <a:pt x="3069" y="810"/>
                    </a:lnTo>
                    <a:lnTo>
                      <a:pt x="3085" y="817"/>
                    </a:lnTo>
                    <a:lnTo>
                      <a:pt x="3092" y="819"/>
                    </a:lnTo>
                    <a:lnTo>
                      <a:pt x="3099" y="820"/>
                    </a:lnTo>
                    <a:lnTo>
                      <a:pt x="3105" y="819"/>
                    </a:lnTo>
                    <a:lnTo>
                      <a:pt x="3112" y="816"/>
                    </a:lnTo>
                    <a:lnTo>
                      <a:pt x="3118" y="812"/>
                    </a:lnTo>
                    <a:lnTo>
                      <a:pt x="3120" y="806"/>
                    </a:lnTo>
                    <a:lnTo>
                      <a:pt x="3123" y="800"/>
                    </a:lnTo>
                    <a:lnTo>
                      <a:pt x="3125" y="793"/>
                    </a:lnTo>
                    <a:lnTo>
                      <a:pt x="3125" y="778"/>
                    </a:lnTo>
                    <a:lnTo>
                      <a:pt x="3123" y="762"/>
                    </a:lnTo>
                    <a:lnTo>
                      <a:pt x="3122" y="745"/>
                    </a:lnTo>
                    <a:lnTo>
                      <a:pt x="3122" y="729"/>
                    </a:lnTo>
                    <a:lnTo>
                      <a:pt x="3123" y="722"/>
                    </a:lnTo>
                    <a:lnTo>
                      <a:pt x="3126" y="717"/>
                    </a:lnTo>
                    <a:lnTo>
                      <a:pt x="3129" y="710"/>
                    </a:lnTo>
                    <a:lnTo>
                      <a:pt x="3135" y="704"/>
                    </a:lnTo>
                    <a:lnTo>
                      <a:pt x="3140" y="701"/>
                    </a:lnTo>
                    <a:lnTo>
                      <a:pt x="3146" y="698"/>
                    </a:lnTo>
                    <a:lnTo>
                      <a:pt x="3152" y="698"/>
                    </a:lnTo>
                    <a:lnTo>
                      <a:pt x="3157" y="700"/>
                    </a:lnTo>
                    <a:lnTo>
                      <a:pt x="3170" y="705"/>
                    </a:lnTo>
                    <a:lnTo>
                      <a:pt x="3183" y="714"/>
                    </a:lnTo>
                    <a:lnTo>
                      <a:pt x="3197" y="724"/>
                    </a:lnTo>
                    <a:lnTo>
                      <a:pt x="3210" y="729"/>
                    </a:lnTo>
                    <a:lnTo>
                      <a:pt x="3217" y="732"/>
                    </a:lnTo>
                    <a:lnTo>
                      <a:pt x="3223" y="732"/>
                    </a:lnTo>
                    <a:lnTo>
                      <a:pt x="3230" y="731"/>
                    </a:lnTo>
                    <a:lnTo>
                      <a:pt x="3235" y="728"/>
                    </a:lnTo>
                    <a:lnTo>
                      <a:pt x="3241" y="724"/>
                    </a:lnTo>
                    <a:lnTo>
                      <a:pt x="3244" y="718"/>
                    </a:lnTo>
                    <a:lnTo>
                      <a:pt x="3247" y="711"/>
                    </a:lnTo>
                    <a:lnTo>
                      <a:pt x="3247" y="704"/>
                    </a:lnTo>
                    <a:lnTo>
                      <a:pt x="3247" y="690"/>
                    </a:lnTo>
                    <a:lnTo>
                      <a:pt x="3245" y="673"/>
                    </a:lnTo>
                    <a:lnTo>
                      <a:pt x="3244" y="657"/>
                    </a:lnTo>
                    <a:lnTo>
                      <a:pt x="3244" y="642"/>
                    </a:lnTo>
                    <a:lnTo>
                      <a:pt x="3247" y="634"/>
                    </a:lnTo>
                    <a:lnTo>
                      <a:pt x="3248" y="627"/>
                    </a:lnTo>
                    <a:lnTo>
                      <a:pt x="3252" y="622"/>
                    </a:lnTo>
                    <a:lnTo>
                      <a:pt x="3258" y="616"/>
                    </a:lnTo>
                    <a:lnTo>
                      <a:pt x="3264" y="613"/>
                    </a:lnTo>
                    <a:lnTo>
                      <a:pt x="3269" y="610"/>
                    </a:lnTo>
                    <a:lnTo>
                      <a:pt x="3275" y="610"/>
                    </a:lnTo>
                    <a:lnTo>
                      <a:pt x="3281" y="612"/>
                    </a:lnTo>
                    <a:lnTo>
                      <a:pt x="3293" y="617"/>
                    </a:lnTo>
                    <a:lnTo>
                      <a:pt x="3306" y="626"/>
                    </a:lnTo>
                    <a:lnTo>
                      <a:pt x="3320" y="636"/>
                    </a:lnTo>
                    <a:lnTo>
                      <a:pt x="3333" y="642"/>
                    </a:lnTo>
                    <a:lnTo>
                      <a:pt x="3340" y="644"/>
                    </a:lnTo>
                    <a:lnTo>
                      <a:pt x="3346" y="644"/>
                    </a:lnTo>
                    <a:lnTo>
                      <a:pt x="3351" y="643"/>
                    </a:lnTo>
                    <a:lnTo>
                      <a:pt x="3359" y="640"/>
                    </a:lnTo>
                    <a:lnTo>
                      <a:pt x="3363" y="634"/>
                    </a:lnTo>
                    <a:lnTo>
                      <a:pt x="3367" y="630"/>
                    </a:lnTo>
                    <a:lnTo>
                      <a:pt x="3368" y="623"/>
                    </a:lnTo>
                    <a:lnTo>
                      <a:pt x="3370" y="616"/>
                    </a:lnTo>
                    <a:lnTo>
                      <a:pt x="3370" y="602"/>
                    </a:lnTo>
                    <a:lnTo>
                      <a:pt x="3368" y="585"/>
                    </a:lnTo>
                    <a:lnTo>
                      <a:pt x="3367" y="569"/>
                    </a:lnTo>
                    <a:lnTo>
                      <a:pt x="3367" y="554"/>
                    </a:lnTo>
                    <a:lnTo>
                      <a:pt x="3368" y="546"/>
                    </a:lnTo>
                    <a:lnTo>
                      <a:pt x="3371" y="539"/>
                    </a:lnTo>
                    <a:lnTo>
                      <a:pt x="3376" y="534"/>
                    </a:lnTo>
                    <a:lnTo>
                      <a:pt x="3381" y="528"/>
                    </a:lnTo>
                    <a:lnTo>
                      <a:pt x="3387" y="524"/>
                    </a:lnTo>
                    <a:lnTo>
                      <a:pt x="3393" y="522"/>
                    </a:lnTo>
                    <a:lnTo>
                      <a:pt x="3398" y="522"/>
                    </a:lnTo>
                    <a:lnTo>
                      <a:pt x="3404" y="524"/>
                    </a:lnTo>
                    <a:lnTo>
                      <a:pt x="3417" y="529"/>
                    </a:lnTo>
                    <a:lnTo>
                      <a:pt x="3429" y="538"/>
                    </a:lnTo>
                    <a:lnTo>
                      <a:pt x="3442" y="548"/>
                    </a:lnTo>
                    <a:lnTo>
                      <a:pt x="3456" y="554"/>
                    </a:lnTo>
                    <a:lnTo>
                      <a:pt x="3462" y="556"/>
                    </a:lnTo>
                    <a:lnTo>
                      <a:pt x="3469" y="556"/>
                    </a:lnTo>
                    <a:lnTo>
                      <a:pt x="3475" y="555"/>
                    </a:lnTo>
                    <a:lnTo>
                      <a:pt x="3482" y="552"/>
                    </a:lnTo>
                    <a:lnTo>
                      <a:pt x="3486" y="546"/>
                    </a:lnTo>
                    <a:lnTo>
                      <a:pt x="3490" y="541"/>
                    </a:lnTo>
                    <a:lnTo>
                      <a:pt x="3492" y="535"/>
                    </a:lnTo>
                    <a:lnTo>
                      <a:pt x="3493" y="528"/>
                    </a:lnTo>
                    <a:lnTo>
                      <a:pt x="3493" y="514"/>
                    </a:lnTo>
                    <a:lnTo>
                      <a:pt x="3492" y="497"/>
                    </a:lnTo>
                    <a:lnTo>
                      <a:pt x="3490" y="481"/>
                    </a:lnTo>
                    <a:lnTo>
                      <a:pt x="3490" y="466"/>
                    </a:lnTo>
                    <a:lnTo>
                      <a:pt x="3492" y="458"/>
                    </a:lnTo>
                    <a:lnTo>
                      <a:pt x="3495" y="451"/>
                    </a:lnTo>
                    <a:lnTo>
                      <a:pt x="3499" y="446"/>
                    </a:lnTo>
                    <a:lnTo>
                      <a:pt x="3504" y="440"/>
                    </a:lnTo>
                    <a:lnTo>
                      <a:pt x="3509" y="437"/>
                    </a:lnTo>
                    <a:lnTo>
                      <a:pt x="3514" y="436"/>
                    </a:lnTo>
                    <a:lnTo>
                      <a:pt x="3520" y="436"/>
                    </a:lnTo>
                    <a:lnTo>
                      <a:pt x="3527" y="439"/>
                    </a:lnTo>
                    <a:lnTo>
                      <a:pt x="3540" y="446"/>
                    </a:lnTo>
                    <a:lnTo>
                      <a:pt x="3553" y="456"/>
                    </a:lnTo>
                    <a:lnTo>
                      <a:pt x="3565" y="466"/>
                    </a:lnTo>
                    <a:lnTo>
                      <a:pt x="3580" y="473"/>
                    </a:lnTo>
                    <a:lnTo>
                      <a:pt x="3585" y="476"/>
                    </a:lnTo>
                    <a:lnTo>
                      <a:pt x="3592" y="477"/>
                    </a:lnTo>
                    <a:lnTo>
                      <a:pt x="3598" y="476"/>
                    </a:lnTo>
                    <a:lnTo>
                      <a:pt x="3604" y="473"/>
                    </a:lnTo>
                    <a:lnTo>
                      <a:pt x="3609" y="468"/>
                    </a:lnTo>
                    <a:lnTo>
                      <a:pt x="3614" y="464"/>
                    </a:lnTo>
                    <a:lnTo>
                      <a:pt x="3615" y="458"/>
                    </a:lnTo>
                    <a:lnTo>
                      <a:pt x="3616" y="453"/>
                    </a:lnTo>
                    <a:lnTo>
                      <a:pt x="3616" y="439"/>
                    </a:lnTo>
                    <a:lnTo>
                      <a:pt x="3615" y="424"/>
                    </a:lnTo>
                    <a:lnTo>
                      <a:pt x="3614" y="409"/>
                    </a:lnTo>
                    <a:lnTo>
                      <a:pt x="3614" y="395"/>
                    </a:lnTo>
                    <a:lnTo>
                      <a:pt x="3615" y="388"/>
                    </a:lnTo>
                    <a:lnTo>
                      <a:pt x="3618" y="382"/>
                    </a:lnTo>
                    <a:lnTo>
                      <a:pt x="3622" y="376"/>
                    </a:lnTo>
                    <a:lnTo>
                      <a:pt x="3628" y="372"/>
                    </a:lnTo>
                    <a:lnTo>
                      <a:pt x="3632" y="369"/>
                    </a:lnTo>
                    <a:lnTo>
                      <a:pt x="3638" y="368"/>
                    </a:lnTo>
                    <a:lnTo>
                      <a:pt x="3643" y="368"/>
                    </a:lnTo>
                    <a:lnTo>
                      <a:pt x="3650" y="371"/>
                    </a:lnTo>
                    <a:lnTo>
                      <a:pt x="3663" y="378"/>
                    </a:lnTo>
                    <a:lnTo>
                      <a:pt x="3676" y="388"/>
                    </a:lnTo>
                    <a:lnTo>
                      <a:pt x="3689" y="397"/>
                    </a:lnTo>
                    <a:lnTo>
                      <a:pt x="3703" y="405"/>
                    </a:lnTo>
                    <a:lnTo>
                      <a:pt x="3709" y="407"/>
                    </a:lnTo>
                    <a:lnTo>
                      <a:pt x="3716" y="409"/>
                    </a:lnTo>
                    <a:lnTo>
                      <a:pt x="3721" y="407"/>
                    </a:lnTo>
                    <a:lnTo>
                      <a:pt x="3727" y="405"/>
                    </a:lnTo>
                    <a:lnTo>
                      <a:pt x="3733" y="400"/>
                    </a:lnTo>
                    <a:lnTo>
                      <a:pt x="3735" y="396"/>
                    </a:lnTo>
                    <a:lnTo>
                      <a:pt x="3737" y="390"/>
                    </a:lnTo>
                    <a:lnTo>
                      <a:pt x="3738" y="383"/>
                    </a:lnTo>
                    <a:lnTo>
                      <a:pt x="3737" y="369"/>
                    </a:lnTo>
                    <a:lnTo>
                      <a:pt x="3735" y="355"/>
                    </a:lnTo>
                    <a:lnTo>
                      <a:pt x="3733" y="339"/>
                    </a:lnTo>
                    <a:lnTo>
                      <a:pt x="3733" y="325"/>
                    </a:lnTo>
                    <a:lnTo>
                      <a:pt x="3733" y="318"/>
                    </a:lnTo>
                    <a:lnTo>
                      <a:pt x="3735" y="312"/>
                    </a:lnTo>
                    <a:lnTo>
                      <a:pt x="3738" y="307"/>
                    </a:lnTo>
                    <a:lnTo>
                      <a:pt x="3744" y="301"/>
                    </a:lnTo>
                    <a:lnTo>
                      <a:pt x="3750" y="298"/>
                    </a:lnTo>
                    <a:lnTo>
                      <a:pt x="3754" y="297"/>
                    </a:lnTo>
                    <a:lnTo>
                      <a:pt x="3760" y="297"/>
                    </a:lnTo>
                    <a:lnTo>
                      <a:pt x="3765" y="298"/>
                    </a:lnTo>
                    <a:lnTo>
                      <a:pt x="3778" y="305"/>
                    </a:lnTo>
                    <a:lnTo>
                      <a:pt x="3789" y="314"/>
                    </a:lnTo>
                    <a:lnTo>
                      <a:pt x="3802" y="324"/>
                    </a:lnTo>
                    <a:lnTo>
                      <a:pt x="3815" y="331"/>
                    </a:lnTo>
                    <a:lnTo>
                      <a:pt x="3820" y="334"/>
                    </a:lnTo>
                    <a:lnTo>
                      <a:pt x="3828" y="335"/>
                    </a:lnTo>
                    <a:lnTo>
                      <a:pt x="3833" y="334"/>
                    </a:lnTo>
                    <a:lnTo>
                      <a:pt x="3839" y="331"/>
                    </a:lnTo>
                    <a:lnTo>
                      <a:pt x="3843" y="327"/>
                    </a:lnTo>
                    <a:lnTo>
                      <a:pt x="3847" y="321"/>
                    </a:lnTo>
                    <a:lnTo>
                      <a:pt x="3849" y="315"/>
                    </a:lnTo>
                    <a:lnTo>
                      <a:pt x="3849" y="310"/>
                    </a:lnTo>
                    <a:lnTo>
                      <a:pt x="3849" y="295"/>
                    </a:lnTo>
                    <a:lnTo>
                      <a:pt x="3846" y="280"/>
                    </a:lnTo>
                    <a:lnTo>
                      <a:pt x="3845" y="266"/>
                    </a:lnTo>
                    <a:lnTo>
                      <a:pt x="3843" y="250"/>
                    </a:lnTo>
                    <a:lnTo>
                      <a:pt x="3845" y="244"/>
                    </a:lnTo>
                    <a:lnTo>
                      <a:pt x="3847" y="237"/>
                    </a:lnTo>
                    <a:lnTo>
                      <a:pt x="3850" y="231"/>
                    </a:lnTo>
                    <a:lnTo>
                      <a:pt x="3856" y="227"/>
                    </a:lnTo>
                    <a:lnTo>
                      <a:pt x="3860" y="223"/>
                    </a:lnTo>
                    <a:lnTo>
                      <a:pt x="3866" y="222"/>
                    </a:lnTo>
                    <a:lnTo>
                      <a:pt x="3871" y="223"/>
                    </a:lnTo>
                    <a:lnTo>
                      <a:pt x="3877" y="224"/>
                    </a:lnTo>
                    <a:lnTo>
                      <a:pt x="3888" y="231"/>
                    </a:lnTo>
                    <a:lnTo>
                      <a:pt x="3901" y="240"/>
                    </a:lnTo>
                    <a:lnTo>
                      <a:pt x="3914" y="250"/>
                    </a:lnTo>
                    <a:lnTo>
                      <a:pt x="3927" y="257"/>
                    </a:lnTo>
                    <a:lnTo>
                      <a:pt x="3932" y="260"/>
                    </a:lnTo>
                    <a:lnTo>
                      <a:pt x="3938" y="260"/>
                    </a:lnTo>
                    <a:lnTo>
                      <a:pt x="3945" y="260"/>
                    </a:lnTo>
                    <a:lnTo>
                      <a:pt x="3951" y="257"/>
                    </a:lnTo>
                    <a:lnTo>
                      <a:pt x="3955" y="253"/>
                    </a:lnTo>
                    <a:lnTo>
                      <a:pt x="3958" y="247"/>
                    </a:lnTo>
                    <a:lnTo>
                      <a:pt x="3961" y="241"/>
                    </a:lnTo>
                    <a:lnTo>
                      <a:pt x="3961" y="236"/>
                    </a:lnTo>
                    <a:lnTo>
                      <a:pt x="3961" y="222"/>
                    </a:lnTo>
                    <a:lnTo>
                      <a:pt x="3958" y="206"/>
                    </a:lnTo>
                    <a:lnTo>
                      <a:pt x="3955" y="190"/>
                    </a:lnTo>
                    <a:lnTo>
                      <a:pt x="3955" y="176"/>
                    </a:lnTo>
                    <a:lnTo>
                      <a:pt x="3956" y="169"/>
                    </a:lnTo>
                    <a:lnTo>
                      <a:pt x="3958" y="163"/>
                    </a:lnTo>
                    <a:lnTo>
                      <a:pt x="3962" y="158"/>
                    </a:lnTo>
                    <a:lnTo>
                      <a:pt x="3968" y="153"/>
                    </a:lnTo>
                    <a:lnTo>
                      <a:pt x="3972" y="149"/>
                    </a:lnTo>
                    <a:lnTo>
                      <a:pt x="3978" y="148"/>
                    </a:lnTo>
                    <a:lnTo>
                      <a:pt x="3982" y="148"/>
                    </a:lnTo>
                    <a:lnTo>
                      <a:pt x="3989" y="151"/>
                    </a:lnTo>
                    <a:lnTo>
                      <a:pt x="4000" y="156"/>
                    </a:lnTo>
                    <a:lnTo>
                      <a:pt x="4013" y="166"/>
                    </a:lnTo>
                    <a:lnTo>
                      <a:pt x="4026" y="176"/>
                    </a:lnTo>
                    <a:lnTo>
                      <a:pt x="4039" y="183"/>
                    </a:lnTo>
                    <a:lnTo>
                      <a:pt x="4044" y="186"/>
                    </a:lnTo>
                    <a:lnTo>
                      <a:pt x="4050" y="186"/>
                    </a:lnTo>
                    <a:lnTo>
                      <a:pt x="4056" y="186"/>
                    </a:lnTo>
                    <a:lnTo>
                      <a:pt x="4061" y="183"/>
                    </a:lnTo>
                    <a:lnTo>
                      <a:pt x="4067" y="179"/>
                    </a:lnTo>
                    <a:lnTo>
                      <a:pt x="4070" y="173"/>
                    </a:lnTo>
                    <a:lnTo>
                      <a:pt x="4071" y="168"/>
                    </a:lnTo>
                    <a:lnTo>
                      <a:pt x="4073" y="161"/>
                    </a:lnTo>
                    <a:lnTo>
                      <a:pt x="4071" y="148"/>
                    </a:lnTo>
                    <a:lnTo>
                      <a:pt x="4070" y="132"/>
                    </a:lnTo>
                    <a:lnTo>
                      <a:pt x="4067" y="117"/>
                    </a:lnTo>
                    <a:lnTo>
                      <a:pt x="4067" y="102"/>
                    </a:lnTo>
                    <a:lnTo>
                      <a:pt x="4067" y="95"/>
                    </a:lnTo>
                    <a:lnTo>
                      <a:pt x="4070" y="90"/>
                    </a:lnTo>
                    <a:lnTo>
                      <a:pt x="4074" y="84"/>
                    </a:lnTo>
                    <a:lnTo>
                      <a:pt x="4078" y="78"/>
                    </a:lnTo>
                    <a:lnTo>
                      <a:pt x="4084" y="75"/>
                    </a:lnTo>
                    <a:lnTo>
                      <a:pt x="4088" y="74"/>
                    </a:lnTo>
                    <a:lnTo>
                      <a:pt x="4094" y="74"/>
                    </a:lnTo>
                    <a:lnTo>
                      <a:pt x="4100" y="75"/>
                    </a:lnTo>
                    <a:lnTo>
                      <a:pt x="4112" y="83"/>
                    </a:lnTo>
                    <a:lnTo>
                      <a:pt x="4124" y="92"/>
                    </a:lnTo>
                    <a:lnTo>
                      <a:pt x="4136" y="102"/>
                    </a:lnTo>
                    <a:lnTo>
                      <a:pt x="4149" y="109"/>
                    </a:lnTo>
                    <a:lnTo>
                      <a:pt x="4156" y="111"/>
                    </a:lnTo>
                    <a:lnTo>
                      <a:pt x="4162" y="112"/>
                    </a:lnTo>
                    <a:lnTo>
                      <a:pt x="4168" y="111"/>
                    </a:lnTo>
                    <a:lnTo>
                      <a:pt x="4173" y="108"/>
                    </a:lnTo>
                    <a:lnTo>
                      <a:pt x="4178" y="104"/>
                    </a:lnTo>
                    <a:lnTo>
                      <a:pt x="4182" y="100"/>
                    </a:lnTo>
                    <a:lnTo>
                      <a:pt x="4183" y="94"/>
                    </a:lnTo>
                    <a:lnTo>
                      <a:pt x="4185" y="87"/>
                    </a:lnTo>
                    <a:lnTo>
                      <a:pt x="4183" y="73"/>
                    </a:lnTo>
                    <a:lnTo>
                      <a:pt x="4180" y="58"/>
                    </a:lnTo>
                    <a:lnTo>
                      <a:pt x="4179" y="43"/>
                    </a:lnTo>
                    <a:lnTo>
                      <a:pt x="4178" y="29"/>
                    </a:lnTo>
                    <a:lnTo>
                      <a:pt x="4179" y="22"/>
                    </a:lnTo>
                    <a:lnTo>
                      <a:pt x="4182" y="16"/>
                    </a:lnTo>
                    <a:lnTo>
                      <a:pt x="4185" y="10"/>
                    </a:lnTo>
                    <a:lnTo>
                      <a:pt x="4190" y="4"/>
                    </a:lnTo>
                    <a:lnTo>
                      <a:pt x="4195" y="2"/>
                    </a:lnTo>
                    <a:lnTo>
                      <a:pt x="4200" y="0"/>
                    </a:lnTo>
                    <a:lnTo>
                      <a:pt x="4206" y="0"/>
                    </a:lnTo>
                    <a:lnTo>
                      <a:pt x="4212" y="2"/>
                    </a:lnTo>
                    <a:lnTo>
                      <a:pt x="4223" y="9"/>
                    </a:lnTo>
                    <a:lnTo>
                      <a:pt x="4236" y="19"/>
                    </a:lnTo>
                    <a:lnTo>
                      <a:pt x="4248" y="27"/>
                    </a:lnTo>
                    <a:lnTo>
                      <a:pt x="4261" y="36"/>
                    </a:lnTo>
                    <a:lnTo>
                      <a:pt x="4267" y="37"/>
                    </a:lnTo>
                    <a:lnTo>
                      <a:pt x="4274" y="39"/>
                    </a:lnTo>
                    <a:lnTo>
                      <a:pt x="4280" y="37"/>
                    </a:lnTo>
                    <a:lnTo>
                      <a:pt x="4285" y="34"/>
                    </a:lnTo>
                  </a:path>
                </a:pathLst>
              </a:custGeom>
              <a:noFill/>
              <a:ln w="1079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>
                  <a:solidFill>
                    <a:srgbClr val="FF0000"/>
                  </a:solidFill>
                </a:endParaRPr>
              </a:p>
            </p:txBody>
          </p:sp>
          <p:sp>
            <p:nvSpPr>
              <p:cNvPr id="1028" name="Freeform 152">
                <a:extLst>
                  <a:ext uri="{FF2B5EF4-FFF2-40B4-BE49-F238E27FC236}">
                    <a16:creationId xmlns:a16="http://schemas.microsoft.com/office/drawing/2014/main" id="{14B75D5F-437A-4788-8482-A5F598496B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00220" y="5594556"/>
                <a:ext cx="44453" cy="43180"/>
              </a:xfrm>
              <a:custGeom>
                <a:avLst/>
                <a:gdLst>
                  <a:gd name="T0" fmla="*/ 116 w 211"/>
                  <a:gd name="T1" fmla="*/ 206 h 206"/>
                  <a:gd name="T2" fmla="*/ 138 w 211"/>
                  <a:gd name="T3" fmla="*/ 202 h 206"/>
                  <a:gd name="T4" fmla="*/ 156 w 211"/>
                  <a:gd name="T5" fmla="*/ 193 h 206"/>
                  <a:gd name="T6" fmla="*/ 173 w 211"/>
                  <a:gd name="T7" fmla="*/ 182 h 206"/>
                  <a:gd name="T8" fmla="*/ 187 w 211"/>
                  <a:gd name="T9" fmla="*/ 169 h 206"/>
                  <a:gd name="T10" fmla="*/ 198 w 211"/>
                  <a:gd name="T11" fmla="*/ 152 h 206"/>
                  <a:gd name="T12" fmla="*/ 207 w 211"/>
                  <a:gd name="T13" fmla="*/ 134 h 206"/>
                  <a:gd name="T14" fmla="*/ 211 w 211"/>
                  <a:gd name="T15" fmla="*/ 114 h 206"/>
                  <a:gd name="T16" fmla="*/ 211 w 211"/>
                  <a:gd name="T17" fmla="*/ 92 h 206"/>
                  <a:gd name="T18" fmla="*/ 207 w 211"/>
                  <a:gd name="T19" fmla="*/ 73 h 206"/>
                  <a:gd name="T20" fmla="*/ 198 w 211"/>
                  <a:gd name="T21" fmla="*/ 54 h 206"/>
                  <a:gd name="T22" fmla="*/ 187 w 211"/>
                  <a:gd name="T23" fmla="*/ 37 h 206"/>
                  <a:gd name="T24" fmla="*/ 173 w 211"/>
                  <a:gd name="T25" fmla="*/ 24 h 206"/>
                  <a:gd name="T26" fmla="*/ 156 w 211"/>
                  <a:gd name="T27" fmla="*/ 13 h 206"/>
                  <a:gd name="T28" fmla="*/ 138 w 211"/>
                  <a:gd name="T29" fmla="*/ 4 h 206"/>
                  <a:gd name="T30" fmla="*/ 116 w 211"/>
                  <a:gd name="T31" fmla="*/ 0 h 206"/>
                  <a:gd name="T32" fmla="*/ 95 w 211"/>
                  <a:gd name="T33" fmla="*/ 0 h 206"/>
                  <a:gd name="T34" fmla="*/ 74 w 211"/>
                  <a:gd name="T35" fmla="*/ 4 h 206"/>
                  <a:gd name="T36" fmla="*/ 55 w 211"/>
                  <a:gd name="T37" fmla="*/ 13 h 206"/>
                  <a:gd name="T38" fmla="*/ 38 w 211"/>
                  <a:gd name="T39" fmla="*/ 24 h 206"/>
                  <a:gd name="T40" fmla="*/ 24 w 211"/>
                  <a:gd name="T41" fmla="*/ 37 h 206"/>
                  <a:gd name="T42" fmla="*/ 13 w 211"/>
                  <a:gd name="T43" fmla="*/ 54 h 206"/>
                  <a:gd name="T44" fmla="*/ 4 w 211"/>
                  <a:gd name="T45" fmla="*/ 73 h 206"/>
                  <a:gd name="T46" fmla="*/ 0 w 211"/>
                  <a:gd name="T47" fmla="*/ 92 h 206"/>
                  <a:gd name="T48" fmla="*/ 0 w 211"/>
                  <a:gd name="T49" fmla="*/ 114 h 206"/>
                  <a:gd name="T50" fmla="*/ 4 w 211"/>
                  <a:gd name="T51" fmla="*/ 134 h 206"/>
                  <a:gd name="T52" fmla="*/ 13 w 211"/>
                  <a:gd name="T53" fmla="*/ 152 h 206"/>
                  <a:gd name="T54" fmla="*/ 24 w 211"/>
                  <a:gd name="T55" fmla="*/ 169 h 206"/>
                  <a:gd name="T56" fmla="*/ 38 w 211"/>
                  <a:gd name="T57" fmla="*/ 182 h 206"/>
                  <a:gd name="T58" fmla="*/ 55 w 211"/>
                  <a:gd name="T59" fmla="*/ 193 h 206"/>
                  <a:gd name="T60" fmla="*/ 74 w 211"/>
                  <a:gd name="T61" fmla="*/ 202 h 206"/>
                  <a:gd name="T62" fmla="*/ 95 w 211"/>
                  <a:gd name="T6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6">
                    <a:moveTo>
                      <a:pt x="105" y="206"/>
                    </a:moveTo>
                    <a:lnTo>
                      <a:pt x="116" y="206"/>
                    </a:lnTo>
                    <a:lnTo>
                      <a:pt x="126" y="203"/>
                    </a:lnTo>
                    <a:lnTo>
                      <a:pt x="138" y="202"/>
                    </a:lnTo>
                    <a:lnTo>
                      <a:pt x="146" y="197"/>
                    </a:lnTo>
                    <a:lnTo>
                      <a:pt x="156" y="193"/>
                    </a:lnTo>
                    <a:lnTo>
                      <a:pt x="164" y="189"/>
                    </a:lnTo>
                    <a:lnTo>
                      <a:pt x="173" y="182"/>
                    </a:lnTo>
                    <a:lnTo>
                      <a:pt x="180" y="176"/>
                    </a:lnTo>
                    <a:lnTo>
                      <a:pt x="187" y="169"/>
                    </a:lnTo>
                    <a:lnTo>
                      <a:pt x="193" y="161"/>
                    </a:lnTo>
                    <a:lnTo>
                      <a:pt x="198" y="152"/>
                    </a:lnTo>
                    <a:lnTo>
                      <a:pt x="203" y="144"/>
                    </a:lnTo>
                    <a:lnTo>
                      <a:pt x="207" y="134"/>
                    </a:lnTo>
                    <a:lnTo>
                      <a:pt x="210" y="124"/>
                    </a:lnTo>
                    <a:lnTo>
                      <a:pt x="211" y="114"/>
                    </a:lnTo>
                    <a:lnTo>
                      <a:pt x="211" y="102"/>
                    </a:lnTo>
                    <a:lnTo>
                      <a:pt x="211" y="92"/>
                    </a:lnTo>
                    <a:lnTo>
                      <a:pt x="210" y="83"/>
                    </a:lnTo>
                    <a:lnTo>
                      <a:pt x="207" y="73"/>
                    </a:lnTo>
                    <a:lnTo>
                      <a:pt x="203" y="63"/>
                    </a:lnTo>
                    <a:lnTo>
                      <a:pt x="198" y="54"/>
                    </a:lnTo>
                    <a:lnTo>
                      <a:pt x="193" y="46"/>
                    </a:lnTo>
                    <a:lnTo>
                      <a:pt x="187" y="37"/>
                    </a:lnTo>
                    <a:lnTo>
                      <a:pt x="180" y="30"/>
                    </a:lnTo>
                    <a:lnTo>
                      <a:pt x="173" y="24"/>
                    </a:lnTo>
                    <a:lnTo>
                      <a:pt x="164" y="17"/>
                    </a:lnTo>
                    <a:lnTo>
                      <a:pt x="156" y="13"/>
                    </a:lnTo>
                    <a:lnTo>
                      <a:pt x="146" y="9"/>
                    </a:lnTo>
                    <a:lnTo>
                      <a:pt x="138" y="4"/>
                    </a:lnTo>
                    <a:lnTo>
                      <a:pt x="126" y="3"/>
                    </a:lnTo>
                    <a:lnTo>
                      <a:pt x="116" y="0"/>
                    </a:lnTo>
                    <a:lnTo>
                      <a:pt x="105" y="0"/>
                    </a:lnTo>
                    <a:lnTo>
                      <a:pt x="95" y="0"/>
                    </a:lnTo>
                    <a:lnTo>
                      <a:pt x="84" y="3"/>
                    </a:lnTo>
                    <a:lnTo>
                      <a:pt x="74" y="4"/>
                    </a:lnTo>
                    <a:lnTo>
                      <a:pt x="64" y="9"/>
                    </a:lnTo>
                    <a:lnTo>
                      <a:pt x="55" y="13"/>
                    </a:lnTo>
                    <a:lnTo>
                      <a:pt x="47" y="17"/>
                    </a:lnTo>
                    <a:lnTo>
                      <a:pt x="38" y="24"/>
                    </a:lnTo>
                    <a:lnTo>
                      <a:pt x="31" y="30"/>
                    </a:lnTo>
                    <a:lnTo>
                      <a:pt x="24" y="37"/>
                    </a:lnTo>
                    <a:lnTo>
                      <a:pt x="19" y="46"/>
                    </a:lnTo>
                    <a:lnTo>
                      <a:pt x="13" y="54"/>
                    </a:lnTo>
                    <a:lnTo>
                      <a:pt x="9" y="63"/>
                    </a:lnTo>
                    <a:lnTo>
                      <a:pt x="4" y="73"/>
                    </a:lnTo>
                    <a:lnTo>
                      <a:pt x="2" y="83"/>
                    </a:lnTo>
                    <a:lnTo>
                      <a:pt x="0" y="92"/>
                    </a:lnTo>
                    <a:lnTo>
                      <a:pt x="0" y="102"/>
                    </a:lnTo>
                    <a:lnTo>
                      <a:pt x="0" y="114"/>
                    </a:lnTo>
                    <a:lnTo>
                      <a:pt x="2" y="124"/>
                    </a:lnTo>
                    <a:lnTo>
                      <a:pt x="4" y="134"/>
                    </a:lnTo>
                    <a:lnTo>
                      <a:pt x="9" y="144"/>
                    </a:lnTo>
                    <a:lnTo>
                      <a:pt x="13" y="152"/>
                    </a:lnTo>
                    <a:lnTo>
                      <a:pt x="19" y="161"/>
                    </a:lnTo>
                    <a:lnTo>
                      <a:pt x="24" y="169"/>
                    </a:lnTo>
                    <a:lnTo>
                      <a:pt x="31" y="176"/>
                    </a:lnTo>
                    <a:lnTo>
                      <a:pt x="38" y="182"/>
                    </a:lnTo>
                    <a:lnTo>
                      <a:pt x="47" y="189"/>
                    </a:lnTo>
                    <a:lnTo>
                      <a:pt x="55" y="193"/>
                    </a:lnTo>
                    <a:lnTo>
                      <a:pt x="64" y="197"/>
                    </a:lnTo>
                    <a:lnTo>
                      <a:pt x="74" y="202"/>
                    </a:lnTo>
                    <a:lnTo>
                      <a:pt x="84" y="203"/>
                    </a:lnTo>
                    <a:lnTo>
                      <a:pt x="95" y="206"/>
                    </a:lnTo>
                    <a:lnTo>
                      <a:pt x="105" y="20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29" name="Freeform 151">
                <a:extLst>
                  <a:ext uri="{FF2B5EF4-FFF2-40B4-BE49-F238E27FC236}">
                    <a16:creationId xmlns:a16="http://schemas.microsoft.com/office/drawing/2014/main" id="{D0919845-2629-4DA4-8505-FEF3560C16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00220" y="5594556"/>
                <a:ext cx="44453" cy="43180"/>
              </a:xfrm>
              <a:custGeom>
                <a:avLst/>
                <a:gdLst>
                  <a:gd name="T0" fmla="*/ 116 w 211"/>
                  <a:gd name="T1" fmla="*/ 206 h 206"/>
                  <a:gd name="T2" fmla="*/ 138 w 211"/>
                  <a:gd name="T3" fmla="*/ 202 h 206"/>
                  <a:gd name="T4" fmla="*/ 156 w 211"/>
                  <a:gd name="T5" fmla="*/ 193 h 206"/>
                  <a:gd name="T6" fmla="*/ 173 w 211"/>
                  <a:gd name="T7" fmla="*/ 182 h 206"/>
                  <a:gd name="T8" fmla="*/ 187 w 211"/>
                  <a:gd name="T9" fmla="*/ 169 h 206"/>
                  <a:gd name="T10" fmla="*/ 198 w 211"/>
                  <a:gd name="T11" fmla="*/ 152 h 206"/>
                  <a:gd name="T12" fmla="*/ 207 w 211"/>
                  <a:gd name="T13" fmla="*/ 134 h 206"/>
                  <a:gd name="T14" fmla="*/ 211 w 211"/>
                  <a:gd name="T15" fmla="*/ 114 h 206"/>
                  <a:gd name="T16" fmla="*/ 211 w 211"/>
                  <a:gd name="T17" fmla="*/ 92 h 206"/>
                  <a:gd name="T18" fmla="*/ 207 w 211"/>
                  <a:gd name="T19" fmla="*/ 73 h 206"/>
                  <a:gd name="T20" fmla="*/ 198 w 211"/>
                  <a:gd name="T21" fmla="*/ 54 h 206"/>
                  <a:gd name="T22" fmla="*/ 187 w 211"/>
                  <a:gd name="T23" fmla="*/ 37 h 206"/>
                  <a:gd name="T24" fmla="*/ 173 w 211"/>
                  <a:gd name="T25" fmla="*/ 24 h 206"/>
                  <a:gd name="T26" fmla="*/ 156 w 211"/>
                  <a:gd name="T27" fmla="*/ 13 h 206"/>
                  <a:gd name="T28" fmla="*/ 138 w 211"/>
                  <a:gd name="T29" fmla="*/ 4 h 206"/>
                  <a:gd name="T30" fmla="*/ 116 w 211"/>
                  <a:gd name="T31" fmla="*/ 0 h 206"/>
                  <a:gd name="T32" fmla="*/ 95 w 211"/>
                  <a:gd name="T33" fmla="*/ 0 h 206"/>
                  <a:gd name="T34" fmla="*/ 74 w 211"/>
                  <a:gd name="T35" fmla="*/ 4 h 206"/>
                  <a:gd name="T36" fmla="*/ 55 w 211"/>
                  <a:gd name="T37" fmla="*/ 13 h 206"/>
                  <a:gd name="T38" fmla="*/ 38 w 211"/>
                  <a:gd name="T39" fmla="*/ 24 h 206"/>
                  <a:gd name="T40" fmla="*/ 24 w 211"/>
                  <a:gd name="T41" fmla="*/ 37 h 206"/>
                  <a:gd name="T42" fmla="*/ 13 w 211"/>
                  <a:gd name="T43" fmla="*/ 54 h 206"/>
                  <a:gd name="T44" fmla="*/ 4 w 211"/>
                  <a:gd name="T45" fmla="*/ 73 h 206"/>
                  <a:gd name="T46" fmla="*/ 0 w 211"/>
                  <a:gd name="T47" fmla="*/ 92 h 206"/>
                  <a:gd name="T48" fmla="*/ 0 w 211"/>
                  <a:gd name="T49" fmla="*/ 114 h 206"/>
                  <a:gd name="T50" fmla="*/ 4 w 211"/>
                  <a:gd name="T51" fmla="*/ 134 h 206"/>
                  <a:gd name="T52" fmla="*/ 13 w 211"/>
                  <a:gd name="T53" fmla="*/ 152 h 206"/>
                  <a:gd name="T54" fmla="*/ 24 w 211"/>
                  <a:gd name="T55" fmla="*/ 169 h 206"/>
                  <a:gd name="T56" fmla="*/ 38 w 211"/>
                  <a:gd name="T57" fmla="*/ 182 h 206"/>
                  <a:gd name="T58" fmla="*/ 55 w 211"/>
                  <a:gd name="T59" fmla="*/ 193 h 206"/>
                  <a:gd name="T60" fmla="*/ 74 w 211"/>
                  <a:gd name="T61" fmla="*/ 202 h 206"/>
                  <a:gd name="T62" fmla="*/ 95 w 211"/>
                  <a:gd name="T6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6">
                    <a:moveTo>
                      <a:pt x="105" y="206"/>
                    </a:moveTo>
                    <a:lnTo>
                      <a:pt x="116" y="206"/>
                    </a:lnTo>
                    <a:lnTo>
                      <a:pt x="126" y="203"/>
                    </a:lnTo>
                    <a:lnTo>
                      <a:pt x="138" y="202"/>
                    </a:lnTo>
                    <a:lnTo>
                      <a:pt x="146" y="197"/>
                    </a:lnTo>
                    <a:lnTo>
                      <a:pt x="156" y="193"/>
                    </a:lnTo>
                    <a:lnTo>
                      <a:pt x="164" y="189"/>
                    </a:lnTo>
                    <a:lnTo>
                      <a:pt x="173" y="182"/>
                    </a:lnTo>
                    <a:lnTo>
                      <a:pt x="180" y="176"/>
                    </a:lnTo>
                    <a:lnTo>
                      <a:pt x="187" y="169"/>
                    </a:lnTo>
                    <a:lnTo>
                      <a:pt x="193" y="161"/>
                    </a:lnTo>
                    <a:lnTo>
                      <a:pt x="198" y="152"/>
                    </a:lnTo>
                    <a:lnTo>
                      <a:pt x="203" y="144"/>
                    </a:lnTo>
                    <a:lnTo>
                      <a:pt x="207" y="134"/>
                    </a:lnTo>
                    <a:lnTo>
                      <a:pt x="210" y="124"/>
                    </a:lnTo>
                    <a:lnTo>
                      <a:pt x="211" y="114"/>
                    </a:lnTo>
                    <a:lnTo>
                      <a:pt x="211" y="102"/>
                    </a:lnTo>
                    <a:lnTo>
                      <a:pt x="211" y="92"/>
                    </a:lnTo>
                    <a:lnTo>
                      <a:pt x="210" y="83"/>
                    </a:lnTo>
                    <a:lnTo>
                      <a:pt x="207" y="73"/>
                    </a:lnTo>
                    <a:lnTo>
                      <a:pt x="203" y="63"/>
                    </a:lnTo>
                    <a:lnTo>
                      <a:pt x="198" y="54"/>
                    </a:lnTo>
                    <a:lnTo>
                      <a:pt x="193" y="46"/>
                    </a:lnTo>
                    <a:lnTo>
                      <a:pt x="187" y="37"/>
                    </a:lnTo>
                    <a:lnTo>
                      <a:pt x="180" y="30"/>
                    </a:lnTo>
                    <a:lnTo>
                      <a:pt x="173" y="24"/>
                    </a:lnTo>
                    <a:lnTo>
                      <a:pt x="164" y="17"/>
                    </a:lnTo>
                    <a:lnTo>
                      <a:pt x="156" y="13"/>
                    </a:lnTo>
                    <a:lnTo>
                      <a:pt x="146" y="9"/>
                    </a:lnTo>
                    <a:lnTo>
                      <a:pt x="138" y="4"/>
                    </a:lnTo>
                    <a:lnTo>
                      <a:pt x="126" y="3"/>
                    </a:lnTo>
                    <a:lnTo>
                      <a:pt x="116" y="0"/>
                    </a:lnTo>
                    <a:lnTo>
                      <a:pt x="105" y="0"/>
                    </a:lnTo>
                    <a:lnTo>
                      <a:pt x="95" y="0"/>
                    </a:lnTo>
                    <a:lnTo>
                      <a:pt x="84" y="3"/>
                    </a:lnTo>
                    <a:lnTo>
                      <a:pt x="74" y="4"/>
                    </a:lnTo>
                    <a:lnTo>
                      <a:pt x="64" y="9"/>
                    </a:lnTo>
                    <a:lnTo>
                      <a:pt x="55" y="13"/>
                    </a:lnTo>
                    <a:lnTo>
                      <a:pt x="47" y="17"/>
                    </a:lnTo>
                    <a:lnTo>
                      <a:pt x="38" y="24"/>
                    </a:lnTo>
                    <a:lnTo>
                      <a:pt x="31" y="30"/>
                    </a:lnTo>
                    <a:lnTo>
                      <a:pt x="24" y="37"/>
                    </a:lnTo>
                    <a:lnTo>
                      <a:pt x="19" y="46"/>
                    </a:lnTo>
                    <a:lnTo>
                      <a:pt x="13" y="54"/>
                    </a:lnTo>
                    <a:lnTo>
                      <a:pt x="9" y="63"/>
                    </a:lnTo>
                    <a:lnTo>
                      <a:pt x="4" y="73"/>
                    </a:lnTo>
                    <a:lnTo>
                      <a:pt x="2" y="83"/>
                    </a:lnTo>
                    <a:lnTo>
                      <a:pt x="0" y="92"/>
                    </a:lnTo>
                    <a:lnTo>
                      <a:pt x="0" y="102"/>
                    </a:lnTo>
                    <a:lnTo>
                      <a:pt x="0" y="114"/>
                    </a:lnTo>
                    <a:lnTo>
                      <a:pt x="2" y="124"/>
                    </a:lnTo>
                    <a:lnTo>
                      <a:pt x="4" y="134"/>
                    </a:lnTo>
                    <a:lnTo>
                      <a:pt x="9" y="144"/>
                    </a:lnTo>
                    <a:lnTo>
                      <a:pt x="13" y="152"/>
                    </a:lnTo>
                    <a:lnTo>
                      <a:pt x="19" y="161"/>
                    </a:lnTo>
                    <a:lnTo>
                      <a:pt x="24" y="169"/>
                    </a:lnTo>
                    <a:lnTo>
                      <a:pt x="31" y="176"/>
                    </a:lnTo>
                    <a:lnTo>
                      <a:pt x="38" y="182"/>
                    </a:lnTo>
                    <a:lnTo>
                      <a:pt x="47" y="189"/>
                    </a:lnTo>
                    <a:lnTo>
                      <a:pt x="55" y="193"/>
                    </a:lnTo>
                    <a:lnTo>
                      <a:pt x="64" y="197"/>
                    </a:lnTo>
                    <a:lnTo>
                      <a:pt x="74" y="202"/>
                    </a:lnTo>
                    <a:lnTo>
                      <a:pt x="84" y="203"/>
                    </a:lnTo>
                    <a:lnTo>
                      <a:pt x="95" y="206"/>
                    </a:lnTo>
                    <a:lnTo>
                      <a:pt x="105" y="206"/>
                    </a:lnTo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0" name="Freeform 150">
                <a:extLst>
                  <a:ext uri="{FF2B5EF4-FFF2-40B4-BE49-F238E27FC236}">
                    <a16:creationId xmlns:a16="http://schemas.microsoft.com/office/drawing/2014/main" id="{BDC689E6-96BF-4F52-BD25-E12ABE7EAD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1505" y="5088461"/>
                <a:ext cx="44453" cy="43180"/>
              </a:xfrm>
              <a:custGeom>
                <a:avLst/>
                <a:gdLst>
                  <a:gd name="T0" fmla="*/ 116 w 211"/>
                  <a:gd name="T1" fmla="*/ 205 h 205"/>
                  <a:gd name="T2" fmla="*/ 137 w 211"/>
                  <a:gd name="T3" fmla="*/ 201 h 205"/>
                  <a:gd name="T4" fmla="*/ 156 w 211"/>
                  <a:gd name="T5" fmla="*/ 193 h 205"/>
                  <a:gd name="T6" fmla="*/ 173 w 211"/>
                  <a:gd name="T7" fmla="*/ 181 h 205"/>
                  <a:gd name="T8" fmla="*/ 187 w 211"/>
                  <a:gd name="T9" fmla="*/ 168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8 h 205"/>
                  <a:gd name="T24" fmla="*/ 173 w 211"/>
                  <a:gd name="T25" fmla="*/ 24 h 205"/>
                  <a:gd name="T26" fmla="*/ 156 w 211"/>
                  <a:gd name="T27" fmla="*/ 12 h 205"/>
                  <a:gd name="T28" fmla="*/ 137 w 211"/>
                  <a:gd name="T29" fmla="*/ 4 h 205"/>
                  <a:gd name="T30" fmla="*/ 116 w 211"/>
                  <a:gd name="T31" fmla="*/ 1 h 205"/>
                  <a:gd name="T32" fmla="*/ 95 w 211"/>
                  <a:gd name="T33" fmla="*/ 1 h 205"/>
                  <a:gd name="T34" fmla="*/ 75 w 211"/>
                  <a:gd name="T35" fmla="*/ 4 h 205"/>
                  <a:gd name="T36" fmla="*/ 55 w 211"/>
                  <a:gd name="T37" fmla="*/ 12 h 205"/>
                  <a:gd name="T38" fmla="*/ 38 w 211"/>
                  <a:gd name="T39" fmla="*/ 24 h 205"/>
                  <a:gd name="T40" fmla="*/ 24 w 211"/>
                  <a:gd name="T41" fmla="*/ 38 h 205"/>
                  <a:gd name="T42" fmla="*/ 13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3 w 211"/>
                  <a:gd name="T53" fmla="*/ 151 h 205"/>
                  <a:gd name="T54" fmla="*/ 24 w 211"/>
                  <a:gd name="T55" fmla="*/ 168 h 205"/>
                  <a:gd name="T56" fmla="*/ 38 w 211"/>
                  <a:gd name="T57" fmla="*/ 181 h 205"/>
                  <a:gd name="T58" fmla="*/ 55 w 211"/>
                  <a:gd name="T59" fmla="*/ 193 h 205"/>
                  <a:gd name="T60" fmla="*/ 75 w 211"/>
                  <a:gd name="T61" fmla="*/ 201 h 205"/>
                  <a:gd name="T62" fmla="*/ 95 w 211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5"/>
                    </a:lnTo>
                    <a:lnTo>
                      <a:pt x="127" y="204"/>
                    </a:lnTo>
                    <a:lnTo>
                      <a:pt x="137" y="201"/>
                    </a:lnTo>
                    <a:lnTo>
                      <a:pt x="147" y="197"/>
                    </a:lnTo>
                    <a:lnTo>
                      <a:pt x="156" y="193"/>
                    </a:lnTo>
                    <a:lnTo>
                      <a:pt x="164" y="188"/>
                    </a:lnTo>
                    <a:lnTo>
                      <a:pt x="173" y="181"/>
                    </a:lnTo>
                    <a:lnTo>
                      <a:pt x="181" y="176"/>
                    </a:lnTo>
                    <a:lnTo>
                      <a:pt x="187" y="168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4" y="143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1" y="103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4" y="62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8"/>
                    </a:lnTo>
                    <a:lnTo>
                      <a:pt x="181" y="29"/>
                    </a:lnTo>
                    <a:lnTo>
                      <a:pt x="173" y="24"/>
                    </a:lnTo>
                    <a:lnTo>
                      <a:pt x="164" y="18"/>
                    </a:lnTo>
                    <a:lnTo>
                      <a:pt x="156" y="12"/>
                    </a:lnTo>
                    <a:lnTo>
                      <a:pt x="147" y="8"/>
                    </a:lnTo>
                    <a:lnTo>
                      <a:pt x="137" y="4"/>
                    </a:lnTo>
                    <a:lnTo>
                      <a:pt x="127" y="2"/>
                    </a:lnTo>
                    <a:lnTo>
                      <a:pt x="116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4"/>
                    </a:lnTo>
                    <a:lnTo>
                      <a:pt x="65" y="8"/>
                    </a:lnTo>
                    <a:lnTo>
                      <a:pt x="55" y="12"/>
                    </a:lnTo>
                    <a:lnTo>
                      <a:pt x="47" y="18"/>
                    </a:lnTo>
                    <a:lnTo>
                      <a:pt x="38" y="24"/>
                    </a:lnTo>
                    <a:lnTo>
                      <a:pt x="31" y="29"/>
                    </a:lnTo>
                    <a:lnTo>
                      <a:pt x="24" y="38"/>
                    </a:lnTo>
                    <a:lnTo>
                      <a:pt x="18" y="45"/>
                    </a:lnTo>
                    <a:lnTo>
                      <a:pt x="13" y="53"/>
                    </a:lnTo>
                    <a:lnTo>
                      <a:pt x="8" y="62"/>
                    </a:lnTo>
                    <a:lnTo>
                      <a:pt x="4" y="72"/>
                    </a:lnTo>
                    <a:lnTo>
                      <a:pt x="3" y="82"/>
                    </a:lnTo>
                    <a:lnTo>
                      <a:pt x="0" y="92"/>
                    </a:lnTo>
                    <a:lnTo>
                      <a:pt x="0" y="103"/>
                    </a:lnTo>
                    <a:lnTo>
                      <a:pt x="0" y="113"/>
                    </a:lnTo>
                    <a:lnTo>
                      <a:pt x="3" y="123"/>
                    </a:lnTo>
                    <a:lnTo>
                      <a:pt x="4" y="133"/>
                    </a:lnTo>
                    <a:lnTo>
                      <a:pt x="8" y="143"/>
                    </a:lnTo>
                    <a:lnTo>
                      <a:pt x="13" y="151"/>
                    </a:lnTo>
                    <a:lnTo>
                      <a:pt x="18" y="160"/>
                    </a:lnTo>
                    <a:lnTo>
                      <a:pt x="24" y="168"/>
                    </a:lnTo>
                    <a:lnTo>
                      <a:pt x="31" y="176"/>
                    </a:lnTo>
                    <a:lnTo>
                      <a:pt x="38" y="181"/>
                    </a:lnTo>
                    <a:lnTo>
                      <a:pt x="47" y="188"/>
                    </a:lnTo>
                    <a:lnTo>
                      <a:pt x="55" y="193"/>
                    </a:lnTo>
                    <a:lnTo>
                      <a:pt x="65" y="197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1" name="Freeform 149">
                <a:extLst>
                  <a:ext uri="{FF2B5EF4-FFF2-40B4-BE49-F238E27FC236}">
                    <a16:creationId xmlns:a16="http://schemas.microsoft.com/office/drawing/2014/main" id="{0C04EF0B-75EB-4341-95A8-45570C417F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1505" y="5088461"/>
                <a:ext cx="44453" cy="43180"/>
              </a:xfrm>
              <a:custGeom>
                <a:avLst/>
                <a:gdLst>
                  <a:gd name="T0" fmla="*/ 116 w 211"/>
                  <a:gd name="T1" fmla="*/ 205 h 205"/>
                  <a:gd name="T2" fmla="*/ 137 w 211"/>
                  <a:gd name="T3" fmla="*/ 201 h 205"/>
                  <a:gd name="T4" fmla="*/ 156 w 211"/>
                  <a:gd name="T5" fmla="*/ 193 h 205"/>
                  <a:gd name="T6" fmla="*/ 173 w 211"/>
                  <a:gd name="T7" fmla="*/ 181 h 205"/>
                  <a:gd name="T8" fmla="*/ 187 w 211"/>
                  <a:gd name="T9" fmla="*/ 168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8 h 205"/>
                  <a:gd name="T24" fmla="*/ 173 w 211"/>
                  <a:gd name="T25" fmla="*/ 24 h 205"/>
                  <a:gd name="T26" fmla="*/ 156 w 211"/>
                  <a:gd name="T27" fmla="*/ 12 h 205"/>
                  <a:gd name="T28" fmla="*/ 137 w 211"/>
                  <a:gd name="T29" fmla="*/ 4 h 205"/>
                  <a:gd name="T30" fmla="*/ 116 w 211"/>
                  <a:gd name="T31" fmla="*/ 1 h 205"/>
                  <a:gd name="T32" fmla="*/ 95 w 211"/>
                  <a:gd name="T33" fmla="*/ 1 h 205"/>
                  <a:gd name="T34" fmla="*/ 75 w 211"/>
                  <a:gd name="T35" fmla="*/ 4 h 205"/>
                  <a:gd name="T36" fmla="*/ 55 w 211"/>
                  <a:gd name="T37" fmla="*/ 12 h 205"/>
                  <a:gd name="T38" fmla="*/ 38 w 211"/>
                  <a:gd name="T39" fmla="*/ 24 h 205"/>
                  <a:gd name="T40" fmla="*/ 24 w 211"/>
                  <a:gd name="T41" fmla="*/ 38 h 205"/>
                  <a:gd name="T42" fmla="*/ 13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3 w 211"/>
                  <a:gd name="T53" fmla="*/ 151 h 205"/>
                  <a:gd name="T54" fmla="*/ 24 w 211"/>
                  <a:gd name="T55" fmla="*/ 168 h 205"/>
                  <a:gd name="T56" fmla="*/ 38 w 211"/>
                  <a:gd name="T57" fmla="*/ 181 h 205"/>
                  <a:gd name="T58" fmla="*/ 55 w 211"/>
                  <a:gd name="T59" fmla="*/ 193 h 205"/>
                  <a:gd name="T60" fmla="*/ 75 w 211"/>
                  <a:gd name="T61" fmla="*/ 201 h 205"/>
                  <a:gd name="T62" fmla="*/ 95 w 211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5"/>
                    </a:lnTo>
                    <a:lnTo>
                      <a:pt x="127" y="204"/>
                    </a:lnTo>
                    <a:lnTo>
                      <a:pt x="137" y="201"/>
                    </a:lnTo>
                    <a:lnTo>
                      <a:pt x="147" y="197"/>
                    </a:lnTo>
                    <a:lnTo>
                      <a:pt x="156" y="193"/>
                    </a:lnTo>
                    <a:lnTo>
                      <a:pt x="164" y="188"/>
                    </a:lnTo>
                    <a:lnTo>
                      <a:pt x="173" y="181"/>
                    </a:lnTo>
                    <a:lnTo>
                      <a:pt x="181" y="176"/>
                    </a:lnTo>
                    <a:lnTo>
                      <a:pt x="187" y="168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4" y="143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1" y="103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4" y="62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8"/>
                    </a:lnTo>
                    <a:lnTo>
                      <a:pt x="181" y="29"/>
                    </a:lnTo>
                    <a:lnTo>
                      <a:pt x="173" y="24"/>
                    </a:lnTo>
                    <a:lnTo>
                      <a:pt x="164" y="18"/>
                    </a:lnTo>
                    <a:lnTo>
                      <a:pt x="156" y="12"/>
                    </a:lnTo>
                    <a:lnTo>
                      <a:pt x="147" y="8"/>
                    </a:lnTo>
                    <a:lnTo>
                      <a:pt x="137" y="4"/>
                    </a:lnTo>
                    <a:lnTo>
                      <a:pt x="127" y="2"/>
                    </a:lnTo>
                    <a:lnTo>
                      <a:pt x="116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4"/>
                    </a:lnTo>
                    <a:lnTo>
                      <a:pt x="65" y="8"/>
                    </a:lnTo>
                    <a:lnTo>
                      <a:pt x="55" y="12"/>
                    </a:lnTo>
                    <a:lnTo>
                      <a:pt x="47" y="18"/>
                    </a:lnTo>
                    <a:lnTo>
                      <a:pt x="38" y="24"/>
                    </a:lnTo>
                    <a:lnTo>
                      <a:pt x="31" y="29"/>
                    </a:lnTo>
                    <a:lnTo>
                      <a:pt x="24" y="38"/>
                    </a:lnTo>
                    <a:lnTo>
                      <a:pt x="18" y="45"/>
                    </a:lnTo>
                    <a:lnTo>
                      <a:pt x="13" y="53"/>
                    </a:lnTo>
                    <a:lnTo>
                      <a:pt x="8" y="62"/>
                    </a:lnTo>
                    <a:lnTo>
                      <a:pt x="4" y="72"/>
                    </a:lnTo>
                    <a:lnTo>
                      <a:pt x="3" y="82"/>
                    </a:lnTo>
                    <a:lnTo>
                      <a:pt x="0" y="92"/>
                    </a:lnTo>
                    <a:lnTo>
                      <a:pt x="0" y="103"/>
                    </a:lnTo>
                    <a:lnTo>
                      <a:pt x="0" y="113"/>
                    </a:lnTo>
                    <a:lnTo>
                      <a:pt x="3" y="123"/>
                    </a:lnTo>
                    <a:lnTo>
                      <a:pt x="4" y="133"/>
                    </a:lnTo>
                    <a:lnTo>
                      <a:pt x="8" y="143"/>
                    </a:lnTo>
                    <a:lnTo>
                      <a:pt x="13" y="151"/>
                    </a:lnTo>
                    <a:lnTo>
                      <a:pt x="18" y="160"/>
                    </a:lnTo>
                    <a:lnTo>
                      <a:pt x="24" y="168"/>
                    </a:lnTo>
                    <a:lnTo>
                      <a:pt x="31" y="176"/>
                    </a:lnTo>
                    <a:lnTo>
                      <a:pt x="38" y="181"/>
                    </a:lnTo>
                    <a:lnTo>
                      <a:pt x="47" y="188"/>
                    </a:lnTo>
                    <a:lnTo>
                      <a:pt x="55" y="193"/>
                    </a:lnTo>
                    <a:lnTo>
                      <a:pt x="65" y="197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2" name="Freeform 148">
                <a:extLst>
                  <a:ext uri="{FF2B5EF4-FFF2-40B4-BE49-F238E27FC236}">
                    <a16:creationId xmlns:a16="http://schemas.microsoft.com/office/drawing/2014/main" id="{F9165AAC-077C-4EA9-B622-7DDDE2C020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84344" y="6312106"/>
                <a:ext cx="56519" cy="67310"/>
              </a:xfrm>
              <a:custGeom>
                <a:avLst/>
                <a:gdLst>
                  <a:gd name="T0" fmla="*/ 246 w 269"/>
                  <a:gd name="T1" fmla="*/ 105 h 318"/>
                  <a:gd name="T2" fmla="*/ 232 w 269"/>
                  <a:gd name="T3" fmla="*/ 84 h 318"/>
                  <a:gd name="T4" fmla="*/ 225 w 269"/>
                  <a:gd name="T5" fmla="*/ 58 h 318"/>
                  <a:gd name="T6" fmla="*/ 218 w 269"/>
                  <a:gd name="T7" fmla="*/ 44 h 318"/>
                  <a:gd name="T8" fmla="*/ 204 w 269"/>
                  <a:gd name="T9" fmla="*/ 30 h 318"/>
                  <a:gd name="T10" fmla="*/ 181 w 269"/>
                  <a:gd name="T11" fmla="*/ 19 h 318"/>
                  <a:gd name="T12" fmla="*/ 158 w 269"/>
                  <a:gd name="T13" fmla="*/ 19 h 318"/>
                  <a:gd name="T14" fmla="*/ 140 w 269"/>
                  <a:gd name="T15" fmla="*/ 24 h 318"/>
                  <a:gd name="T16" fmla="*/ 127 w 269"/>
                  <a:gd name="T17" fmla="*/ 36 h 318"/>
                  <a:gd name="T18" fmla="*/ 121 w 269"/>
                  <a:gd name="T19" fmla="*/ 50 h 318"/>
                  <a:gd name="T20" fmla="*/ 121 w 269"/>
                  <a:gd name="T21" fmla="*/ 68 h 318"/>
                  <a:gd name="T22" fmla="*/ 134 w 269"/>
                  <a:gd name="T23" fmla="*/ 91 h 318"/>
                  <a:gd name="T24" fmla="*/ 168 w 269"/>
                  <a:gd name="T25" fmla="*/ 131 h 318"/>
                  <a:gd name="T26" fmla="*/ 198 w 269"/>
                  <a:gd name="T27" fmla="*/ 168 h 318"/>
                  <a:gd name="T28" fmla="*/ 214 w 269"/>
                  <a:gd name="T29" fmla="*/ 193 h 318"/>
                  <a:gd name="T30" fmla="*/ 219 w 269"/>
                  <a:gd name="T31" fmla="*/ 217 h 318"/>
                  <a:gd name="T32" fmla="*/ 221 w 269"/>
                  <a:gd name="T33" fmla="*/ 237 h 318"/>
                  <a:gd name="T34" fmla="*/ 216 w 269"/>
                  <a:gd name="T35" fmla="*/ 254 h 318"/>
                  <a:gd name="T36" fmla="*/ 208 w 269"/>
                  <a:gd name="T37" fmla="*/ 270 h 318"/>
                  <a:gd name="T38" fmla="*/ 197 w 269"/>
                  <a:gd name="T39" fmla="*/ 284 h 318"/>
                  <a:gd name="T40" fmla="*/ 182 w 269"/>
                  <a:gd name="T41" fmla="*/ 298 h 318"/>
                  <a:gd name="T42" fmla="*/ 165 w 269"/>
                  <a:gd name="T43" fmla="*/ 308 h 318"/>
                  <a:gd name="T44" fmla="*/ 146 w 269"/>
                  <a:gd name="T45" fmla="*/ 315 h 318"/>
                  <a:gd name="T46" fmla="*/ 124 w 269"/>
                  <a:gd name="T47" fmla="*/ 318 h 318"/>
                  <a:gd name="T48" fmla="*/ 100 w 269"/>
                  <a:gd name="T49" fmla="*/ 318 h 318"/>
                  <a:gd name="T50" fmla="*/ 70 w 269"/>
                  <a:gd name="T51" fmla="*/ 312 h 318"/>
                  <a:gd name="T52" fmla="*/ 44 w 269"/>
                  <a:gd name="T53" fmla="*/ 304 h 318"/>
                  <a:gd name="T54" fmla="*/ 29 w 269"/>
                  <a:gd name="T55" fmla="*/ 304 h 318"/>
                  <a:gd name="T56" fmla="*/ 17 w 269"/>
                  <a:gd name="T57" fmla="*/ 312 h 318"/>
                  <a:gd name="T58" fmla="*/ 0 w 269"/>
                  <a:gd name="T59" fmla="*/ 318 h 318"/>
                  <a:gd name="T60" fmla="*/ 34 w 269"/>
                  <a:gd name="T61" fmla="*/ 207 h 318"/>
                  <a:gd name="T62" fmla="*/ 41 w 269"/>
                  <a:gd name="T63" fmla="*/ 253 h 318"/>
                  <a:gd name="T64" fmla="*/ 48 w 269"/>
                  <a:gd name="T65" fmla="*/ 268 h 318"/>
                  <a:gd name="T66" fmla="*/ 56 w 269"/>
                  <a:gd name="T67" fmla="*/ 281 h 318"/>
                  <a:gd name="T68" fmla="*/ 68 w 269"/>
                  <a:gd name="T69" fmla="*/ 291 h 318"/>
                  <a:gd name="T70" fmla="*/ 80 w 269"/>
                  <a:gd name="T71" fmla="*/ 298 h 318"/>
                  <a:gd name="T72" fmla="*/ 95 w 269"/>
                  <a:gd name="T73" fmla="*/ 301 h 318"/>
                  <a:gd name="T74" fmla="*/ 112 w 269"/>
                  <a:gd name="T75" fmla="*/ 302 h 318"/>
                  <a:gd name="T76" fmla="*/ 136 w 269"/>
                  <a:gd name="T77" fmla="*/ 299 h 318"/>
                  <a:gd name="T78" fmla="*/ 154 w 269"/>
                  <a:gd name="T79" fmla="*/ 288 h 318"/>
                  <a:gd name="T80" fmla="*/ 165 w 269"/>
                  <a:gd name="T81" fmla="*/ 273 h 318"/>
                  <a:gd name="T82" fmla="*/ 170 w 269"/>
                  <a:gd name="T83" fmla="*/ 253 h 318"/>
                  <a:gd name="T84" fmla="*/ 168 w 269"/>
                  <a:gd name="T85" fmla="*/ 240 h 318"/>
                  <a:gd name="T86" fmla="*/ 164 w 269"/>
                  <a:gd name="T87" fmla="*/ 227 h 318"/>
                  <a:gd name="T88" fmla="*/ 148 w 269"/>
                  <a:gd name="T89" fmla="*/ 203 h 318"/>
                  <a:gd name="T90" fmla="*/ 123 w 269"/>
                  <a:gd name="T91" fmla="*/ 170 h 318"/>
                  <a:gd name="T92" fmla="*/ 96 w 269"/>
                  <a:gd name="T93" fmla="*/ 139 h 318"/>
                  <a:gd name="T94" fmla="*/ 82 w 269"/>
                  <a:gd name="T95" fmla="*/ 116 h 318"/>
                  <a:gd name="T96" fmla="*/ 75 w 269"/>
                  <a:gd name="T97" fmla="*/ 98 h 318"/>
                  <a:gd name="T98" fmla="*/ 73 w 269"/>
                  <a:gd name="T99" fmla="*/ 80 h 318"/>
                  <a:gd name="T100" fmla="*/ 75 w 269"/>
                  <a:gd name="T101" fmla="*/ 64 h 318"/>
                  <a:gd name="T102" fmla="*/ 79 w 269"/>
                  <a:gd name="T103" fmla="*/ 48 h 318"/>
                  <a:gd name="T104" fmla="*/ 86 w 269"/>
                  <a:gd name="T105" fmla="*/ 36 h 318"/>
                  <a:gd name="T106" fmla="*/ 97 w 269"/>
                  <a:gd name="T107" fmla="*/ 23 h 318"/>
                  <a:gd name="T108" fmla="*/ 112 w 269"/>
                  <a:gd name="T109" fmla="*/ 13 h 318"/>
                  <a:gd name="T110" fmla="*/ 126 w 269"/>
                  <a:gd name="T111" fmla="*/ 6 h 318"/>
                  <a:gd name="T112" fmla="*/ 143 w 269"/>
                  <a:gd name="T113" fmla="*/ 2 h 318"/>
                  <a:gd name="T114" fmla="*/ 161 w 269"/>
                  <a:gd name="T115" fmla="*/ 0 h 318"/>
                  <a:gd name="T116" fmla="*/ 182 w 269"/>
                  <a:gd name="T117" fmla="*/ 2 h 318"/>
                  <a:gd name="T118" fmla="*/ 205 w 269"/>
                  <a:gd name="T119" fmla="*/ 10 h 318"/>
                  <a:gd name="T120" fmla="*/ 229 w 269"/>
                  <a:gd name="T121" fmla="*/ 17 h 318"/>
                  <a:gd name="T122" fmla="*/ 243 w 269"/>
                  <a:gd name="T123" fmla="*/ 13 h 318"/>
                  <a:gd name="T124" fmla="*/ 255 w 269"/>
                  <a:gd name="T12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69" h="318">
                    <a:moveTo>
                      <a:pt x="269" y="0"/>
                    </a:moveTo>
                    <a:lnTo>
                      <a:pt x="246" y="105"/>
                    </a:lnTo>
                    <a:lnTo>
                      <a:pt x="233" y="105"/>
                    </a:lnTo>
                    <a:lnTo>
                      <a:pt x="232" y="84"/>
                    </a:lnTo>
                    <a:lnTo>
                      <a:pt x="228" y="65"/>
                    </a:lnTo>
                    <a:lnTo>
                      <a:pt x="225" y="58"/>
                    </a:lnTo>
                    <a:lnTo>
                      <a:pt x="222" y="51"/>
                    </a:lnTo>
                    <a:lnTo>
                      <a:pt x="218" y="44"/>
                    </a:lnTo>
                    <a:lnTo>
                      <a:pt x="214" y="38"/>
                    </a:lnTo>
                    <a:lnTo>
                      <a:pt x="204" y="30"/>
                    </a:lnTo>
                    <a:lnTo>
                      <a:pt x="192" y="23"/>
                    </a:lnTo>
                    <a:lnTo>
                      <a:pt x="181" y="19"/>
                    </a:lnTo>
                    <a:lnTo>
                      <a:pt x="168" y="19"/>
                    </a:lnTo>
                    <a:lnTo>
                      <a:pt x="158" y="19"/>
                    </a:lnTo>
                    <a:lnTo>
                      <a:pt x="148" y="21"/>
                    </a:lnTo>
                    <a:lnTo>
                      <a:pt x="140" y="24"/>
                    </a:lnTo>
                    <a:lnTo>
                      <a:pt x="133" y="30"/>
                    </a:lnTo>
                    <a:lnTo>
                      <a:pt x="127" y="36"/>
                    </a:lnTo>
                    <a:lnTo>
                      <a:pt x="123" y="43"/>
                    </a:lnTo>
                    <a:lnTo>
                      <a:pt x="121" y="50"/>
                    </a:lnTo>
                    <a:lnTo>
                      <a:pt x="120" y="58"/>
                    </a:lnTo>
                    <a:lnTo>
                      <a:pt x="121" y="68"/>
                    </a:lnTo>
                    <a:lnTo>
                      <a:pt x="126" y="80"/>
                    </a:lnTo>
                    <a:lnTo>
                      <a:pt x="134" y="91"/>
                    </a:lnTo>
                    <a:lnTo>
                      <a:pt x="148" y="108"/>
                    </a:lnTo>
                    <a:lnTo>
                      <a:pt x="168" y="131"/>
                    </a:lnTo>
                    <a:lnTo>
                      <a:pt x="185" y="151"/>
                    </a:lnTo>
                    <a:lnTo>
                      <a:pt x="198" y="168"/>
                    </a:lnTo>
                    <a:lnTo>
                      <a:pt x="206" y="182"/>
                    </a:lnTo>
                    <a:lnTo>
                      <a:pt x="214" y="193"/>
                    </a:lnTo>
                    <a:lnTo>
                      <a:pt x="218" y="206"/>
                    </a:lnTo>
                    <a:lnTo>
                      <a:pt x="219" y="217"/>
                    </a:lnTo>
                    <a:lnTo>
                      <a:pt x="221" y="229"/>
                    </a:lnTo>
                    <a:lnTo>
                      <a:pt x="221" y="237"/>
                    </a:lnTo>
                    <a:lnTo>
                      <a:pt x="219" y="246"/>
                    </a:lnTo>
                    <a:lnTo>
                      <a:pt x="216" y="254"/>
                    </a:lnTo>
                    <a:lnTo>
                      <a:pt x="214" y="261"/>
                    </a:lnTo>
                    <a:lnTo>
                      <a:pt x="208" y="270"/>
                    </a:lnTo>
                    <a:lnTo>
                      <a:pt x="204" y="277"/>
                    </a:lnTo>
                    <a:lnTo>
                      <a:pt x="197" y="284"/>
                    </a:lnTo>
                    <a:lnTo>
                      <a:pt x="189" y="291"/>
                    </a:lnTo>
                    <a:lnTo>
                      <a:pt x="182" y="298"/>
                    </a:lnTo>
                    <a:lnTo>
                      <a:pt x="174" y="304"/>
                    </a:lnTo>
                    <a:lnTo>
                      <a:pt x="165" y="308"/>
                    </a:lnTo>
                    <a:lnTo>
                      <a:pt x="155" y="312"/>
                    </a:lnTo>
                    <a:lnTo>
                      <a:pt x="146" y="315"/>
                    </a:lnTo>
                    <a:lnTo>
                      <a:pt x="136" y="317"/>
                    </a:lnTo>
                    <a:lnTo>
                      <a:pt x="124" y="318"/>
                    </a:lnTo>
                    <a:lnTo>
                      <a:pt x="113" y="318"/>
                    </a:lnTo>
                    <a:lnTo>
                      <a:pt x="100" y="318"/>
                    </a:lnTo>
                    <a:lnTo>
                      <a:pt x="86" y="315"/>
                    </a:lnTo>
                    <a:lnTo>
                      <a:pt x="70" y="312"/>
                    </a:lnTo>
                    <a:lnTo>
                      <a:pt x="55" y="307"/>
                    </a:lnTo>
                    <a:lnTo>
                      <a:pt x="44" y="304"/>
                    </a:lnTo>
                    <a:lnTo>
                      <a:pt x="36" y="302"/>
                    </a:lnTo>
                    <a:lnTo>
                      <a:pt x="29" y="304"/>
                    </a:lnTo>
                    <a:lnTo>
                      <a:pt x="22" y="307"/>
                    </a:lnTo>
                    <a:lnTo>
                      <a:pt x="17" y="312"/>
                    </a:lnTo>
                    <a:lnTo>
                      <a:pt x="12" y="318"/>
                    </a:lnTo>
                    <a:lnTo>
                      <a:pt x="0" y="318"/>
                    </a:lnTo>
                    <a:lnTo>
                      <a:pt x="21" y="207"/>
                    </a:lnTo>
                    <a:lnTo>
                      <a:pt x="34" y="207"/>
                    </a:lnTo>
                    <a:lnTo>
                      <a:pt x="36" y="231"/>
                    </a:lnTo>
                    <a:lnTo>
                      <a:pt x="41" y="253"/>
                    </a:lnTo>
                    <a:lnTo>
                      <a:pt x="44" y="261"/>
                    </a:lnTo>
                    <a:lnTo>
                      <a:pt x="48" y="268"/>
                    </a:lnTo>
                    <a:lnTo>
                      <a:pt x="52" y="275"/>
                    </a:lnTo>
                    <a:lnTo>
                      <a:pt x="56" y="281"/>
                    </a:lnTo>
                    <a:lnTo>
                      <a:pt x="62" y="287"/>
                    </a:lnTo>
                    <a:lnTo>
                      <a:pt x="68" y="291"/>
                    </a:lnTo>
                    <a:lnTo>
                      <a:pt x="73" y="294"/>
                    </a:lnTo>
                    <a:lnTo>
                      <a:pt x="80" y="298"/>
                    </a:lnTo>
                    <a:lnTo>
                      <a:pt x="87" y="299"/>
                    </a:lnTo>
                    <a:lnTo>
                      <a:pt x="95" y="301"/>
                    </a:lnTo>
                    <a:lnTo>
                      <a:pt x="103" y="302"/>
                    </a:lnTo>
                    <a:lnTo>
                      <a:pt x="112" y="302"/>
                    </a:lnTo>
                    <a:lnTo>
                      <a:pt x="124" y="302"/>
                    </a:lnTo>
                    <a:lnTo>
                      <a:pt x="136" y="299"/>
                    </a:lnTo>
                    <a:lnTo>
                      <a:pt x="146" y="295"/>
                    </a:lnTo>
                    <a:lnTo>
                      <a:pt x="154" y="288"/>
                    </a:lnTo>
                    <a:lnTo>
                      <a:pt x="161" y="281"/>
                    </a:lnTo>
                    <a:lnTo>
                      <a:pt x="165" y="273"/>
                    </a:lnTo>
                    <a:lnTo>
                      <a:pt x="168" y="263"/>
                    </a:lnTo>
                    <a:lnTo>
                      <a:pt x="170" y="253"/>
                    </a:lnTo>
                    <a:lnTo>
                      <a:pt x="170" y="246"/>
                    </a:lnTo>
                    <a:lnTo>
                      <a:pt x="168" y="240"/>
                    </a:lnTo>
                    <a:lnTo>
                      <a:pt x="167" y="233"/>
                    </a:lnTo>
                    <a:lnTo>
                      <a:pt x="164" y="227"/>
                    </a:lnTo>
                    <a:lnTo>
                      <a:pt x="157" y="216"/>
                    </a:lnTo>
                    <a:lnTo>
                      <a:pt x="148" y="203"/>
                    </a:lnTo>
                    <a:lnTo>
                      <a:pt x="137" y="187"/>
                    </a:lnTo>
                    <a:lnTo>
                      <a:pt x="123" y="170"/>
                    </a:lnTo>
                    <a:lnTo>
                      <a:pt x="107" y="153"/>
                    </a:lnTo>
                    <a:lnTo>
                      <a:pt x="96" y="139"/>
                    </a:lnTo>
                    <a:lnTo>
                      <a:pt x="87" y="126"/>
                    </a:lnTo>
                    <a:lnTo>
                      <a:pt x="82" y="116"/>
                    </a:lnTo>
                    <a:lnTo>
                      <a:pt x="78" y="107"/>
                    </a:lnTo>
                    <a:lnTo>
                      <a:pt x="75" y="98"/>
                    </a:lnTo>
                    <a:lnTo>
                      <a:pt x="73" y="88"/>
                    </a:lnTo>
                    <a:lnTo>
                      <a:pt x="73" y="80"/>
                    </a:lnTo>
                    <a:lnTo>
                      <a:pt x="73" y="71"/>
                    </a:lnTo>
                    <a:lnTo>
                      <a:pt x="75" y="64"/>
                    </a:lnTo>
                    <a:lnTo>
                      <a:pt x="76" y="55"/>
                    </a:lnTo>
                    <a:lnTo>
                      <a:pt x="79" y="48"/>
                    </a:lnTo>
                    <a:lnTo>
                      <a:pt x="82" y="43"/>
                    </a:lnTo>
                    <a:lnTo>
                      <a:pt x="86" y="36"/>
                    </a:lnTo>
                    <a:lnTo>
                      <a:pt x="92" y="30"/>
                    </a:lnTo>
                    <a:lnTo>
                      <a:pt x="97" y="23"/>
                    </a:lnTo>
                    <a:lnTo>
                      <a:pt x="104" y="19"/>
                    </a:lnTo>
                    <a:lnTo>
                      <a:pt x="112" y="13"/>
                    </a:lnTo>
                    <a:lnTo>
                      <a:pt x="119" y="10"/>
                    </a:lnTo>
                    <a:lnTo>
                      <a:pt x="126" y="6"/>
                    </a:lnTo>
                    <a:lnTo>
                      <a:pt x="134" y="4"/>
                    </a:lnTo>
                    <a:lnTo>
                      <a:pt x="143" y="2"/>
                    </a:lnTo>
                    <a:lnTo>
                      <a:pt x="153" y="2"/>
                    </a:lnTo>
                    <a:lnTo>
                      <a:pt x="161" y="0"/>
                    </a:lnTo>
                    <a:lnTo>
                      <a:pt x="172" y="2"/>
                    </a:lnTo>
                    <a:lnTo>
                      <a:pt x="182" y="2"/>
                    </a:lnTo>
                    <a:lnTo>
                      <a:pt x="191" y="4"/>
                    </a:lnTo>
                    <a:lnTo>
                      <a:pt x="205" y="10"/>
                    </a:lnTo>
                    <a:lnTo>
                      <a:pt x="221" y="14"/>
                    </a:lnTo>
                    <a:lnTo>
                      <a:pt x="229" y="17"/>
                    </a:lnTo>
                    <a:lnTo>
                      <a:pt x="236" y="16"/>
                    </a:lnTo>
                    <a:lnTo>
                      <a:pt x="243" y="13"/>
                    </a:lnTo>
                    <a:lnTo>
                      <a:pt x="249" y="7"/>
                    </a:lnTo>
                    <a:lnTo>
                      <a:pt x="255" y="0"/>
                    </a:lnTo>
                    <a:lnTo>
                      <a:pt x="269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3" name="Freeform 147">
                <a:extLst>
                  <a:ext uri="{FF2B5EF4-FFF2-40B4-BE49-F238E27FC236}">
                    <a16:creationId xmlns:a16="http://schemas.microsoft.com/office/drawing/2014/main" id="{670CA36E-A75F-4EC5-82D2-8BE21852FE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50388" y="6354016"/>
                <a:ext cx="31752" cy="58420"/>
              </a:xfrm>
              <a:custGeom>
                <a:avLst/>
                <a:gdLst>
                  <a:gd name="T0" fmla="*/ 150 w 150"/>
                  <a:gd name="T1" fmla="*/ 0 h 277"/>
                  <a:gd name="T2" fmla="*/ 83 w 150"/>
                  <a:gd name="T3" fmla="*/ 225 h 277"/>
                  <a:gd name="T4" fmla="*/ 79 w 150"/>
                  <a:gd name="T5" fmla="*/ 242 h 277"/>
                  <a:gd name="T6" fmla="*/ 78 w 150"/>
                  <a:gd name="T7" fmla="*/ 253 h 277"/>
                  <a:gd name="T8" fmla="*/ 78 w 150"/>
                  <a:gd name="T9" fmla="*/ 257 h 277"/>
                  <a:gd name="T10" fmla="*/ 79 w 150"/>
                  <a:gd name="T11" fmla="*/ 260 h 277"/>
                  <a:gd name="T12" fmla="*/ 81 w 150"/>
                  <a:gd name="T13" fmla="*/ 263 h 277"/>
                  <a:gd name="T14" fmla="*/ 83 w 150"/>
                  <a:gd name="T15" fmla="*/ 264 h 277"/>
                  <a:gd name="T16" fmla="*/ 92 w 150"/>
                  <a:gd name="T17" fmla="*/ 267 h 277"/>
                  <a:gd name="T18" fmla="*/ 107 w 150"/>
                  <a:gd name="T19" fmla="*/ 270 h 277"/>
                  <a:gd name="T20" fmla="*/ 106 w 150"/>
                  <a:gd name="T21" fmla="*/ 277 h 277"/>
                  <a:gd name="T22" fmla="*/ 0 w 150"/>
                  <a:gd name="T23" fmla="*/ 277 h 277"/>
                  <a:gd name="T24" fmla="*/ 3 w 150"/>
                  <a:gd name="T25" fmla="*/ 270 h 277"/>
                  <a:gd name="T26" fmla="*/ 17 w 150"/>
                  <a:gd name="T27" fmla="*/ 268 h 277"/>
                  <a:gd name="T28" fmla="*/ 25 w 150"/>
                  <a:gd name="T29" fmla="*/ 267 h 277"/>
                  <a:gd name="T30" fmla="*/ 32 w 150"/>
                  <a:gd name="T31" fmla="*/ 263 h 277"/>
                  <a:gd name="T32" fmla="*/ 38 w 150"/>
                  <a:gd name="T33" fmla="*/ 257 h 277"/>
                  <a:gd name="T34" fmla="*/ 45 w 150"/>
                  <a:gd name="T35" fmla="*/ 244 h 277"/>
                  <a:gd name="T36" fmla="*/ 52 w 150"/>
                  <a:gd name="T37" fmla="*/ 225 h 277"/>
                  <a:gd name="T38" fmla="*/ 99 w 150"/>
                  <a:gd name="T39" fmla="*/ 64 h 277"/>
                  <a:gd name="T40" fmla="*/ 103 w 150"/>
                  <a:gd name="T41" fmla="*/ 51 h 277"/>
                  <a:gd name="T42" fmla="*/ 105 w 150"/>
                  <a:gd name="T43" fmla="*/ 47 h 277"/>
                  <a:gd name="T44" fmla="*/ 105 w 150"/>
                  <a:gd name="T45" fmla="*/ 43 h 277"/>
                  <a:gd name="T46" fmla="*/ 105 w 150"/>
                  <a:gd name="T47" fmla="*/ 39 h 277"/>
                  <a:gd name="T48" fmla="*/ 103 w 150"/>
                  <a:gd name="T49" fmla="*/ 33 h 277"/>
                  <a:gd name="T50" fmla="*/ 100 w 150"/>
                  <a:gd name="T51" fmla="*/ 29 h 277"/>
                  <a:gd name="T52" fmla="*/ 96 w 150"/>
                  <a:gd name="T53" fmla="*/ 24 h 277"/>
                  <a:gd name="T54" fmla="*/ 90 w 150"/>
                  <a:gd name="T55" fmla="*/ 24 h 277"/>
                  <a:gd name="T56" fmla="*/ 83 w 150"/>
                  <a:gd name="T57" fmla="*/ 24 h 277"/>
                  <a:gd name="T58" fmla="*/ 73 w 150"/>
                  <a:gd name="T59" fmla="*/ 26 h 277"/>
                  <a:gd name="T60" fmla="*/ 71 w 150"/>
                  <a:gd name="T61" fmla="*/ 19 h 277"/>
                  <a:gd name="T62" fmla="*/ 140 w 150"/>
                  <a:gd name="T63" fmla="*/ 0 h 277"/>
                  <a:gd name="T64" fmla="*/ 150 w 150"/>
                  <a:gd name="T65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0" h="277">
                    <a:moveTo>
                      <a:pt x="150" y="0"/>
                    </a:moveTo>
                    <a:lnTo>
                      <a:pt x="83" y="225"/>
                    </a:lnTo>
                    <a:lnTo>
                      <a:pt x="79" y="242"/>
                    </a:lnTo>
                    <a:lnTo>
                      <a:pt x="78" y="253"/>
                    </a:lnTo>
                    <a:lnTo>
                      <a:pt x="78" y="257"/>
                    </a:lnTo>
                    <a:lnTo>
                      <a:pt x="79" y="260"/>
                    </a:lnTo>
                    <a:lnTo>
                      <a:pt x="81" y="263"/>
                    </a:lnTo>
                    <a:lnTo>
                      <a:pt x="83" y="264"/>
                    </a:lnTo>
                    <a:lnTo>
                      <a:pt x="92" y="267"/>
                    </a:lnTo>
                    <a:lnTo>
                      <a:pt x="107" y="270"/>
                    </a:lnTo>
                    <a:lnTo>
                      <a:pt x="106" y="277"/>
                    </a:lnTo>
                    <a:lnTo>
                      <a:pt x="0" y="277"/>
                    </a:lnTo>
                    <a:lnTo>
                      <a:pt x="3" y="270"/>
                    </a:lnTo>
                    <a:lnTo>
                      <a:pt x="17" y="268"/>
                    </a:lnTo>
                    <a:lnTo>
                      <a:pt x="25" y="267"/>
                    </a:lnTo>
                    <a:lnTo>
                      <a:pt x="32" y="263"/>
                    </a:lnTo>
                    <a:lnTo>
                      <a:pt x="38" y="257"/>
                    </a:lnTo>
                    <a:lnTo>
                      <a:pt x="45" y="244"/>
                    </a:lnTo>
                    <a:lnTo>
                      <a:pt x="52" y="225"/>
                    </a:lnTo>
                    <a:lnTo>
                      <a:pt x="99" y="64"/>
                    </a:lnTo>
                    <a:lnTo>
                      <a:pt x="103" y="51"/>
                    </a:lnTo>
                    <a:lnTo>
                      <a:pt x="105" y="47"/>
                    </a:lnTo>
                    <a:lnTo>
                      <a:pt x="105" y="43"/>
                    </a:lnTo>
                    <a:lnTo>
                      <a:pt x="105" y="39"/>
                    </a:lnTo>
                    <a:lnTo>
                      <a:pt x="103" y="33"/>
                    </a:lnTo>
                    <a:lnTo>
                      <a:pt x="100" y="29"/>
                    </a:lnTo>
                    <a:lnTo>
                      <a:pt x="96" y="24"/>
                    </a:lnTo>
                    <a:lnTo>
                      <a:pt x="90" y="24"/>
                    </a:lnTo>
                    <a:lnTo>
                      <a:pt x="83" y="24"/>
                    </a:lnTo>
                    <a:lnTo>
                      <a:pt x="73" y="26"/>
                    </a:lnTo>
                    <a:lnTo>
                      <a:pt x="71" y="19"/>
                    </a:lnTo>
                    <a:lnTo>
                      <a:pt x="140" y="0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4" name="Freeform 146">
                <a:extLst>
                  <a:ext uri="{FF2B5EF4-FFF2-40B4-BE49-F238E27FC236}">
                    <a16:creationId xmlns:a16="http://schemas.microsoft.com/office/drawing/2014/main" id="{D82BAB8C-5CBF-4A57-BB14-45922A86B3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89279" y="6311471"/>
                <a:ext cx="57154" cy="67310"/>
              </a:xfrm>
              <a:custGeom>
                <a:avLst/>
                <a:gdLst>
                  <a:gd name="T0" fmla="*/ 248 w 270"/>
                  <a:gd name="T1" fmla="*/ 105 h 318"/>
                  <a:gd name="T2" fmla="*/ 233 w 270"/>
                  <a:gd name="T3" fmla="*/ 84 h 318"/>
                  <a:gd name="T4" fmla="*/ 227 w 270"/>
                  <a:gd name="T5" fmla="*/ 58 h 318"/>
                  <a:gd name="T6" fmla="*/ 220 w 270"/>
                  <a:gd name="T7" fmla="*/ 44 h 318"/>
                  <a:gd name="T8" fmla="*/ 206 w 270"/>
                  <a:gd name="T9" fmla="*/ 30 h 318"/>
                  <a:gd name="T10" fmla="*/ 183 w 270"/>
                  <a:gd name="T11" fmla="*/ 18 h 318"/>
                  <a:gd name="T12" fmla="*/ 159 w 270"/>
                  <a:gd name="T13" fmla="*/ 18 h 318"/>
                  <a:gd name="T14" fmla="*/ 142 w 270"/>
                  <a:gd name="T15" fmla="*/ 24 h 318"/>
                  <a:gd name="T16" fmla="*/ 129 w 270"/>
                  <a:gd name="T17" fmla="*/ 35 h 318"/>
                  <a:gd name="T18" fmla="*/ 122 w 270"/>
                  <a:gd name="T19" fmla="*/ 50 h 318"/>
                  <a:gd name="T20" fmla="*/ 124 w 270"/>
                  <a:gd name="T21" fmla="*/ 68 h 318"/>
                  <a:gd name="T22" fmla="*/ 135 w 270"/>
                  <a:gd name="T23" fmla="*/ 91 h 318"/>
                  <a:gd name="T24" fmla="*/ 170 w 270"/>
                  <a:gd name="T25" fmla="*/ 130 h 318"/>
                  <a:gd name="T26" fmla="*/ 200 w 270"/>
                  <a:gd name="T27" fmla="*/ 167 h 318"/>
                  <a:gd name="T28" fmla="*/ 214 w 270"/>
                  <a:gd name="T29" fmla="*/ 193 h 318"/>
                  <a:gd name="T30" fmla="*/ 221 w 270"/>
                  <a:gd name="T31" fmla="*/ 217 h 318"/>
                  <a:gd name="T32" fmla="*/ 221 w 270"/>
                  <a:gd name="T33" fmla="*/ 237 h 318"/>
                  <a:gd name="T34" fmla="*/ 217 w 270"/>
                  <a:gd name="T35" fmla="*/ 254 h 318"/>
                  <a:gd name="T36" fmla="*/ 210 w 270"/>
                  <a:gd name="T37" fmla="*/ 269 h 318"/>
                  <a:gd name="T38" fmla="*/ 199 w 270"/>
                  <a:gd name="T39" fmla="*/ 284 h 318"/>
                  <a:gd name="T40" fmla="*/ 183 w 270"/>
                  <a:gd name="T41" fmla="*/ 298 h 318"/>
                  <a:gd name="T42" fmla="*/ 166 w 270"/>
                  <a:gd name="T43" fmla="*/ 308 h 318"/>
                  <a:gd name="T44" fmla="*/ 148 w 270"/>
                  <a:gd name="T45" fmla="*/ 315 h 318"/>
                  <a:gd name="T46" fmla="*/ 126 w 270"/>
                  <a:gd name="T47" fmla="*/ 318 h 318"/>
                  <a:gd name="T48" fmla="*/ 101 w 270"/>
                  <a:gd name="T49" fmla="*/ 318 h 318"/>
                  <a:gd name="T50" fmla="*/ 73 w 270"/>
                  <a:gd name="T51" fmla="*/ 312 h 318"/>
                  <a:gd name="T52" fmla="*/ 46 w 270"/>
                  <a:gd name="T53" fmla="*/ 303 h 318"/>
                  <a:gd name="T54" fmla="*/ 30 w 270"/>
                  <a:gd name="T55" fmla="*/ 303 h 318"/>
                  <a:gd name="T56" fmla="*/ 19 w 270"/>
                  <a:gd name="T57" fmla="*/ 312 h 318"/>
                  <a:gd name="T58" fmla="*/ 0 w 270"/>
                  <a:gd name="T59" fmla="*/ 318 h 318"/>
                  <a:gd name="T60" fmla="*/ 36 w 270"/>
                  <a:gd name="T61" fmla="*/ 207 h 318"/>
                  <a:gd name="T62" fmla="*/ 41 w 270"/>
                  <a:gd name="T63" fmla="*/ 252 h 318"/>
                  <a:gd name="T64" fmla="*/ 49 w 270"/>
                  <a:gd name="T65" fmla="*/ 268 h 318"/>
                  <a:gd name="T66" fmla="*/ 58 w 270"/>
                  <a:gd name="T67" fmla="*/ 281 h 318"/>
                  <a:gd name="T68" fmla="*/ 68 w 270"/>
                  <a:gd name="T69" fmla="*/ 291 h 318"/>
                  <a:gd name="T70" fmla="*/ 81 w 270"/>
                  <a:gd name="T71" fmla="*/ 298 h 318"/>
                  <a:gd name="T72" fmla="*/ 97 w 270"/>
                  <a:gd name="T73" fmla="*/ 301 h 318"/>
                  <a:gd name="T74" fmla="*/ 112 w 270"/>
                  <a:gd name="T75" fmla="*/ 302 h 318"/>
                  <a:gd name="T76" fmla="*/ 136 w 270"/>
                  <a:gd name="T77" fmla="*/ 299 h 318"/>
                  <a:gd name="T78" fmla="*/ 155 w 270"/>
                  <a:gd name="T79" fmla="*/ 288 h 318"/>
                  <a:gd name="T80" fmla="*/ 168 w 270"/>
                  <a:gd name="T81" fmla="*/ 272 h 318"/>
                  <a:gd name="T82" fmla="*/ 170 w 270"/>
                  <a:gd name="T83" fmla="*/ 252 h 318"/>
                  <a:gd name="T84" fmla="*/ 169 w 270"/>
                  <a:gd name="T85" fmla="*/ 240 h 318"/>
                  <a:gd name="T86" fmla="*/ 165 w 270"/>
                  <a:gd name="T87" fmla="*/ 227 h 318"/>
                  <a:gd name="T88" fmla="*/ 151 w 270"/>
                  <a:gd name="T89" fmla="*/ 203 h 318"/>
                  <a:gd name="T90" fmla="*/ 124 w 270"/>
                  <a:gd name="T91" fmla="*/ 170 h 318"/>
                  <a:gd name="T92" fmla="*/ 98 w 270"/>
                  <a:gd name="T93" fmla="*/ 139 h 318"/>
                  <a:gd name="T94" fmla="*/ 84 w 270"/>
                  <a:gd name="T95" fmla="*/ 116 h 318"/>
                  <a:gd name="T96" fmla="*/ 77 w 270"/>
                  <a:gd name="T97" fmla="*/ 98 h 318"/>
                  <a:gd name="T98" fmla="*/ 74 w 270"/>
                  <a:gd name="T99" fmla="*/ 79 h 318"/>
                  <a:gd name="T100" fmla="*/ 75 w 270"/>
                  <a:gd name="T101" fmla="*/ 64 h 318"/>
                  <a:gd name="T102" fmla="*/ 81 w 270"/>
                  <a:gd name="T103" fmla="*/ 48 h 318"/>
                  <a:gd name="T104" fmla="*/ 88 w 270"/>
                  <a:gd name="T105" fmla="*/ 35 h 318"/>
                  <a:gd name="T106" fmla="*/ 100 w 270"/>
                  <a:gd name="T107" fmla="*/ 23 h 318"/>
                  <a:gd name="T108" fmla="*/ 112 w 270"/>
                  <a:gd name="T109" fmla="*/ 13 h 318"/>
                  <a:gd name="T110" fmla="*/ 128 w 270"/>
                  <a:gd name="T111" fmla="*/ 6 h 318"/>
                  <a:gd name="T112" fmla="*/ 145 w 270"/>
                  <a:gd name="T113" fmla="*/ 1 h 318"/>
                  <a:gd name="T114" fmla="*/ 163 w 270"/>
                  <a:gd name="T115" fmla="*/ 0 h 318"/>
                  <a:gd name="T116" fmla="*/ 183 w 270"/>
                  <a:gd name="T117" fmla="*/ 1 h 318"/>
                  <a:gd name="T118" fmla="*/ 207 w 270"/>
                  <a:gd name="T119" fmla="*/ 10 h 318"/>
                  <a:gd name="T120" fmla="*/ 231 w 270"/>
                  <a:gd name="T121" fmla="*/ 15 h 318"/>
                  <a:gd name="T122" fmla="*/ 245 w 270"/>
                  <a:gd name="T123" fmla="*/ 13 h 318"/>
                  <a:gd name="T124" fmla="*/ 257 w 270"/>
                  <a:gd name="T12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70" h="318">
                    <a:moveTo>
                      <a:pt x="270" y="0"/>
                    </a:moveTo>
                    <a:lnTo>
                      <a:pt x="248" y="105"/>
                    </a:lnTo>
                    <a:lnTo>
                      <a:pt x="236" y="105"/>
                    </a:lnTo>
                    <a:lnTo>
                      <a:pt x="233" y="84"/>
                    </a:lnTo>
                    <a:lnTo>
                      <a:pt x="230" y="65"/>
                    </a:lnTo>
                    <a:lnTo>
                      <a:pt x="227" y="58"/>
                    </a:lnTo>
                    <a:lnTo>
                      <a:pt x="223" y="51"/>
                    </a:lnTo>
                    <a:lnTo>
                      <a:pt x="220" y="44"/>
                    </a:lnTo>
                    <a:lnTo>
                      <a:pt x="216" y="38"/>
                    </a:lnTo>
                    <a:lnTo>
                      <a:pt x="206" y="30"/>
                    </a:lnTo>
                    <a:lnTo>
                      <a:pt x="194" y="23"/>
                    </a:lnTo>
                    <a:lnTo>
                      <a:pt x="183" y="18"/>
                    </a:lnTo>
                    <a:lnTo>
                      <a:pt x="169" y="17"/>
                    </a:lnTo>
                    <a:lnTo>
                      <a:pt x="159" y="18"/>
                    </a:lnTo>
                    <a:lnTo>
                      <a:pt x="151" y="21"/>
                    </a:lnTo>
                    <a:lnTo>
                      <a:pt x="142" y="24"/>
                    </a:lnTo>
                    <a:lnTo>
                      <a:pt x="135" y="30"/>
                    </a:lnTo>
                    <a:lnTo>
                      <a:pt x="129" y="35"/>
                    </a:lnTo>
                    <a:lnTo>
                      <a:pt x="125" y="42"/>
                    </a:lnTo>
                    <a:lnTo>
                      <a:pt x="122" y="50"/>
                    </a:lnTo>
                    <a:lnTo>
                      <a:pt x="122" y="58"/>
                    </a:lnTo>
                    <a:lnTo>
                      <a:pt x="124" y="68"/>
                    </a:lnTo>
                    <a:lnTo>
                      <a:pt x="126" y="79"/>
                    </a:lnTo>
                    <a:lnTo>
                      <a:pt x="135" y="91"/>
                    </a:lnTo>
                    <a:lnTo>
                      <a:pt x="149" y="108"/>
                    </a:lnTo>
                    <a:lnTo>
                      <a:pt x="170" y="130"/>
                    </a:lnTo>
                    <a:lnTo>
                      <a:pt x="187" y="150"/>
                    </a:lnTo>
                    <a:lnTo>
                      <a:pt x="200" y="167"/>
                    </a:lnTo>
                    <a:lnTo>
                      <a:pt x="209" y="181"/>
                    </a:lnTo>
                    <a:lnTo>
                      <a:pt x="214" y="193"/>
                    </a:lnTo>
                    <a:lnTo>
                      <a:pt x="219" y="206"/>
                    </a:lnTo>
                    <a:lnTo>
                      <a:pt x="221" y="217"/>
                    </a:lnTo>
                    <a:lnTo>
                      <a:pt x="221" y="227"/>
                    </a:lnTo>
                    <a:lnTo>
                      <a:pt x="221" y="237"/>
                    </a:lnTo>
                    <a:lnTo>
                      <a:pt x="220" y="245"/>
                    </a:lnTo>
                    <a:lnTo>
                      <a:pt x="217" y="254"/>
                    </a:lnTo>
                    <a:lnTo>
                      <a:pt x="214" y="261"/>
                    </a:lnTo>
                    <a:lnTo>
                      <a:pt x="210" y="269"/>
                    </a:lnTo>
                    <a:lnTo>
                      <a:pt x="204" y="277"/>
                    </a:lnTo>
                    <a:lnTo>
                      <a:pt x="199" y="284"/>
                    </a:lnTo>
                    <a:lnTo>
                      <a:pt x="192" y="291"/>
                    </a:lnTo>
                    <a:lnTo>
                      <a:pt x="183" y="298"/>
                    </a:lnTo>
                    <a:lnTo>
                      <a:pt x="175" y="303"/>
                    </a:lnTo>
                    <a:lnTo>
                      <a:pt x="166" y="308"/>
                    </a:lnTo>
                    <a:lnTo>
                      <a:pt x="158" y="312"/>
                    </a:lnTo>
                    <a:lnTo>
                      <a:pt x="148" y="315"/>
                    </a:lnTo>
                    <a:lnTo>
                      <a:pt x="136" y="316"/>
                    </a:lnTo>
                    <a:lnTo>
                      <a:pt x="126" y="318"/>
                    </a:lnTo>
                    <a:lnTo>
                      <a:pt x="115" y="318"/>
                    </a:lnTo>
                    <a:lnTo>
                      <a:pt x="101" y="318"/>
                    </a:lnTo>
                    <a:lnTo>
                      <a:pt x="87" y="315"/>
                    </a:lnTo>
                    <a:lnTo>
                      <a:pt x="73" y="312"/>
                    </a:lnTo>
                    <a:lnTo>
                      <a:pt x="56" y="306"/>
                    </a:lnTo>
                    <a:lnTo>
                      <a:pt x="46" y="303"/>
                    </a:lnTo>
                    <a:lnTo>
                      <a:pt x="39" y="302"/>
                    </a:lnTo>
                    <a:lnTo>
                      <a:pt x="30" y="303"/>
                    </a:lnTo>
                    <a:lnTo>
                      <a:pt x="24" y="306"/>
                    </a:lnTo>
                    <a:lnTo>
                      <a:pt x="19" y="312"/>
                    </a:lnTo>
                    <a:lnTo>
                      <a:pt x="15" y="318"/>
                    </a:lnTo>
                    <a:lnTo>
                      <a:pt x="0" y="318"/>
                    </a:lnTo>
                    <a:lnTo>
                      <a:pt x="23" y="207"/>
                    </a:lnTo>
                    <a:lnTo>
                      <a:pt x="36" y="207"/>
                    </a:lnTo>
                    <a:lnTo>
                      <a:pt x="37" y="231"/>
                    </a:lnTo>
                    <a:lnTo>
                      <a:pt x="41" y="252"/>
                    </a:lnTo>
                    <a:lnTo>
                      <a:pt x="46" y="261"/>
                    </a:lnTo>
                    <a:lnTo>
                      <a:pt x="49" y="268"/>
                    </a:lnTo>
                    <a:lnTo>
                      <a:pt x="53" y="275"/>
                    </a:lnTo>
                    <a:lnTo>
                      <a:pt x="58" y="281"/>
                    </a:lnTo>
                    <a:lnTo>
                      <a:pt x="63" y="286"/>
                    </a:lnTo>
                    <a:lnTo>
                      <a:pt x="68" y="291"/>
                    </a:lnTo>
                    <a:lnTo>
                      <a:pt x="75" y="294"/>
                    </a:lnTo>
                    <a:lnTo>
                      <a:pt x="81" y="298"/>
                    </a:lnTo>
                    <a:lnTo>
                      <a:pt x="88" y="299"/>
                    </a:lnTo>
                    <a:lnTo>
                      <a:pt x="97" y="301"/>
                    </a:lnTo>
                    <a:lnTo>
                      <a:pt x="104" y="302"/>
                    </a:lnTo>
                    <a:lnTo>
                      <a:pt x="112" y="302"/>
                    </a:lnTo>
                    <a:lnTo>
                      <a:pt x="125" y="302"/>
                    </a:lnTo>
                    <a:lnTo>
                      <a:pt x="136" y="299"/>
                    </a:lnTo>
                    <a:lnTo>
                      <a:pt x="146" y="295"/>
                    </a:lnTo>
                    <a:lnTo>
                      <a:pt x="155" y="288"/>
                    </a:lnTo>
                    <a:lnTo>
                      <a:pt x="162" y="281"/>
                    </a:lnTo>
                    <a:lnTo>
                      <a:pt x="168" y="272"/>
                    </a:lnTo>
                    <a:lnTo>
                      <a:pt x="170" y="262"/>
                    </a:lnTo>
                    <a:lnTo>
                      <a:pt x="170" y="252"/>
                    </a:lnTo>
                    <a:lnTo>
                      <a:pt x="170" y="245"/>
                    </a:lnTo>
                    <a:lnTo>
                      <a:pt x="169" y="240"/>
                    </a:lnTo>
                    <a:lnTo>
                      <a:pt x="168" y="233"/>
                    </a:lnTo>
                    <a:lnTo>
                      <a:pt x="165" y="227"/>
                    </a:lnTo>
                    <a:lnTo>
                      <a:pt x="159" y="216"/>
                    </a:lnTo>
                    <a:lnTo>
                      <a:pt x="151" y="203"/>
                    </a:lnTo>
                    <a:lnTo>
                      <a:pt x="138" y="187"/>
                    </a:lnTo>
                    <a:lnTo>
                      <a:pt x="124" y="170"/>
                    </a:lnTo>
                    <a:lnTo>
                      <a:pt x="109" y="153"/>
                    </a:lnTo>
                    <a:lnTo>
                      <a:pt x="98" y="139"/>
                    </a:lnTo>
                    <a:lnTo>
                      <a:pt x="90" y="126"/>
                    </a:lnTo>
                    <a:lnTo>
                      <a:pt x="84" y="116"/>
                    </a:lnTo>
                    <a:lnTo>
                      <a:pt x="80" y="106"/>
                    </a:lnTo>
                    <a:lnTo>
                      <a:pt x="77" y="98"/>
                    </a:lnTo>
                    <a:lnTo>
                      <a:pt x="75" y="88"/>
                    </a:lnTo>
                    <a:lnTo>
                      <a:pt x="74" y="79"/>
                    </a:lnTo>
                    <a:lnTo>
                      <a:pt x="74" y="71"/>
                    </a:lnTo>
                    <a:lnTo>
                      <a:pt x="75" y="64"/>
                    </a:lnTo>
                    <a:lnTo>
                      <a:pt x="78" y="55"/>
                    </a:lnTo>
                    <a:lnTo>
                      <a:pt x="81" y="48"/>
                    </a:lnTo>
                    <a:lnTo>
                      <a:pt x="84" y="42"/>
                    </a:lnTo>
                    <a:lnTo>
                      <a:pt x="88" y="35"/>
                    </a:lnTo>
                    <a:lnTo>
                      <a:pt x="94" y="30"/>
                    </a:lnTo>
                    <a:lnTo>
                      <a:pt x="100" y="23"/>
                    </a:lnTo>
                    <a:lnTo>
                      <a:pt x="105" y="18"/>
                    </a:lnTo>
                    <a:lnTo>
                      <a:pt x="112" y="13"/>
                    </a:lnTo>
                    <a:lnTo>
                      <a:pt x="119" y="10"/>
                    </a:lnTo>
                    <a:lnTo>
                      <a:pt x="128" y="6"/>
                    </a:lnTo>
                    <a:lnTo>
                      <a:pt x="136" y="3"/>
                    </a:lnTo>
                    <a:lnTo>
                      <a:pt x="145" y="1"/>
                    </a:lnTo>
                    <a:lnTo>
                      <a:pt x="153" y="0"/>
                    </a:lnTo>
                    <a:lnTo>
                      <a:pt x="163" y="0"/>
                    </a:lnTo>
                    <a:lnTo>
                      <a:pt x="175" y="1"/>
                    </a:lnTo>
                    <a:lnTo>
                      <a:pt x="183" y="1"/>
                    </a:lnTo>
                    <a:lnTo>
                      <a:pt x="192" y="4"/>
                    </a:lnTo>
                    <a:lnTo>
                      <a:pt x="207" y="10"/>
                    </a:lnTo>
                    <a:lnTo>
                      <a:pt x="221" y="14"/>
                    </a:lnTo>
                    <a:lnTo>
                      <a:pt x="231" y="15"/>
                    </a:lnTo>
                    <a:lnTo>
                      <a:pt x="238" y="15"/>
                    </a:lnTo>
                    <a:lnTo>
                      <a:pt x="245" y="13"/>
                    </a:lnTo>
                    <a:lnTo>
                      <a:pt x="251" y="7"/>
                    </a:lnTo>
                    <a:lnTo>
                      <a:pt x="257" y="0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5" name="Freeform 145">
                <a:extLst>
                  <a:ext uri="{FF2B5EF4-FFF2-40B4-BE49-F238E27FC236}">
                    <a16:creationId xmlns:a16="http://schemas.microsoft.com/office/drawing/2014/main" id="{EB93861C-9F8E-4700-87A3-F108F2AB6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52148" y="6352746"/>
                <a:ext cx="40008" cy="59055"/>
              </a:xfrm>
              <a:custGeom>
                <a:avLst/>
                <a:gdLst>
                  <a:gd name="T0" fmla="*/ 0 w 191"/>
                  <a:gd name="T1" fmla="*/ 277 h 277"/>
                  <a:gd name="T2" fmla="*/ 48 w 191"/>
                  <a:gd name="T3" fmla="*/ 227 h 277"/>
                  <a:gd name="T4" fmla="*/ 105 w 191"/>
                  <a:gd name="T5" fmla="*/ 172 h 277"/>
                  <a:gd name="T6" fmla="*/ 130 w 191"/>
                  <a:gd name="T7" fmla="*/ 141 h 277"/>
                  <a:gd name="T8" fmla="*/ 147 w 191"/>
                  <a:gd name="T9" fmla="*/ 115 h 277"/>
                  <a:gd name="T10" fmla="*/ 156 w 191"/>
                  <a:gd name="T11" fmla="*/ 91 h 277"/>
                  <a:gd name="T12" fmla="*/ 156 w 191"/>
                  <a:gd name="T13" fmla="*/ 68 h 277"/>
                  <a:gd name="T14" fmla="*/ 149 w 191"/>
                  <a:gd name="T15" fmla="*/ 51 h 277"/>
                  <a:gd name="T16" fmla="*/ 136 w 191"/>
                  <a:gd name="T17" fmla="*/ 38 h 277"/>
                  <a:gd name="T18" fmla="*/ 119 w 191"/>
                  <a:gd name="T19" fmla="*/ 31 h 277"/>
                  <a:gd name="T20" fmla="*/ 102 w 191"/>
                  <a:gd name="T21" fmla="*/ 31 h 277"/>
                  <a:gd name="T22" fmla="*/ 89 w 191"/>
                  <a:gd name="T23" fmla="*/ 34 h 277"/>
                  <a:gd name="T24" fmla="*/ 77 w 191"/>
                  <a:gd name="T25" fmla="*/ 41 h 277"/>
                  <a:gd name="T26" fmla="*/ 67 w 191"/>
                  <a:gd name="T27" fmla="*/ 51 h 277"/>
                  <a:gd name="T28" fmla="*/ 54 w 191"/>
                  <a:gd name="T29" fmla="*/ 54 h 277"/>
                  <a:gd name="T30" fmla="*/ 67 w 191"/>
                  <a:gd name="T31" fmla="*/ 31 h 277"/>
                  <a:gd name="T32" fmla="*/ 85 w 191"/>
                  <a:gd name="T33" fmla="*/ 14 h 277"/>
                  <a:gd name="T34" fmla="*/ 106 w 191"/>
                  <a:gd name="T35" fmla="*/ 4 h 277"/>
                  <a:gd name="T36" fmla="*/ 129 w 191"/>
                  <a:gd name="T37" fmla="*/ 0 h 277"/>
                  <a:gd name="T38" fmla="*/ 153 w 191"/>
                  <a:gd name="T39" fmla="*/ 4 h 277"/>
                  <a:gd name="T40" fmla="*/ 173 w 191"/>
                  <a:gd name="T41" fmla="*/ 17 h 277"/>
                  <a:gd name="T42" fmla="*/ 187 w 191"/>
                  <a:gd name="T43" fmla="*/ 37 h 277"/>
                  <a:gd name="T44" fmla="*/ 191 w 191"/>
                  <a:gd name="T45" fmla="*/ 61 h 277"/>
                  <a:gd name="T46" fmla="*/ 190 w 191"/>
                  <a:gd name="T47" fmla="*/ 78 h 277"/>
                  <a:gd name="T48" fmla="*/ 184 w 191"/>
                  <a:gd name="T49" fmla="*/ 94 h 277"/>
                  <a:gd name="T50" fmla="*/ 172 w 191"/>
                  <a:gd name="T51" fmla="*/ 118 h 277"/>
                  <a:gd name="T52" fmla="*/ 149 w 191"/>
                  <a:gd name="T53" fmla="*/ 146 h 277"/>
                  <a:gd name="T54" fmla="*/ 102 w 191"/>
                  <a:gd name="T55" fmla="*/ 193 h 277"/>
                  <a:gd name="T56" fmla="*/ 41 w 191"/>
                  <a:gd name="T57" fmla="*/ 248 h 277"/>
                  <a:gd name="T58" fmla="*/ 119 w 191"/>
                  <a:gd name="T59" fmla="*/ 247 h 277"/>
                  <a:gd name="T60" fmla="*/ 133 w 191"/>
                  <a:gd name="T61" fmla="*/ 244 h 277"/>
                  <a:gd name="T62" fmla="*/ 143 w 191"/>
                  <a:gd name="T63" fmla="*/ 237 h 277"/>
                  <a:gd name="T64" fmla="*/ 152 w 191"/>
                  <a:gd name="T65" fmla="*/ 229 h 277"/>
                  <a:gd name="T66" fmla="*/ 163 w 191"/>
                  <a:gd name="T67" fmla="*/ 223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91" h="277">
                    <a:moveTo>
                      <a:pt x="139" y="277"/>
                    </a:moveTo>
                    <a:lnTo>
                      <a:pt x="0" y="277"/>
                    </a:lnTo>
                    <a:lnTo>
                      <a:pt x="0" y="270"/>
                    </a:lnTo>
                    <a:lnTo>
                      <a:pt x="48" y="227"/>
                    </a:lnTo>
                    <a:lnTo>
                      <a:pt x="88" y="189"/>
                    </a:lnTo>
                    <a:lnTo>
                      <a:pt x="105" y="172"/>
                    </a:lnTo>
                    <a:lnTo>
                      <a:pt x="119" y="156"/>
                    </a:lnTo>
                    <a:lnTo>
                      <a:pt x="130" y="141"/>
                    </a:lnTo>
                    <a:lnTo>
                      <a:pt x="140" y="128"/>
                    </a:lnTo>
                    <a:lnTo>
                      <a:pt x="147" y="115"/>
                    </a:lnTo>
                    <a:lnTo>
                      <a:pt x="153" y="104"/>
                    </a:lnTo>
                    <a:lnTo>
                      <a:pt x="156" y="91"/>
                    </a:lnTo>
                    <a:lnTo>
                      <a:pt x="156" y="78"/>
                    </a:lnTo>
                    <a:lnTo>
                      <a:pt x="156" y="68"/>
                    </a:lnTo>
                    <a:lnTo>
                      <a:pt x="153" y="58"/>
                    </a:lnTo>
                    <a:lnTo>
                      <a:pt x="149" y="51"/>
                    </a:lnTo>
                    <a:lnTo>
                      <a:pt x="143" y="44"/>
                    </a:lnTo>
                    <a:lnTo>
                      <a:pt x="136" y="38"/>
                    </a:lnTo>
                    <a:lnTo>
                      <a:pt x="128" y="34"/>
                    </a:lnTo>
                    <a:lnTo>
                      <a:pt x="119" y="31"/>
                    </a:lnTo>
                    <a:lnTo>
                      <a:pt x="109" y="31"/>
                    </a:lnTo>
                    <a:lnTo>
                      <a:pt x="102" y="31"/>
                    </a:lnTo>
                    <a:lnTo>
                      <a:pt x="95" y="33"/>
                    </a:lnTo>
                    <a:lnTo>
                      <a:pt x="89" y="34"/>
                    </a:lnTo>
                    <a:lnTo>
                      <a:pt x="82" y="37"/>
                    </a:lnTo>
                    <a:lnTo>
                      <a:pt x="77" y="41"/>
                    </a:lnTo>
                    <a:lnTo>
                      <a:pt x="71" y="45"/>
                    </a:lnTo>
                    <a:lnTo>
                      <a:pt x="67" y="51"/>
                    </a:lnTo>
                    <a:lnTo>
                      <a:pt x="61" y="58"/>
                    </a:lnTo>
                    <a:lnTo>
                      <a:pt x="54" y="54"/>
                    </a:lnTo>
                    <a:lnTo>
                      <a:pt x="60" y="43"/>
                    </a:lnTo>
                    <a:lnTo>
                      <a:pt x="67" y="31"/>
                    </a:lnTo>
                    <a:lnTo>
                      <a:pt x="75" y="23"/>
                    </a:lnTo>
                    <a:lnTo>
                      <a:pt x="85" y="14"/>
                    </a:lnTo>
                    <a:lnTo>
                      <a:pt x="95" y="9"/>
                    </a:lnTo>
                    <a:lnTo>
                      <a:pt x="106" y="4"/>
                    </a:lnTo>
                    <a:lnTo>
                      <a:pt x="116" y="1"/>
                    </a:lnTo>
                    <a:lnTo>
                      <a:pt x="129" y="0"/>
                    </a:lnTo>
                    <a:lnTo>
                      <a:pt x="142" y="1"/>
                    </a:lnTo>
                    <a:lnTo>
                      <a:pt x="153" y="4"/>
                    </a:lnTo>
                    <a:lnTo>
                      <a:pt x="163" y="10"/>
                    </a:lnTo>
                    <a:lnTo>
                      <a:pt x="173" y="17"/>
                    </a:lnTo>
                    <a:lnTo>
                      <a:pt x="181" y="27"/>
                    </a:lnTo>
                    <a:lnTo>
                      <a:pt x="187" y="37"/>
                    </a:lnTo>
                    <a:lnTo>
                      <a:pt x="190" y="48"/>
                    </a:lnTo>
                    <a:lnTo>
                      <a:pt x="191" y="61"/>
                    </a:lnTo>
                    <a:lnTo>
                      <a:pt x="191" y="70"/>
                    </a:lnTo>
                    <a:lnTo>
                      <a:pt x="190" y="78"/>
                    </a:lnTo>
                    <a:lnTo>
                      <a:pt x="187" y="85"/>
                    </a:lnTo>
                    <a:lnTo>
                      <a:pt x="184" y="94"/>
                    </a:lnTo>
                    <a:lnTo>
                      <a:pt x="179" y="105"/>
                    </a:lnTo>
                    <a:lnTo>
                      <a:pt x="172" y="118"/>
                    </a:lnTo>
                    <a:lnTo>
                      <a:pt x="160" y="132"/>
                    </a:lnTo>
                    <a:lnTo>
                      <a:pt x="149" y="146"/>
                    </a:lnTo>
                    <a:lnTo>
                      <a:pt x="126" y="169"/>
                    </a:lnTo>
                    <a:lnTo>
                      <a:pt x="102" y="193"/>
                    </a:lnTo>
                    <a:lnTo>
                      <a:pt x="72" y="220"/>
                    </a:lnTo>
                    <a:lnTo>
                      <a:pt x="41" y="248"/>
                    </a:lnTo>
                    <a:lnTo>
                      <a:pt x="111" y="248"/>
                    </a:lnTo>
                    <a:lnTo>
                      <a:pt x="119" y="247"/>
                    </a:lnTo>
                    <a:lnTo>
                      <a:pt x="126" y="246"/>
                    </a:lnTo>
                    <a:lnTo>
                      <a:pt x="133" y="244"/>
                    </a:lnTo>
                    <a:lnTo>
                      <a:pt x="139" y="241"/>
                    </a:lnTo>
                    <a:lnTo>
                      <a:pt x="143" y="237"/>
                    </a:lnTo>
                    <a:lnTo>
                      <a:pt x="147" y="233"/>
                    </a:lnTo>
                    <a:lnTo>
                      <a:pt x="152" y="229"/>
                    </a:lnTo>
                    <a:lnTo>
                      <a:pt x="155" y="223"/>
                    </a:lnTo>
                    <a:lnTo>
                      <a:pt x="163" y="223"/>
                    </a:lnTo>
                    <a:lnTo>
                      <a:pt x="139" y="27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6" name="Freeform 144">
                <a:extLst>
                  <a:ext uri="{FF2B5EF4-FFF2-40B4-BE49-F238E27FC236}">
                    <a16:creationId xmlns:a16="http://schemas.microsoft.com/office/drawing/2014/main" id="{E1783EF1-E23A-4A18-9F77-CE09156F7D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5583" y="6315916"/>
                <a:ext cx="56519" cy="67310"/>
              </a:xfrm>
              <a:custGeom>
                <a:avLst/>
                <a:gdLst>
                  <a:gd name="T0" fmla="*/ 246 w 268"/>
                  <a:gd name="T1" fmla="*/ 105 h 318"/>
                  <a:gd name="T2" fmla="*/ 232 w 268"/>
                  <a:gd name="T3" fmla="*/ 84 h 318"/>
                  <a:gd name="T4" fmla="*/ 225 w 268"/>
                  <a:gd name="T5" fmla="*/ 57 h 318"/>
                  <a:gd name="T6" fmla="*/ 218 w 268"/>
                  <a:gd name="T7" fmla="*/ 44 h 318"/>
                  <a:gd name="T8" fmla="*/ 204 w 268"/>
                  <a:gd name="T9" fmla="*/ 29 h 318"/>
                  <a:gd name="T10" fmla="*/ 181 w 268"/>
                  <a:gd name="T11" fmla="*/ 19 h 318"/>
                  <a:gd name="T12" fmla="*/ 157 w 268"/>
                  <a:gd name="T13" fmla="*/ 19 h 318"/>
                  <a:gd name="T14" fmla="*/ 140 w 268"/>
                  <a:gd name="T15" fmla="*/ 24 h 318"/>
                  <a:gd name="T16" fmla="*/ 127 w 268"/>
                  <a:gd name="T17" fmla="*/ 36 h 318"/>
                  <a:gd name="T18" fmla="*/ 122 w 268"/>
                  <a:gd name="T19" fmla="*/ 50 h 318"/>
                  <a:gd name="T20" fmla="*/ 122 w 268"/>
                  <a:gd name="T21" fmla="*/ 68 h 318"/>
                  <a:gd name="T22" fmla="*/ 133 w 268"/>
                  <a:gd name="T23" fmla="*/ 91 h 318"/>
                  <a:gd name="T24" fmla="*/ 168 w 268"/>
                  <a:gd name="T25" fmla="*/ 131 h 318"/>
                  <a:gd name="T26" fmla="*/ 198 w 268"/>
                  <a:gd name="T27" fmla="*/ 168 h 318"/>
                  <a:gd name="T28" fmla="*/ 212 w 268"/>
                  <a:gd name="T29" fmla="*/ 193 h 318"/>
                  <a:gd name="T30" fmla="*/ 219 w 268"/>
                  <a:gd name="T31" fmla="*/ 216 h 318"/>
                  <a:gd name="T32" fmla="*/ 219 w 268"/>
                  <a:gd name="T33" fmla="*/ 236 h 318"/>
                  <a:gd name="T34" fmla="*/ 217 w 268"/>
                  <a:gd name="T35" fmla="*/ 253 h 318"/>
                  <a:gd name="T36" fmla="*/ 208 w 268"/>
                  <a:gd name="T37" fmla="*/ 268 h 318"/>
                  <a:gd name="T38" fmla="*/ 197 w 268"/>
                  <a:gd name="T39" fmla="*/ 284 h 318"/>
                  <a:gd name="T40" fmla="*/ 183 w 268"/>
                  <a:gd name="T41" fmla="*/ 297 h 318"/>
                  <a:gd name="T42" fmla="*/ 166 w 268"/>
                  <a:gd name="T43" fmla="*/ 307 h 318"/>
                  <a:gd name="T44" fmla="*/ 146 w 268"/>
                  <a:gd name="T45" fmla="*/ 314 h 318"/>
                  <a:gd name="T46" fmla="*/ 124 w 268"/>
                  <a:gd name="T47" fmla="*/ 318 h 318"/>
                  <a:gd name="T48" fmla="*/ 100 w 268"/>
                  <a:gd name="T49" fmla="*/ 318 h 318"/>
                  <a:gd name="T50" fmla="*/ 71 w 268"/>
                  <a:gd name="T51" fmla="*/ 311 h 318"/>
                  <a:gd name="T52" fmla="*/ 44 w 268"/>
                  <a:gd name="T53" fmla="*/ 304 h 318"/>
                  <a:gd name="T54" fmla="*/ 30 w 268"/>
                  <a:gd name="T55" fmla="*/ 304 h 318"/>
                  <a:gd name="T56" fmla="*/ 17 w 268"/>
                  <a:gd name="T57" fmla="*/ 311 h 318"/>
                  <a:gd name="T58" fmla="*/ 0 w 268"/>
                  <a:gd name="T59" fmla="*/ 318 h 318"/>
                  <a:gd name="T60" fmla="*/ 34 w 268"/>
                  <a:gd name="T61" fmla="*/ 207 h 318"/>
                  <a:gd name="T62" fmla="*/ 41 w 268"/>
                  <a:gd name="T63" fmla="*/ 251 h 318"/>
                  <a:gd name="T64" fmla="*/ 48 w 268"/>
                  <a:gd name="T65" fmla="*/ 268 h 318"/>
                  <a:gd name="T66" fmla="*/ 56 w 268"/>
                  <a:gd name="T67" fmla="*/ 281 h 318"/>
                  <a:gd name="T68" fmla="*/ 68 w 268"/>
                  <a:gd name="T69" fmla="*/ 290 h 318"/>
                  <a:gd name="T70" fmla="*/ 81 w 268"/>
                  <a:gd name="T71" fmla="*/ 297 h 318"/>
                  <a:gd name="T72" fmla="*/ 95 w 268"/>
                  <a:gd name="T73" fmla="*/ 301 h 318"/>
                  <a:gd name="T74" fmla="*/ 112 w 268"/>
                  <a:gd name="T75" fmla="*/ 302 h 318"/>
                  <a:gd name="T76" fmla="*/ 136 w 268"/>
                  <a:gd name="T77" fmla="*/ 298 h 318"/>
                  <a:gd name="T78" fmla="*/ 154 w 268"/>
                  <a:gd name="T79" fmla="*/ 288 h 318"/>
                  <a:gd name="T80" fmla="*/ 166 w 268"/>
                  <a:gd name="T81" fmla="*/ 271 h 318"/>
                  <a:gd name="T82" fmla="*/ 170 w 268"/>
                  <a:gd name="T83" fmla="*/ 251 h 318"/>
                  <a:gd name="T84" fmla="*/ 168 w 268"/>
                  <a:gd name="T85" fmla="*/ 239 h 318"/>
                  <a:gd name="T86" fmla="*/ 164 w 268"/>
                  <a:gd name="T87" fmla="*/ 227 h 318"/>
                  <a:gd name="T88" fmla="*/ 149 w 268"/>
                  <a:gd name="T89" fmla="*/ 202 h 318"/>
                  <a:gd name="T90" fmla="*/ 122 w 268"/>
                  <a:gd name="T91" fmla="*/ 170 h 318"/>
                  <a:gd name="T92" fmla="*/ 96 w 268"/>
                  <a:gd name="T93" fmla="*/ 138 h 318"/>
                  <a:gd name="T94" fmla="*/ 82 w 268"/>
                  <a:gd name="T95" fmla="*/ 115 h 318"/>
                  <a:gd name="T96" fmla="*/ 75 w 268"/>
                  <a:gd name="T97" fmla="*/ 97 h 318"/>
                  <a:gd name="T98" fmla="*/ 73 w 268"/>
                  <a:gd name="T99" fmla="*/ 80 h 318"/>
                  <a:gd name="T100" fmla="*/ 75 w 268"/>
                  <a:gd name="T101" fmla="*/ 63 h 318"/>
                  <a:gd name="T102" fmla="*/ 79 w 268"/>
                  <a:gd name="T103" fmla="*/ 48 h 318"/>
                  <a:gd name="T104" fmla="*/ 86 w 268"/>
                  <a:gd name="T105" fmla="*/ 36 h 318"/>
                  <a:gd name="T106" fmla="*/ 98 w 268"/>
                  <a:gd name="T107" fmla="*/ 23 h 318"/>
                  <a:gd name="T108" fmla="*/ 110 w 268"/>
                  <a:gd name="T109" fmla="*/ 13 h 318"/>
                  <a:gd name="T110" fmla="*/ 126 w 268"/>
                  <a:gd name="T111" fmla="*/ 6 h 318"/>
                  <a:gd name="T112" fmla="*/ 143 w 268"/>
                  <a:gd name="T113" fmla="*/ 2 h 318"/>
                  <a:gd name="T114" fmla="*/ 161 w 268"/>
                  <a:gd name="T115" fmla="*/ 0 h 318"/>
                  <a:gd name="T116" fmla="*/ 183 w 268"/>
                  <a:gd name="T117" fmla="*/ 2 h 318"/>
                  <a:gd name="T118" fmla="*/ 205 w 268"/>
                  <a:gd name="T119" fmla="*/ 9 h 318"/>
                  <a:gd name="T120" fmla="*/ 229 w 268"/>
                  <a:gd name="T121" fmla="*/ 16 h 318"/>
                  <a:gd name="T122" fmla="*/ 244 w 268"/>
                  <a:gd name="T123" fmla="*/ 12 h 318"/>
                  <a:gd name="T124" fmla="*/ 255 w 268"/>
                  <a:gd name="T12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68" h="318">
                    <a:moveTo>
                      <a:pt x="268" y="0"/>
                    </a:moveTo>
                    <a:lnTo>
                      <a:pt x="246" y="105"/>
                    </a:lnTo>
                    <a:lnTo>
                      <a:pt x="234" y="105"/>
                    </a:lnTo>
                    <a:lnTo>
                      <a:pt x="232" y="84"/>
                    </a:lnTo>
                    <a:lnTo>
                      <a:pt x="228" y="65"/>
                    </a:lnTo>
                    <a:lnTo>
                      <a:pt x="225" y="57"/>
                    </a:lnTo>
                    <a:lnTo>
                      <a:pt x="222" y="50"/>
                    </a:lnTo>
                    <a:lnTo>
                      <a:pt x="218" y="44"/>
                    </a:lnTo>
                    <a:lnTo>
                      <a:pt x="214" y="38"/>
                    </a:lnTo>
                    <a:lnTo>
                      <a:pt x="204" y="29"/>
                    </a:lnTo>
                    <a:lnTo>
                      <a:pt x="193" y="23"/>
                    </a:lnTo>
                    <a:lnTo>
                      <a:pt x="181" y="19"/>
                    </a:lnTo>
                    <a:lnTo>
                      <a:pt x="168" y="17"/>
                    </a:lnTo>
                    <a:lnTo>
                      <a:pt x="157" y="19"/>
                    </a:lnTo>
                    <a:lnTo>
                      <a:pt x="149" y="20"/>
                    </a:lnTo>
                    <a:lnTo>
                      <a:pt x="140" y="24"/>
                    </a:lnTo>
                    <a:lnTo>
                      <a:pt x="133" y="29"/>
                    </a:lnTo>
                    <a:lnTo>
                      <a:pt x="127" y="36"/>
                    </a:lnTo>
                    <a:lnTo>
                      <a:pt x="123" y="41"/>
                    </a:lnTo>
                    <a:lnTo>
                      <a:pt x="122" y="50"/>
                    </a:lnTo>
                    <a:lnTo>
                      <a:pt x="120" y="57"/>
                    </a:lnTo>
                    <a:lnTo>
                      <a:pt x="122" y="68"/>
                    </a:lnTo>
                    <a:lnTo>
                      <a:pt x="126" y="78"/>
                    </a:lnTo>
                    <a:lnTo>
                      <a:pt x="133" y="91"/>
                    </a:lnTo>
                    <a:lnTo>
                      <a:pt x="149" y="108"/>
                    </a:lnTo>
                    <a:lnTo>
                      <a:pt x="168" y="131"/>
                    </a:lnTo>
                    <a:lnTo>
                      <a:pt x="185" y="151"/>
                    </a:lnTo>
                    <a:lnTo>
                      <a:pt x="198" y="168"/>
                    </a:lnTo>
                    <a:lnTo>
                      <a:pt x="207" y="180"/>
                    </a:lnTo>
                    <a:lnTo>
                      <a:pt x="212" y="193"/>
                    </a:lnTo>
                    <a:lnTo>
                      <a:pt x="217" y="204"/>
                    </a:lnTo>
                    <a:lnTo>
                      <a:pt x="219" y="216"/>
                    </a:lnTo>
                    <a:lnTo>
                      <a:pt x="221" y="227"/>
                    </a:lnTo>
                    <a:lnTo>
                      <a:pt x="219" y="236"/>
                    </a:lnTo>
                    <a:lnTo>
                      <a:pt x="218" y="244"/>
                    </a:lnTo>
                    <a:lnTo>
                      <a:pt x="217" y="253"/>
                    </a:lnTo>
                    <a:lnTo>
                      <a:pt x="212" y="261"/>
                    </a:lnTo>
                    <a:lnTo>
                      <a:pt x="208" y="268"/>
                    </a:lnTo>
                    <a:lnTo>
                      <a:pt x="204" y="277"/>
                    </a:lnTo>
                    <a:lnTo>
                      <a:pt x="197" y="284"/>
                    </a:lnTo>
                    <a:lnTo>
                      <a:pt x="190" y="291"/>
                    </a:lnTo>
                    <a:lnTo>
                      <a:pt x="183" y="297"/>
                    </a:lnTo>
                    <a:lnTo>
                      <a:pt x="174" y="302"/>
                    </a:lnTo>
                    <a:lnTo>
                      <a:pt x="166" y="307"/>
                    </a:lnTo>
                    <a:lnTo>
                      <a:pt x="156" y="311"/>
                    </a:lnTo>
                    <a:lnTo>
                      <a:pt x="146" y="314"/>
                    </a:lnTo>
                    <a:lnTo>
                      <a:pt x="136" y="317"/>
                    </a:lnTo>
                    <a:lnTo>
                      <a:pt x="124" y="318"/>
                    </a:lnTo>
                    <a:lnTo>
                      <a:pt x="113" y="318"/>
                    </a:lnTo>
                    <a:lnTo>
                      <a:pt x="100" y="318"/>
                    </a:lnTo>
                    <a:lnTo>
                      <a:pt x="86" y="315"/>
                    </a:lnTo>
                    <a:lnTo>
                      <a:pt x="71" y="311"/>
                    </a:lnTo>
                    <a:lnTo>
                      <a:pt x="55" y="307"/>
                    </a:lnTo>
                    <a:lnTo>
                      <a:pt x="44" y="304"/>
                    </a:lnTo>
                    <a:lnTo>
                      <a:pt x="37" y="302"/>
                    </a:lnTo>
                    <a:lnTo>
                      <a:pt x="30" y="304"/>
                    </a:lnTo>
                    <a:lnTo>
                      <a:pt x="22" y="307"/>
                    </a:lnTo>
                    <a:lnTo>
                      <a:pt x="17" y="311"/>
                    </a:lnTo>
                    <a:lnTo>
                      <a:pt x="13" y="318"/>
                    </a:lnTo>
                    <a:lnTo>
                      <a:pt x="0" y="318"/>
                    </a:lnTo>
                    <a:lnTo>
                      <a:pt x="21" y="207"/>
                    </a:lnTo>
                    <a:lnTo>
                      <a:pt x="34" y="207"/>
                    </a:lnTo>
                    <a:lnTo>
                      <a:pt x="37" y="231"/>
                    </a:lnTo>
                    <a:lnTo>
                      <a:pt x="41" y="251"/>
                    </a:lnTo>
                    <a:lnTo>
                      <a:pt x="44" y="260"/>
                    </a:lnTo>
                    <a:lnTo>
                      <a:pt x="48" y="268"/>
                    </a:lnTo>
                    <a:lnTo>
                      <a:pt x="51" y="275"/>
                    </a:lnTo>
                    <a:lnTo>
                      <a:pt x="56" y="281"/>
                    </a:lnTo>
                    <a:lnTo>
                      <a:pt x="61" y="285"/>
                    </a:lnTo>
                    <a:lnTo>
                      <a:pt x="68" y="290"/>
                    </a:lnTo>
                    <a:lnTo>
                      <a:pt x="73" y="294"/>
                    </a:lnTo>
                    <a:lnTo>
                      <a:pt x="81" y="297"/>
                    </a:lnTo>
                    <a:lnTo>
                      <a:pt x="88" y="300"/>
                    </a:lnTo>
                    <a:lnTo>
                      <a:pt x="95" y="301"/>
                    </a:lnTo>
                    <a:lnTo>
                      <a:pt x="103" y="302"/>
                    </a:lnTo>
                    <a:lnTo>
                      <a:pt x="112" y="302"/>
                    </a:lnTo>
                    <a:lnTo>
                      <a:pt x="124" y="301"/>
                    </a:lnTo>
                    <a:lnTo>
                      <a:pt x="136" y="298"/>
                    </a:lnTo>
                    <a:lnTo>
                      <a:pt x="146" y="294"/>
                    </a:lnTo>
                    <a:lnTo>
                      <a:pt x="154" y="288"/>
                    </a:lnTo>
                    <a:lnTo>
                      <a:pt x="160" y="280"/>
                    </a:lnTo>
                    <a:lnTo>
                      <a:pt x="166" y="271"/>
                    </a:lnTo>
                    <a:lnTo>
                      <a:pt x="168" y="263"/>
                    </a:lnTo>
                    <a:lnTo>
                      <a:pt x="170" y="251"/>
                    </a:lnTo>
                    <a:lnTo>
                      <a:pt x="168" y="246"/>
                    </a:lnTo>
                    <a:lnTo>
                      <a:pt x="168" y="239"/>
                    </a:lnTo>
                    <a:lnTo>
                      <a:pt x="166" y="233"/>
                    </a:lnTo>
                    <a:lnTo>
                      <a:pt x="164" y="227"/>
                    </a:lnTo>
                    <a:lnTo>
                      <a:pt x="157" y="216"/>
                    </a:lnTo>
                    <a:lnTo>
                      <a:pt x="149" y="202"/>
                    </a:lnTo>
                    <a:lnTo>
                      <a:pt x="137" y="187"/>
                    </a:lnTo>
                    <a:lnTo>
                      <a:pt x="122" y="170"/>
                    </a:lnTo>
                    <a:lnTo>
                      <a:pt x="107" y="153"/>
                    </a:lnTo>
                    <a:lnTo>
                      <a:pt x="96" y="138"/>
                    </a:lnTo>
                    <a:lnTo>
                      <a:pt x="88" y="125"/>
                    </a:lnTo>
                    <a:lnTo>
                      <a:pt x="82" y="115"/>
                    </a:lnTo>
                    <a:lnTo>
                      <a:pt x="78" y="107"/>
                    </a:lnTo>
                    <a:lnTo>
                      <a:pt x="75" y="97"/>
                    </a:lnTo>
                    <a:lnTo>
                      <a:pt x="73" y="88"/>
                    </a:lnTo>
                    <a:lnTo>
                      <a:pt x="73" y="80"/>
                    </a:lnTo>
                    <a:lnTo>
                      <a:pt x="73" y="71"/>
                    </a:lnTo>
                    <a:lnTo>
                      <a:pt x="75" y="63"/>
                    </a:lnTo>
                    <a:lnTo>
                      <a:pt x="76" y="55"/>
                    </a:lnTo>
                    <a:lnTo>
                      <a:pt x="79" y="48"/>
                    </a:lnTo>
                    <a:lnTo>
                      <a:pt x="82" y="41"/>
                    </a:lnTo>
                    <a:lnTo>
                      <a:pt x="86" y="36"/>
                    </a:lnTo>
                    <a:lnTo>
                      <a:pt x="92" y="29"/>
                    </a:lnTo>
                    <a:lnTo>
                      <a:pt x="98" y="23"/>
                    </a:lnTo>
                    <a:lnTo>
                      <a:pt x="105" y="17"/>
                    </a:lnTo>
                    <a:lnTo>
                      <a:pt x="110" y="13"/>
                    </a:lnTo>
                    <a:lnTo>
                      <a:pt x="119" y="9"/>
                    </a:lnTo>
                    <a:lnTo>
                      <a:pt x="126" y="6"/>
                    </a:lnTo>
                    <a:lnTo>
                      <a:pt x="134" y="3"/>
                    </a:lnTo>
                    <a:lnTo>
                      <a:pt x="143" y="2"/>
                    </a:lnTo>
                    <a:lnTo>
                      <a:pt x="151" y="0"/>
                    </a:lnTo>
                    <a:lnTo>
                      <a:pt x="161" y="0"/>
                    </a:lnTo>
                    <a:lnTo>
                      <a:pt x="173" y="0"/>
                    </a:lnTo>
                    <a:lnTo>
                      <a:pt x="183" y="2"/>
                    </a:lnTo>
                    <a:lnTo>
                      <a:pt x="190" y="4"/>
                    </a:lnTo>
                    <a:lnTo>
                      <a:pt x="205" y="9"/>
                    </a:lnTo>
                    <a:lnTo>
                      <a:pt x="221" y="14"/>
                    </a:lnTo>
                    <a:lnTo>
                      <a:pt x="229" y="16"/>
                    </a:lnTo>
                    <a:lnTo>
                      <a:pt x="236" y="14"/>
                    </a:lnTo>
                    <a:lnTo>
                      <a:pt x="244" y="12"/>
                    </a:lnTo>
                    <a:lnTo>
                      <a:pt x="249" y="7"/>
                    </a:lnTo>
                    <a:lnTo>
                      <a:pt x="255" y="0"/>
                    </a:lnTo>
                    <a:lnTo>
                      <a:pt x="268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7" name="Freeform 143">
                <a:extLst>
                  <a:ext uri="{FF2B5EF4-FFF2-40B4-BE49-F238E27FC236}">
                    <a16:creationId xmlns:a16="http://schemas.microsoft.com/office/drawing/2014/main" id="{38C21160-8EBB-46E9-B22B-741A07AFD4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06234" y="5263086"/>
                <a:ext cx="67314" cy="100330"/>
              </a:xfrm>
              <a:custGeom>
                <a:avLst/>
                <a:gdLst>
                  <a:gd name="T0" fmla="*/ 282 w 316"/>
                  <a:gd name="T1" fmla="*/ 474 h 474"/>
                  <a:gd name="T2" fmla="*/ 0 w 316"/>
                  <a:gd name="T3" fmla="*/ 461 h 474"/>
                  <a:gd name="T4" fmla="*/ 106 w 316"/>
                  <a:gd name="T5" fmla="*/ 360 h 474"/>
                  <a:gd name="T6" fmla="*/ 144 w 316"/>
                  <a:gd name="T7" fmla="*/ 318 h 474"/>
                  <a:gd name="T8" fmla="*/ 175 w 316"/>
                  <a:gd name="T9" fmla="*/ 281 h 474"/>
                  <a:gd name="T10" fmla="*/ 197 w 316"/>
                  <a:gd name="T11" fmla="*/ 247 h 474"/>
                  <a:gd name="T12" fmla="*/ 212 w 316"/>
                  <a:gd name="T13" fmla="*/ 214 h 474"/>
                  <a:gd name="T14" fmla="*/ 222 w 316"/>
                  <a:gd name="T15" fmla="*/ 183 h 474"/>
                  <a:gd name="T16" fmla="*/ 225 w 316"/>
                  <a:gd name="T17" fmla="*/ 153 h 474"/>
                  <a:gd name="T18" fmla="*/ 224 w 316"/>
                  <a:gd name="T19" fmla="*/ 132 h 474"/>
                  <a:gd name="T20" fmla="*/ 219 w 316"/>
                  <a:gd name="T21" fmla="*/ 113 h 474"/>
                  <a:gd name="T22" fmla="*/ 209 w 316"/>
                  <a:gd name="T23" fmla="*/ 95 h 474"/>
                  <a:gd name="T24" fmla="*/ 198 w 316"/>
                  <a:gd name="T25" fmla="*/ 81 h 474"/>
                  <a:gd name="T26" fmla="*/ 182 w 316"/>
                  <a:gd name="T27" fmla="*/ 68 h 474"/>
                  <a:gd name="T28" fmla="*/ 167 w 316"/>
                  <a:gd name="T29" fmla="*/ 59 h 474"/>
                  <a:gd name="T30" fmla="*/ 150 w 316"/>
                  <a:gd name="T31" fmla="*/ 54 h 474"/>
                  <a:gd name="T32" fmla="*/ 131 w 316"/>
                  <a:gd name="T33" fmla="*/ 52 h 474"/>
                  <a:gd name="T34" fmla="*/ 97 w 316"/>
                  <a:gd name="T35" fmla="*/ 57 h 474"/>
                  <a:gd name="T36" fmla="*/ 68 w 316"/>
                  <a:gd name="T37" fmla="*/ 72 h 474"/>
                  <a:gd name="T38" fmla="*/ 55 w 316"/>
                  <a:gd name="T39" fmla="*/ 84 h 474"/>
                  <a:gd name="T40" fmla="*/ 44 w 316"/>
                  <a:gd name="T41" fmla="*/ 96 h 474"/>
                  <a:gd name="T42" fmla="*/ 27 w 316"/>
                  <a:gd name="T43" fmla="*/ 130 h 474"/>
                  <a:gd name="T44" fmla="*/ 15 w 316"/>
                  <a:gd name="T45" fmla="*/ 115 h 474"/>
                  <a:gd name="T46" fmla="*/ 24 w 316"/>
                  <a:gd name="T47" fmla="*/ 88 h 474"/>
                  <a:gd name="T48" fmla="*/ 35 w 316"/>
                  <a:gd name="T49" fmla="*/ 64 h 474"/>
                  <a:gd name="T50" fmla="*/ 49 w 316"/>
                  <a:gd name="T51" fmla="*/ 42 h 474"/>
                  <a:gd name="T52" fmla="*/ 68 w 316"/>
                  <a:gd name="T53" fmla="*/ 25 h 474"/>
                  <a:gd name="T54" fmla="*/ 89 w 316"/>
                  <a:gd name="T55" fmla="*/ 13 h 474"/>
                  <a:gd name="T56" fmla="*/ 112 w 316"/>
                  <a:gd name="T57" fmla="*/ 4 h 474"/>
                  <a:gd name="T58" fmla="*/ 136 w 316"/>
                  <a:gd name="T59" fmla="*/ 0 h 474"/>
                  <a:gd name="T60" fmla="*/ 164 w 316"/>
                  <a:gd name="T61" fmla="*/ 0 h 474"/>
                  <a:gd name="T62" fmla="*/ 191 w 316"/>
                  <a:gd name="T63" fmla="*/ 4 h 474"/>
                  <a:gd name="T64" fmla="*/ 215 w 316"/>
                  <a:gd name="T65" fmla="*/ 14 h 474"/>
                  <a:gd name="T66" fmla="*/ 236 w 316"/>
                  <a:gd name="T67" fmla="*/ 27 h 474"/>
                  <a:gd name="T68" fmla="*/ 256 w 316"/>
                  <a:gd name="T69" fmla="*/ 45 h 474"/>
                  <a:gd name="T70" fmla="*/ 270 w 316"/>
                  <a:gd name="T71" fmla="*/ 65 h 474"/>
                  <a:gd name="T72" fmla="*/ 280 w 316"/>
                  <a:gd name="T73" fmla="*/ 86 h 474"/>
                  <a:gd name="T74" fmla="*/ 286 w 316"/>
                  <a:gd name="T75" fmla="*/ 109 h 474"/>
                  <a:gd name="T76" fmla="*/ 284 w 316"/>
                  <a:gd name="T77" fmla="*/ 139 h 474"/>
                  <a:gd name="T78" fmla="*/ 276 w 316"/>
                  <a:gd name="T79" fmla="*/ 174 h 474"/>
                  <a:gd name="T80" fmla="*/ 262 w 316"/>
                  <a:gd name="T81" fmla="*/ 206 h 474"/>
                  <a:gd name="T82" fmla="*/ 245 w 316"/>
                  <a:gd name="T83" fmla="*/ 234 h 474"/>
                  <a:gd name="T84" fmla="*/ 212 w 316"/>
                  <a:gd name="T85" fmla="*/ 279 h 474"/>
                  <a:gd name="T86" fmla="*/ 144 w 316"/>
                  <a:gd name="T87" fmla="*/ 352 h 474"/>
                  <a:gd name="T88" fmla="*/ 90 w 316"/>
                  <a:gd name="T89" fmla="*/ 407 h 474"/>
                  <a:gd name="T90" fmla="*/ 199 w 316"/>
                  <a:gd name="T91" fmla="*/ 421 h 474"/>
                  <a:gd name="T92" fmla="*/ 232 w 316"/>
                  <a:gd name="T93" fmla="*/ 421 h 474"/>
                  <a:gd name="T94" fmla="*/ 253 w 316"/>
                  <a:gd name="T95" fmla="*/ 418 h 474"/>
                  <a:gd name="T96" fmla="*/ 267 w 316"/>
                  <a:gd name="T97" fmla="*/ 416 h 474"/>
                  <a:gd name="T98" fmla="*/ 280 w 316"/>
                  <a:gd name="T99" fmla="*/ 408 h 474"/>
                  <a:gd name="T100" fmla="*/ 292 w 316"/>
                  <a:gd name="T101" fmla="*/ 397 h 474"/>
                  <a:gd name="T102" fmla="*/ 303 w 316"/>
                  <a:gd name="T103" fmla="*/ 384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16" h="474">
                    <a:moveTo>
                      <a:pt x="316" y="384"/>
                    </a:moveTo>
                    <a:lnTo>
                      <a:pt x="282" y="474"/>
                    </a:lnTo>
                    <a:lnTo>
                      <a:pt x="0" y="474"/>
                    </a:lnTo>
                    <a:lnTo>
                      <a:pt x="0" y="461"/>
                    </a:lnTo>
                    <a:lnTo>
                      <a:pt x="58" y="408"/>
                    </a:lnTo>
                    <a:lnTo>
                      <a:pt x="106" y="360"/>
                    </a:lnTo>
                    <a:lnTo>
                      <a:pt x="126" y="339"/>
                    </a:lnTo>
                    <a:lnTo>
                      <a:pt x="144" y="318"/>
                    </a:lnTo>
                    <a:lnTo>
                      <a:pt x="161" y="299"/>
                    </a:lnTo>
                    <a:lnTo>
                      <a:pt x="175" y="281"/>
                    </a:lnTo>
                    <a:lnTo>
                      <a:pt x="187" y="264"/>
                    </a:lnTo>
                    <a:lnTo>
                      <a:pt x="197" y="247"/>
                    </a:lnTo>
                    <a:lnTo>
                      <a:pt x="205" y="230"/>
                    </a:lnTo>
                    <a:lnTo>
                      <a:pt x="212" y="214"/>
                    </a:lnTo>
                    <a:lnTo>
                      <a:pt x="218" y="199"/>
                    </a:lnTo>
                    <a:lnTo>
                      <a:pt x="222" y="183"/>
                    </a:lnTo>
                    <a:lnTo>
                      <a:pt x="225" y="167"/>
                    </a:lnTo>
                    <a:lnTo>
                      <a:pt x="225" y="153"/>
                    </a:lnTo>
                    <a:lnTo>
                      <a:pt x="225" y="142"/>
                    </a:lnTo>
                    <a:lnTo>
                      <a:pt x="224" y="132"/>
                    </a:lnTo>
                    <a:lnTo>
                      <a:pt x="222" y="122"/>
                    </a:lnTo>
                    <a:lnTo>
                      <a:pt x="219" y="113"/>
                    </a:lnTo>
                    <a:lnTo>
                      <a:pt x="215" y="103"/>
                    </a:lnTo>
                    <a:lnTo>
                      <a:pt x="209" y="95"/>
                    </a:lnTo>
                    <a:lnTo>
                      <a:pt x="204" y="88"/>
                    </a:lnTo>
                    <a:lnTo>
                      <a:pt x="198" y="81"/>
                    </a:lnTo>
                    <a:lnTo>
                      <a:pt x="191" y="74"/>
                    </a:lnTo>
                    <a:lnTo>
                      <a:pt x="182" y="68"/>
                    </a:lnTo>
                    <a:lnTo>
                      <a:pt x="175" y="64"/>
                    </a:lnTo>
                    <a:lnTo>
                      <a:pt x="167" y="59"/>
                    </a:lnTo>
                    <a:lnTo>
                      <a:pt x="158" y="57"/>
                    </a:lnTo>
                    <a:lnTo>
                      <a:pt x="150" y="54"/>
                    </a:lnTo>
                    <a:lnTo>
                      <a:pt x="141" y="52"/>
                    </a:lnTo>
                    <a:lnTo>
                      <a:pt x="131" y="52"/>
                    </a:lnTo>
                    <a:lnTo>
                      <a:pt x="114" y="54"/>
                    </a:lnTo>
                    <a:lnTo>
                      <a:pt x="97" y="57"/>
                    </a:lnTo>
                    <a:lnTo>
                      <a:pt x="82" y="64"/>
                    </a:lnTo>
                    <a:lnTo>
                      <a:pt x="68" y="72"/>
                    </a:lnTo>
                    <a:lnTo>
                      <a:pt x="61" y="78"/>
                    </a:lnTo>
                    <a:lnTo>
                      <a:pt x="55" y="84"/>
                    </a:lnTo>
                    <a:lnTo>
                      <a:pt x="49" y="89"/>
                    </a:lnTo>
                    <a:lnTo>
                      <a:pt x="44" y="96"/>
                    </a:lnTo>
                    <a:lnTo>
                      <a:pt x="34" y="112"/>
                    </a:lnTo>
                    <a:lnTo>
                      <a:pt x="27" y="130"/>
                    </a:lnTo>
                    <a:lnTo>
                      <a:pt x="14" y="130"/>
                    </a:lnTo>
                    <a:lnTo>
                      <a:pt x="15" y="115"/>
                    </a:lnTo>
                    <a:lnTo>
                      <a:pt x="19" y="101"/>
                    </a:lnTo>
                    <a:lnTo>
                      <a:pt x="24" y="88"/>
                    </a:lnTo>
                    <a:lnTo>
                      <a:pt x="29" y="75"/>
                    </a:lnTo>
                    <a:lnTo>
                      <a:pt x="35" y="64"/>
                    </a:lnTo>
                    <a:lnTo>
                      <a:pt x="42" y="52"/>
                    </a:lnTo>
                    <a:lnTo>
                      <a:pt x="49" y="42"/>
                    </a:lnTo>
                    <a:lnTo>
                      <a:pt x="59" y="34"/>
                    </a:lnTo>
                    <a:lnTo>
                      <a:pt x="68" y="25"/>
                    </a:lnTo>
                    <a:lnTo>
                      <a:pt x="78" y="18"/>
                    </a:lnTo>
                    <a:lnTo>
                      <a:pt x="89" y="13"/>
                    </a:lnTo>
                    <a:lnTo>
                      <a:pt x="100" y="8"/>
                    </a:lnTo>
                    <a:lnTo>
                      <a:pt x="112" y="4"/>
                    </a:lnTo>
                    <a:lnTo>
                      <a:pt x="123" y="1"/>
                    </a:lnTo>
                    <a:lnTo>
                      <a:pt x="136" y="0"/>
                    </a:lnTo>
                    <a:lnTo>
                      <a:pt x="150" y="0"/>
                    </a:lnTo>
                    <a:lnTo>
                      <a:pt x="164" y="0"/>
                    </a:lnTo>
                    <a:lnTo>
                      <a:pt x="178" y="1"/>
                    </a:lnTo>
                    <a:lnTo>
                      <a:pt x="191" y="4"/>
                    </a:lnTo>
                    <a:lnTo>
                      <a:pt x="204" y="8"/>
                    </a:lnTo>
                    <a:lnTo>
                      <a:pt x="215" y="14"/>
                    </a:lnTo>
                    <a:lnTo>
                      <a:pt x="226" y="20"/>
                    </a:lnTo>
                    <a:lnTo>
                      <a:pt x="236" y="27"/>
                    </a:lnTo>
                    <a:lnTo>
                      <a:pt x="248" y="35"/>
                    </a:lnTo>
                    <a:lnTo>
                      <a:pt x="256" y="45"/>
                    </a:lnTo>
                    <a:lnTo>
                      <a:pt x="265" y="55"/>
                    </a:lnTo>
                    <a:lnTo>
                      <a:pt x="270" y="65"/>
                    </a:lnTo>
                    <a:lnTo>
                      <a:pt x="276" y="75"/>
                    </a:lnTo>
                    <a:lnTo>
                      <a:pt x="280" y="86"/>
                    </a:lnTo>
                    <a:lnTo>
                      <a:pt x="283" y="98"/>
                    </a:lnTo>
                    <a:lnTo>
                      <a:pt x="286" y="109"/>
                    </a:lnTo>
                    <a:lnTo>
                      <a:pt x="286" y="122"/>
                    </a:lnTo>
                    <a:lnTo>
                      <a:pt x="284" y="139"/>
                    </a:lnTo>
                    <a:lnTo>
                      <a:pt x="282" y="157"/>
                    </a:lnTo>
                    <a:lnTo>
                      <a:pt x="276" y="174"/>
                    </a:lnTo>
                    <a:lnTo>
                      <a:pt x="269" y="191"/>
                    </a:lnTo>
                    <a:lnTo>
                      <a:pt x="262" y="206"/>
                    </a:lnTo>
                    <a:lnTo>
                      <a:pt x="253" y="220"/>
                    </a:lnTo>
                    <a:lnTo>
                      <a:pt x="245" y="234"/>
                    </a:lnTo>
                    <a:lnTo>
                      <a:pt x="235" y="250"/>
                    </a:lnTo>
                    <a:lnTo>
                      <a:pt x="212" y="279"/>
                    </a:lnTo>
                    <a:lnTo>
                      <a:pt x="184" y="309"/>
                    </a:lnTo>
                    <a:lnTo>
                      <a:pt x="144" y="352"/>
                    </a:lnTo>
                    <a:lnTo>
                      <a:pt x="113" y="384"/>
                    </a:lnTo>
                    <a:lnTo>
                      <a:pt x="90" y="407"/>
                    </a:lnTo>
                    <a:lnTo>
                      <a:pt x="75" y="421"/>
                    </a:lnTo>
                    <a:lnTo>
                      <a:pt x="199" y="421"/>
                    </a:lnTo>
                    <a:lnTo>
                      <a:pt x="216" y="421"/>
                    </a:lnTo>
                    <a:lnTo>
                      <a:pt x="232" y="421"/>
                    </a:lnTo>
                    <a:lnTo>
                      <a:pt x="243" y="420"/>
                    </a:lnTo>
                    <a:lnTo>
                      <a:pt x="253" y="418"/>
                    </a:lnTo>
                    <a:lnTo>
                      <a:pt x="260" y="417"/>
                    </a:lnTo>
                    <a:lnTo>
                      <a:pt x="267" y="416"/>
                    </a:lnTo>
                    <a:lnTo>
                      <a:pt x="275" y="411"/>
                    </a:lnTo>
                    <a:lnTo>
                      <a:pt x="280" y="408"/>
                    </a:lnTo>
                    <a:lnTo>
                      <a:pt x="286" y="403"/>
                    </a:lnTo>
                    <a:lnTo>
                      <a:pt x="292" y="397"/>
                    </a:lnTo>
                    <a:lnTo>
                      <a:pt x="297" y="391"/>
                    </a:lnTo>
                    <a:lnTo>
                      <a:pt x="303" y="384"/>
                    </a:lnTo>
                    <a:lnTo>
                      <a:pt x="316" y="38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8" name="Freeform 142">
                <a:extLst>
                  <a:ext uri="{FF2B5EF4-FFF2-40B4-BE49-F238E27FC236}">
                    <a16:creationId xmlns:a16="http://schemas.microsoft.com/office/drawing/2014/main" id="{275731CA-2425-4667-B4AE-FA035D740B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41796" y="4584271"/>
                <a:ext cx="40008" cy="100330"/>
              </a:xfrm>
              <a:custGeom>
                <a:avLst/>
                <a:gdLst>
                  <a:gd name="T0" fmla="*/ 0 w 188"/>
                  <a:gd name="T1" fmla="*/ 56 h 474"/>
                  <a:gd name="T2" fmla="*/ 116 w 188"/>
                  <a:gd name="T3" fmla="*/ 0 h 474"/>
                  <a:gd name="T4" fmla="*/ 127 w 188"/>
                  <a:gd name="T5" fmla="*/ 0 h 474"/>
                  <a:gd name="T6" fmla="*/ 127 w 188"/>
                  <a:gd name="T7" fmla="*/ 392 h 474"/>
                  <a:gd name="T8" fmla="*/ 129 w 188"/>
                  <a:gd name="T9" fmla="*/ 410 h 474"/>
                  <a:gd name="T10" fmla="*/ 129 w 188"/>
                  <a:gd name="T11" fmla="*/ 425 h 474"/>
                  <a:gd name="T12" fmla="*/ 130 w 188"/>
                  <a:gd name="T13" fmla="*/ 435 h 474"/>
                  <a:gd name="T14" fmla="*/ 132 w 188"/>
                  <a:gd name="T15" fmla="*/ 442 h 474"/>
                  <a:gd name="T16" fmla="*/ 133 w 188"/>
                  <a:gd name="T17" fmla="*/ 446 h 474"/>
                  <a:gd name="T18" fmla="*/ 136 w 188"/>
                  <a:gd name="T19" fmla="*/ 450 h 474"/>
                  <a:gd name="T20" fmla="*/ 140 w 188"/>
                  <a:gd name="T21" fmla="*/ 453 h 474"/>
                  <a:gd name="T22" fmla="*/ 146 w 188"/>
                  <a:gd name="T23" fmla="*/ 456 h 474"/>
                  <a:gd name="T24" fmla="*/ 151 w 188"/>
                  <a:gd name="T25" fmla="*/ 459 h 474"/>
                  <a:gd name="T26" fmla="*/ 161 w 188"/>
                  <a:gd name="T27" fmla="*/ 460 h 474"/>
                  <a:gd name="T28" fmla="*/ 173 w 188"/>
                  <a:gd name="T29" fmla="*/ 462 h 474"/>
                  <a:gd name="T30" fmla="*/ 188 w 188"/>
                  <a:gd name="T31" fmla="*/ 462 h 474"/>
                  <a:gd name="T32" fmla="*/ 188 w 188"/>
                  <a:gd name="T33" fmla="*/ 474 h 474"/>
                  <a:gd name="T34" fmla="*/ 8 w 188"/>
                  <a:gd name="T35" fmla="*/ 474 h 474"/>
                  <a:gd name="T36" fmla="*/ 8 w 188"/>
                  <a:gd name="T37" fmla="*/ 462 h 474"/>
                  <a:gd name="T38" fmla="*/ 24 w 188"/>
                  <a:gd name="T39" fmla="*/ 462 h 474"/>
                  <a:gd name="T40" fmla="*/ 37 w 188"/>
                  <a:gd name="T41" fmla="*/ 460 h 474"/>
                  <a:gd name="T42" fmla="*/ 45 w 188"/>
                  <a:gd name="T43" fmla="*/ 459 h 474"/>
                  <a:gd name="T44" fmla="*/ 52 w 188"/>
                  <a:gd name="T45" fmla="*/ 456 h 474"/>
                  <a:gd name="T46" fmla="*/ 57 w 188"/>
                  <a:gd name="T47" fmla="*/ 453 h 474"/>
                  <a:gd name="T48" fmla="*/ 61 w 188"/>
                  <a:gd name="T49" fmla="*/ 450 h 474"/>
                  <a:gd name="T50" fmla="*/ 64 w 188"/>
                  <a:gd name="T51" fmla="*/ 447 h 474"/>
                  <a:gd name="T52" fmla="*/ 66 w 188"/>
                  <a:gd name="T53" fmla="*/ 443 h 474"/>
                  <a:gd name="T54" fmla="*/ 68 w 188"/>
                  <a:gd name="T55" fmla="*/ 436 h 474"/>
                  <a:gd name="T56" fmla="*/ 69 w 188"/>
                  <a:gd name="T57" fmla="*/ 426 h 474"/>
                  <a:gd name="T58" fmla="*/ 69 w 188"/>
                  <a:gd name="T59" fmla="*/ 412 h 474"/>
                  <a:gd name="T60" fmla="*/ 69 w 188"/>
                  <a:gd name="T61" fmla="*/ 392 h 474"/>
                  <a:gd name="T62" fmla="*/ 69 w 188"/>
                  <a:gd name="T63" fmla="*/ 142 h 474"/>
                  <a:gd name="T64" fmla="*/ 69 w 188"/>
                  <a:gd name="T65" fmla="*/ 118 h 474"/>
                  <a:gd name="T66" fmla="*/ 69 w 188"/>
                  <a:gd name="T67" fmla="*/ 100 h 474"/>
                  <a:gd name="T68" fmla="*/ 68 w 188"/>
                  <a:gd name="T69" fmla="*/ 87 h 474"/>
                  <a:gd name="T70" fmla="*/ 66 w 188"/>
                  <a:gd name="T71" fmla="*/ 77 h 474"/>
                  <a:gd name="T72" fmla="*/ 65 w 188"/>
                  <a:gd name="T73" fmla="*/ 71 h 474"/>
                  <a:gd name="T74" fmla="*/ 62 w 188"/>
                  <a:gd name="T75" fmla="*/ 67 h 474"/>
                  <a:gd name="T76" fmla="*/ 61 w 188"/>
                  <a:gd name="T77" fmla="*/ 64 h 474"/>
                  <a:gd name="T78" fmla="*/ 57 w 188"/>
                  <a:gd name="T79" fmla="*/ 60 h 474"/>
                  <a:gd name="T80" fmla="*/ 49 w 188"/>
                  <a:gd name="T81" fmla="*/ 57 h 474"/>
                  <a:gd name="T82" fmla="*/ 41 w 188"/>
                  <a:gd name="T83" fmla="*/ 56 h 474"/>
                  <a:gd name="T84" fmla="*/ 34 w 188"/>
                  <a:gd name="T85" fmla="*/ 56 h 474"/>
                  <a:gd name="T86" fmla="*/ 25 w 188"/>
                  <a:gd name="T87" fmla="*/ 59 h 474"/>
                  <a:gd name="T88" fmla="*/ 17 w 188"/>
                  <a:gd name="T89" fmla="*/ 61 h 474"/>
                  <a:gd name="T90" fmla="*/ 5 w 188"/>
                  <a:gd name="T91" fmla="*/ 66 h 474"/>
                  <a:gd name="T92" fmla="*/ 0 w 188"/>
                  <a:gd name="T93" fmla="*/ 56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88" h="474">
                    <a:moveTo>
                      <a:pt x="0" y="56"/>
                    </a:moveTo>
                    <a:lnTo>
                      <a:pt x="116" y="0"/>
                    </a:lnTo>
                    <a:lnTo>
                      <a:pt x="127" y="0"/>
                    </a:lnTo>
                    <a:lnTo>
                      <a:pt x="127" y="392"/>
                    </a:lnTo>
                    <a:lnTo>
                      <a:pt x="129" y="410"/>
                    </a:lnTo>
                    <a:lnTo>
                      <a:pt x="129" y="425"/>
                    </a:lnTo>
                    <a:lnTo>
                      <a:pt x="130" y="435"/>
                    </a:lnTo>
                    <a:lnTo>
                      <a:pt x="132" y="442"/>
                    </a:lnTo>
                    <a:lnTo>
                      <a:pt x="133" y="446"/>
                    </a:lnTo>
                    <a:lnTo>
                      <a:pt x="136" y="450"/>
                    </a:lnTo>
                    <a:lnTo>
                      <a:pt x="140" y="453"/>
                    </a:lnTo>
                    <a:lnTo>
                      <a:pt x="146" y="456"/>
                    </a:lnTo>
                    <a:lnTo>
                      <a:pt x="151" y="459"/>
                    </a:lnTo>
                    <a:lnTo>
                      <a:pt x="161" y="460"/>
                    </a:lnTo>
                    <a:lnTo>
                      <a:pt x="173" y="462"/>
                    </a:lnTo>
                    <a:lnTo>
                      <a:pt x="188" y="462"/>
                    </a:lnTo>
                    <a:lnTo>
                      <a:pt x="188" y="474"/>
                    </a:lnTo>
                    <a:lnTo>
                      <a:pt x="8" y="474"/>
                    </a:lnTo>
                    <a:lnTo>
                      <a:pt x="8" y="462"/>
                    </a:lnTo>
                    <a:lnTo>
                      <a:pt x="24" y="462"/>
                    </a:lnTo>
                    <a:lnTo>
                      <a:pt x="37" y="460"/>
                    </a:lnTo>
                    <a:lnTo>
                      <a:pt x="45" y="459"/>
                    </a:lnTo>
                    <a:lnTo>
                      <a:pt x="52" y="456"/>
                    </a:lnTo>
                    <a:lnTo>
                      <a:pt x="57" y="453"/>
                    </a:lnTo>
                    <a:lnTo>
                      <a:pt x="61" y="450"/>
                    </a:lnTo>
                    <a:lnTo>
                      <a:pt x="64" y="447"/>
                    </a:lnTo>
                    <a:lnTo>
                      <a:pt x="66" y="443"/>
                    </a:lnTo>
                    <a:lnTo>
                      <a:pt x="68" y="436"/>
                    </a:lnTo>
                    <a:lnTo>
                      <a:pt x="69" y="426"/>
                    </a:lnTo>
                    <a:lnTo>
                      <a:pt x="69" y="412"/>
                    </a:lnTo>
                    <a:lnTo>
                      <a:pt x="69" y="392"/>
                    </a:lnTo>
                    <a:lnTo>
                      <a:pt x="69" y="142"/>
                    </a:lnTo>
                    <a:lnTo>
                      <a:pt x="69" y="118"/>
                    </a:lnTo>
                    <a:lnTo>
                      <a:pt x="69" y="100"/>
                    </a:lnTo>
                    <a:lnTo>
                      <a:pt x="68" y="87"/>
                    </a:lnTo>
                    <a:lnTo>
                      <a:pt x="66" y="77"/>
                    </a:lnTo>
                    <a:lnTo>
                      <a:pt x="65" y="71"/>
                    </a:lnTo>
                    <a:lnTo>
                      <a:pt x="62" y="67"/>
                    </a:lnTo>
                    <a:lnTo>
                      <a:pt x="61" y="64"/>
                    </a:lnTo>
                    <a:lnTo>
                      <a:pt x="57" y="60"/>
                    </a:lnTo>
                    <a:lnTo>
                      <a:pt x="49" y="57"/>
                    </a:lnTo>
                    <a:lnTo>
                      <a:pt x="41" y="56"/>
                    </a:lnTo>
                    <a:lnTo>
                      <a:pt x="34" y="56"/>
                    </a:lnTo>
                    <a:lnTo>
                      <a:pt x="25" y="59"/>
                    </a:lnTo>
                    <a:lnTo>
                      <a:pt x="17" y="61"/>
                    </a:lnTo>
                    <a:lnTo>
                      <a:pt x="5" y="66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9" name="Freeform 141">
                <a:extLst>
                  <a:ext uri="{FF2B5EF4-FFF2-40B4-BE49-F238E27FC236}">
                    <a16:creationId xmlns:a16="http://schemas.microsoft.com/office/drawing/2014/main" id="{64C04904-16F6-4157-B2D4-B82A9A5548A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145163" y="3350466"/>
                <a:ext cx="89541" cy="97155"/>
              </a:xfrm>
              <a:custGeom>
                <a:avLst/>
                <a:gdLst>
                  <a:gd name="T0" fmla="*/ 234 w 421"/>
                  <a:gd name="T1" fmla="*/ 58 h 459"/>
                  <a:gd name="T2" fmla="*/ 283 w 421"/>
                  <a:gd name="T3" fmla="*/ 17 h 459"/>
                  <a:gd name="T4" fmla="*/ 329 w 421"/>
                  <a:gd name="T5" fmla="*/ 1 h 459"/>
                  <a:gd name="T6" fmla="*/ 360 w 421"/>
                  <a:gd name="T7" fmla="*/ 1 h 459"/>
                  <a:gd name="T8" fmla="*/ 381 w 421"/>
                  <a:gd name="T9" fmla="*/ 10 h 459"/>
                  <a:gd name="T10" fmla="*/ 398 w 421"/>
                  <a:gd name="T11" fmla="*/ 24 h 459"/>
                  <a:gd name="T12" fmla="*/ 412 w 421"/>
                  <a:gd name="T13" fmla="*/ 44 h 459"/>
                  <a:gd name="T14" fmla="*/ 419 w 421"/>
                  <a:gd name="T15" fmla="*/ 68 h 459"/>
                  <a:gd name="T16" fmla="*/ 419 w 421"/>
                  <a:gd name="T17" fmla="*/ 106 h 459"/>
                  <a:gd name="T18" fmla="*/ 405 w 421"/>
                  <a:gd name="T19" fmla="*/ 163 h 459"/>
                  <a:gd name="T20" fmla="*/ 373 w 421"/>
                  <a:gd name="T21" fmla="*/ 221 h 459"/>
                  <a:gd name="T22" fmla="*/ 324 w 421"/>
                  <a:gd name="T23" fmla="*/ 273 h 459"/>
                  <a:gd name="T24" fmla="*/ 271 w 421"/>
                  <a:gd name="T25" fmla="*/ 308 h 459"/>
                  <a:gd name="T26" fmla="*/ 211 w 421"/>
                  <a:gd name="T27" fmla="*/ 317 h 459"/>
                  <a:gd name="T28" fmla="*/ 164 w 421"/>
                  <a:gd name="T29" fmla="*/ 309 h 459"/>
                  <a:gd name="T30" fmla="*/ 118 w 421"/>
                  <a:gd name="T31" fmla="*/ 411 h 459"/>
                  <a:gd name="T32" fmla="*/ 119 w 421"/>
                  <a:gd name="T33" fmla="*/ 437 h 459"/>
                  <a:gd name="T34" fmla="*/ 146 w 421"/>
                  <a:gd name="T35" fmla="*/ 447 h 459"/>
                  <a:gd name="T36" fmla="*/ 0 w 421"/>
                  <a:gd name="T37" fmla="*/ 459 h 459"/>
                  <a:gd name="T38" fmla="*/ 31 w 421"/>
                  <a:gd name="T39" fmla="*/ 444 h 459"/>
                  <a:gd name="T40" fmla="*/ 54 w 421"/>
                  <a:gd name="T41" fmla="*/ 430 h 459"/>
                  <a:gd name="T42" fmla="*/ 72 w 421"/>
                  <a:gd name="T43" fmla="*/ 383 h 459"/>
                  <a:gd name="T44" fmla="*/ 169 w 421"/>
                  <a:gd name="T45" fmla="*/ 48 h 459"/>
                  <a:gd name="T46" fmla="*/ 166 w 421"/>
                  <a:gd name="T47" fmla="*/ 37 h 459"/>
                  <a:gd name="T48" fmla="*/ 157 w 421"/>
                  <a:gd name="T49" fmla="*/ 29 h 459"/>
                  <a:gd name="T50" fmla="*/ 135 w 421"/>
                  <a:gd name="T51" fmla="*/ 29 h 459"/>
                  <a:gd name="T52" fmla="*/ 239 w 421"/>
                  <a:gd name="T53" fmla="*/ 0 h 459"/>
                  <a:gd name="T54" fmla="*/ 169 w 421"/>
                  <a:gd name="T55" fmla="*/ 285 h 459"/>
                  <a:gd name="T56" fmla="*/ 190 w 421"/>
                  <a:gd name="T57" fmla="*/ 296 h 459"/>
                  <a:gd name="T58" fmla="*/ 215 w 421"/>
                  <a:gd name="T59" fmla="*/ 299 h 459"/>
                  <a:gd name="T60" fmla="*/ 244 w 421"/>
                  <a:gd name="T61" fmla="*/ 293 h 459"/>
                  <a:gd name="T62" fmla="*/ 272 w 421"/>
                  <a:gd name="T63" fmla="*/ 276 h 459"/>
                  <a:gd name="T64" fmla="*/ 299 w 421"/>
                  <a:gd name="T65" fmla="*/ 249 h 459"/>
                  <a:gd name="T66" fmla="*/ 323 w 421"/>
                  <a:gd name="T67" fmla="*/ 215 h 459"/>
                  <a:gd name="T68" fmla="*/ 343 w 421"/>
                  <a:gd name="T69" fmla="*/ 171 h 459"/>
                  <a:gd name="T70" fmla="*/ 357 w 421"/>
                  <a:gd name="T71" fmla="*/ 120 h 459"/>
                  <a:gd name="T72" fmla="*/ 360 w 421"/>
                  <a:gd name="T73" fmla="*/ 73 h 459"/>
                  <a:gd name="T74" fmla="*/ 347 w 421"/>
                  <a:gd name="T75" fmla="*/ 44 h 459"/>
                  <a:gd name="T76" fmla="*/ 326 w 421"/>
                  <a:gd name="T77" fmla="*/ 31 h 459"/>
                  <a:gd name="T78" fmla="*/ 299 w 421"/>
                  <a:gd name="T79" fmla="*/ 32 h 459"/>
                  <a:gd name="T80" fmla="*/ 271 w 421"/>
                  <a:gd name="T81" fmla="*/ 46 h 459"/>
                  <a:gd name="T82" fmla="*/ 242 w 421"/>
                  <a:gd name="T83" fmla="*/ 72 h 459"/>
                  <a:gd name="T84" fmla="*/ 217 w 421"/>
                  <a:gd name="T85" fmla="*/ 106 h 459"/>
                  <a:gd name="T86" fmla="*/ 197 w 421"/>
                  <a:gd name="T87" fmla="*/ 144 h 459"/>
                  <a:gd name="T88" fmla="*/ 157 w 421"/>
                  <a:gd name="T89" fmla="*/ 273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1" h="459">
                    <a:moveTo>
                      <a:pt x="239" y="0"/>
                    </a:moveTo>
                    <a:lnTo>
                      <a:pt x="215" y="79"/>
                    </a:lnTo>
                    <a:lnTo>
                      <a:pt x="234" y="58"/>
                    </a:lnTo>
                    <a:lnTo>
                      <a:pt x="251" y="41"/>
                    </a:lnTo>
                    <a:lnTo>
                      <a:pt x="268" y="28"/>
                    </a:lnTo>
                    <a:lnTo>
                      <a:pt x="283" y="17"/>
                    </a:lnTo>
                    <a:lnTo>
                      <a:pt x="299" y="10"/>
                    </a:lnTo>
                    <a:lnTo>
                      <a:pt x="314" y="4"/>
                    </a:lnTo>
                    <a:lnTo>
                      <a:pt x="329" y="1"/>
                    </a:lnTo>
                    <a:lnTo>
                      <a:pt x="346" y="0"/>
                    </a:lnTo>
                    <a:lnTo>
                      <a:pt x="353" y="0"/>
                    </a:lnTo>
                    <a:lnTo>
                      <a:pt x="360" y="1"/>
                    </a:lnTo>
                    <a:lnTo>
                      <a:pt x="367" y="2"/>
                    </a:lnTo>
                    <a:lnTo>
                      <a:pt x="374" y="5"/>
                    </a:lnTo>
                    <a:lnTo>
                      <a:pt x="381" y="10"/>
                    </a:lnTo>
                    <a:lnTo>
                      <a:pt x="387" y="14"/>
                    </a:lnTo>
                    <a:lnTo>
                      <a:pt x="392" y="18"/>
                    </a:lnTo>
                    <a:lnTo>
                      <a:pt x="398" y="24"/>
                    </a:lnTo>
                    <a:lnTo>
                      <a:pt x="404" y="29"/>
                    </a:lnTo>
                    <a:lnTo>
                      <a:pt x="408" y="37"/>
                    </a:lnTo>
                    <a:lnTo>
                      <a:pt x="412" y="44"/>
                    </a:lnTo>
                    <a:lnTo>
                      <a:pt x="415" y="52"/>
                    </a:lnTo>
                    <a:lnTo>
                      <a:pt x="418" y="59"/>
                    </a:lnTo>
                    <a:lnTo>
                      <a:pt x="419" y="68"/>
                    </a:lnTo>
                    <a:lnTo>
                      <a:pt x="421" y="78"/>
                    </a:lnTo>
                    <a:lnTo>
                      <a:pt x="421" y="86"/>
                    </a:lnTo>
                    <a:lnTo>
                      <a:pt x="419" y="106"/>
                    </a:lnTo>
                    <a:lnTo>
                      <a:pt x="416" y="124"/>
                    </a:lnTo>
                    <a:lnTo>
                      <a:pt x="412" y="143"/>
                    </a:lnTo>
                    <a:lnTo>
                      <a:pt x="405" y="163"/>
                    </a:lnTo>
                    <a:lnTo>
                      <a:pt x="397" y="181"/>
                    </a:lnTo>
                    <a:lnTo>
                      <a:pt x="385" y="201"/>
                    </a:lnTo>
                    <a:lnTo>
                      <a:pt x="373" y="221"/>
                    </a:lnTo>
                    <a:lnTo>
                      <a:pt x="358" y="239"/>
                    </a:lnTo>
                    <a:lnTo>
                      <a:pt x="341" y="258"/>
                    </a:lnTo>
                    <a:lnTo>
                      <a:pt x="324" y="273"/>
                    </a:lnTo>
                    <a:lnTo>
                      <a:pt x="307" y="288"/>
                    </a:lnTo>
                    <a:lnTo>
                      <a:pt x="289" y="299"/>
                    </a:lnTo>
                    <a:lnTo>
                      <a:pt x="271" y="308"/>
                    </a:lnTo>
                    <a:lnTo>
                      <a:pt x="251" y="313"/>
                    </a:lnTo>
                    <a:lnTo>
                      <a:pt x="231" y="316"/>
                    </a:lnTo>
                    <a:lnTo>
                      <a:pt x="211" y="317"/>
                    </a:lnTo>
                    <a:lnTo>
                      <a:pt x="194" y="317"/>
                    </a:lnTo>
                    <a:lnTo>
                      <a:pt x="180" y="315"/>
                    </a:lnTo>
                    <a:lnTo>
                      <a:pt x="164" y="309"/>
                    </a:lnTo>
                    <a:lnTo>
                      <a:pt x="149" y="300"/>
                    </a:lnTo>
                    <a:lnTo>
                      <a:pt x="123" y="390"/>
                    </a:lnTo>
                    <a:lnTo>
                      <a:pt x="118" y="411"/>
                    </a:lnTo>
                    <a:lnTo>
                      <a:pt x="116" y="422"/>
                    </a:lnTo>
                    <a:lnTo>
                      <a:pt x="116" y="430"/>
                    </a:lnTo>
                    <a:lnTo>
                      <a:pt x="119" y="437"/>
                    </a:lnTo>
                    <a:lnTo>
                      <a:pt x="125" y="441"/>
                    </a:lnTo>
                    <a:lnTo>
                      <a:pt x="133" y="444"/>
                    </a:lnTo>
                    <a:lnTo>
                      <a:pt x="146" y="447"/>
                    </a:lnTo>
                    <a:lnTo>
                      <a:pt x="169" y="447"/>
                    </a:lnTo>
                    <a:lnTo>
                      <a:pt x="166" y="459"/>
                    </a:lnTo>
                    <a:lnTo>
                      <a:pt x="0" y="459"/>
                    </a:lnTo>
                    <a:lnTo>
                      <a:pt x="3" y="447"/>
                    </a:lnTo>
                    <a:lnTo>
                      <a:pt x="18" y="447"/>
                    </a:lnTo>
                    <a:lnTo>
                      <a:pt x="31" y="444"/>
                    </a:lnTo>
                    <a:lnTo>
                      <a:pt x="41" y="441"/>
                    </a:lnTo>
                    <a:lnTo>
                      <a:pt x="48" y="437"/>
                    </a:lnTo>
                    <a:lnTo>
                      <a:pt x="54" y="430"/>
                    </a:lnTo>
                    <a:lnTo>
                      <a:pt x="59" y="418"/>
                    </a:lnTo>
                    <a:lnTo>
                      <a:pt x="65" y="403"/>
                    </a:lnTo>
                    <a:lnTo>
                      <a:pt x="72" y="383"/>
                    </a:lnTo>
                    <a:lnTo>
                      <a:pt x="161" y="83"/>
                    </a:lnTo>
                    <a:lnTo>
                      <a:pt x="167" y="59"/>
                    </a:lnTo>
                    <a:lnTo>
                      <a:pt x="169" y="48"/>
                    </a:lnTo>
                    <a:lnTo>
                      <a:pt x="169" y="44"/>
                    </a:lnTo>
                    <a:lnTo>
                      <a:pt x="167" y="39"/>
                    </a:lnTo>
                    <a:lnTo>
                      <a:pt x="166" y="37"/>
                    </a:lnTo>
                    <a:lnTo>
                      <a:pt x="163" y="34"/>
                    </a:lnTo>
                    <a:lnTo>
                      <a:pt x="160" y="31"/>
                    </a:lnTo>
                    <a:lnTo>
                      <a:pt x="157" y="29"/>
                    </a:lnTo>
                    <a:lnTo>
                      <a:pt x="152" y="28"/>
                    </a:lnTo>
                    <a:lnTo>
                      <a:pt x="147" y="28"/>
                    </a:lnTo>
                    <a:lnTo>
                      <a:pt x="135" y="29"/>
                    </a:lnTo>
                    <a:lnTo>
                      <a:pt x="118" y="31"/>
                    </a:lnTo>
                    <a:lnTo>
                      <a:pt x="118" y="17"/>
                    </a:lnTo>
                    <a:lnTo>
                      <a:pt x="239" y="0"/>
                    </a:lnTo>
                    <a:close/>
                    <a:moveTo>
                      <a:pt x="157" y="273"/>
                    </a:moveTo>
                    <a:lnTo>
                      <a:pt x="163" y="279"/>
                    </a:lnTo>
                    <a:lnTo>
                      <a:pt x="169" y="285"/>
                    </a:lnTo>
                    <a:lnTo>
                      <a:pt x="176" y="289"/>
                    </a:lnTo>
                    <a:lnTo>
                      <a:pt x="183" y="293"/>
                    </a:lnTo>
                    <a:lnTo>
                      <a:pt x="190" y="296"/>
                    </a:lnTo>
                    <a:lnTo>
                      <a:pt x="198" y="298"/>
                    </a:lnTo>
                    <a:lnTo>
                      <a:pt x="207" y="299"/>
                    </a:lnTo>
                    <a:lnTo>
                      <a:pt x="215" y="299"/>
                    </a:lnTo>
                    <a:lnTo>
                      <a:pt x="225" y="299"/>
                    </a:lnTo>
                    <a:lnTo>
                      <a:pt x="234" y="296"/>
                    </a:lnTo>
                    <a:lnTo>
                      <a:pt x="244" y="293"/>
                    </a:lnTo>
                    <a:lnTo>
                      <a:pt x="254" y="289"/>
                    </a:lnTo>
                    <a:lnTo>
                      <a:pt x="262" y="283"/>
                    </a:lnTo>
                    <a:lnTo>
                      <a:pt x="272" y="276"/>
                    </a:lnTo>
                    <a:lnTo>
                      <a:pt x="282" y="269"/>
                    </a:lnTo>
                    <a:lnTo>
                      <a:pt x="290" y="259"/>
                    </a:lnTo>
                    <a:lnTo>
                      <a:pt x="299" y="249"/>
                    </a:lnTo>
                    <a:lnTo>
                      <a:pt x="307" y="238"/>
                    </a:lnTo>
                    <a:lnTo>
                      <a:pt x="316" y="227"/>
                    </a:lnTo>
                    <a:lnTo>
                      <a:pt x="323" y="215"/>
                    </a:lnTo>
                    <a:lnTo>
                      <a:pt x="330" y="201"/>
                    </a:lnTo>
                    <a:lnTo>
                      <a:pt x="337" y="187"/>
                    </a:lnTo>
                    <a:lnTo>
                      <a:pt x="343" y="171"/>
                    </a:lnTo>
                    <a:lnTo>
                      <a:pt x="348" y="154"/>
                    </a:lnTo>
                    <a:lnTo>
                      <a:pt x="354" y="137"/>
                    </a:lnTo>
                    <a:lnTo>
                      <a:pt x="357" y="120"/>
                    </a:lnTo>
                    <a:lnTo>
                      <a:pt x="360" y="103"/>
                    </a:lnTo>
                    <a:lnTo>
                      <a:pt x="360" y="86"/>
                    </a:lnTo>
                    <a:lnTo>
                      <a:pt x="360" y="73"/>
                    </a:lnTo>
                    <a:lnTo>
                      <a:pt x="357" y="62"/>
                    </a:lnTo>
                    <a:lnTo>
                      <a:pt x="353" y="52"/>
                    </a:lnTo>
                    <a:lnTo>
                      <a:pt x="347" y="44"/>
                    </a:lnTo>
                    <a:lnTo>
                      <a:pt x="341" y="38"/>
                    </a:lnTo>
                    <a:lnTo>
                      <a:pt x="334" y="34"/>
                    </a:lnTo>
                    <a:lnTo>
                      <a:pt x="326" y="31"/>
                    </a:lnTo>
                    <a:lnTo>
                      <a:pt x="317" y="29"/>
                    </a:lnTo>
                    <a:lnTo>
                      <a:pt x="307" y="31"/>
                    </a:lnTo>
                    <a:lnTo>
                      <a:pt x="299" y="32"/>
                    </a:lnTo>
                    <a:lnTo>
                      <a:pt x="289" y="35"/>
                    </a:lnTo>
                    <a:lnTo>
                      <a:pt x="279" y="41"/>
                    </a:lnTo>
                    <a:lnTo>
                      <a:pt x="271" y="46"/>
                    </a:lnTo>
                    <a:lnTo>
                      <a:pt x="261" y="54"/>
                    </a:lnTo>
                    <a:lnTo>
                      <a:pt x="252" y="62"/>
                    </a:lnTo>
                    <a:lnTo>
                      <a:pt x="242" y="72"/>
                    </a:lnTo>
                    <a:lnTo>
                      <a:pt x="234" y="83"/>
                    </a:lnTo>
                    <a:lnTo>
                      <a:pt x="225" y="95"/>
                    </a:lnTo>
                    <a:lnTo>
                      <a:pt x="217" y="106"/>
                    </a:lnTo>
                    <a:lnTo>
                      <a:pt x="210" y="117"/>
                    </a:lnTo>
                    <a:lnTo>
                      <a:pt x="204" y="130"/>
                    </a:lnTo>
                    <a:lnTo>
                      <a:pt x="197" y="144"/>
                    </a:lnTo>
                    <a:lnTo>
                      <a:pt x="193" y="157"/>
                    </a:lnTo>
                    <a:lnTo>
                      <a:pt x="187" y="171"/>
                    </a:lnTo>
                    <a:lnTo>
                      <a:pt x="157" y="27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40" name="Freeform 140">
                <a:extLst>
                  <a:ext uri="{FF2B5EF4-FFF2-40B4-BE49-F238E27FC236}">
                    <a16:creationId xmlns:a16="http://schemas.microsoft.com/office/drawing/2014/main" id="{C2DF5725-4849-4262-97C6-D3724EE750F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298208" y="3351736"/>
                <a:ext cx="80650" cy="29845"/>
              </a:xfrm>
              <a:custGeom>
                <a:avLst/>
                <a:gdLst>
                  <a:gd name="T0" fmla="*/ 0 w 381"/>
                  <a:gd name="T1" fmla="*/ 0 h 140"/>
                  <a:gd name="T2" fmla="*/ 381 w 381"/>
                  <a:gd name="T3" fmla="*/ 0 h 140"/>
                  <a:gd name="T4" fmla="*/ 381 w 381"/>
                  <a:gd name="T5" fmla="*/ 28 h 140"/>
                  <a:gd name="T6" fmla="*/ 0 w 381"/>
                  <a:gd name="T7" fmla="*/ 28 h 140"/>
                  <a:gd name="T8" fmla="*/ 0 w 381"/>
                  <a:gd name="T9" fmla="*/ 0 h 140"/>
                  <a:gd name="T10" fmla="*/ 0 w 381"/>
                  <a:gd name="T11" fmla="*/ 112 h 140"/>
                  <a:gd name="T12" fmla="*/ 381 w 381"/>
                  <a:gd name="T13" fmla="*/ 112 h 140"/>
                  <a:gd name="T14" fmla="*/ 381 w 381"/>
                  <a:gd name="T15" fmla="*/ 140 h 140"/>
                  <a:gd name="T16" fmla="*/ 0 w 381"/>
                  <a:gd name="T17" fmla="*/ 140 h 140"/>
                  <a:gd name="T18" fmla="*/ 0 w 381"/>
                  <a:gd name="T19" fmla="*/ 112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81" h="140">
                    <a:moveTo>
                      <a:pt x="0" y="0"/>
                    </a:moveTo>
                    <a:lnTo>
                      <a:pt x="381" y="0"/>
                    </a:lnTo>
                    <a:lnTo>
                      <a:pt x="381" y="28"/>
                    </a:lnTo>
                    <a:lnTo>
                      <a:pt x="0" y="28"/>
                    </a:lnTo>
                    <a:lnTo>
                      <a:pt x="0" y="0"/>
                    </a:lnTo>
                    <a:close/>
                    <a:moveTo>
                      <a:pt x="0" y="112"/>
                    </a:moveTo>
                    <a:lnTo>
                      <a:pt x="381" y="112"/>
                    </a:lnTo>
                    <a:lnTo>
                      <a:pt x="381" y="140"/>
                    </a:lnTo>
                    <a:lnTo>
                      <a:pt x="0" y="140"/>
                    </a:lnTo>
                    <a:lnTo>
                      <a:pt x="0" y="11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41" name="Freeform 139">
                <a:extLst>
                  <a:ext uri="{FF2B5EF4-FFF2-40B4-BE49-F238E27FC236}">
                    <a16:creationId xmlns:a16="http://schemas.microsoft.com/office/drawing/2014/main" id="{CCD9BB1E-DC9D-4904-8FD1-1CCCDD60AF8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369332" y="3350466"/>
                <a:ext cx="89541" cy="97155"/>
              </a:xfrm>
              <a:custGeom>
                <a:avLst/>
                <a:gdLst>
                  <a:gd name="T0" fmla="*/ 234 w 423"/>
                  <a:gd name="T1" fmla="*/ 58 h 459"/>
                  <a:gd name="T2" fmla="*/ 285 w 423"/>
                  <a:gd name="T3" fmla="*/ 17 h 459"/>
                  <a:gd name="T4" fmla="*/ 330 w 423"/>
                  <a:gd name="T5" fmla="*/ 1 h 459"/>
                  <a:gd name="T6" fmla="*/ 362 w 423"/>
                  <a:gd name="T7" fmla="*/ 1 h 459"/>
                  <a:gd name="T8" fmla="*/ 382 w 423"/>
                  <a:gd name="T9" fmla="*/ 10 h 459"/>
                  <a:gd name="T10" fmla="*/ 400 w 423"/>
                  <a:gd name="T11" fmla="*/ 24 h 459"/>
                  <a:gd name="T12" fmla="*/ 413 w 423"/>
                  <a:gd name="T13" fmla="*/ 44 h 459"/>
                  <a:gd name="T14" fmla="*/ 420 w 423"/>
                  <a:gd name="T15" fmla="*/ 68 h 459"/>
                  <a:gd name="T16" fmla="*/ 421 w 423"/>
                  <a:gd name="T17" fmla="*/ 106 h 459"/>
                  <a:gd name="T18" fmla="*/ 406 w 423"/>
                  <a:gd name="T19" fmla="*/ 163 h 459"/>
                  <a:gd name="T20" fmla="*/ 373 w 423"/>
                  <a:gd name="T21" fmla="*/ 221 h 459"/>
                  <a:gd name="T22" fmla="*/ 326 w 423"/>
                  <a:gd name="T23" fmla="*/ 273 h 459"/>
                  <a:gd name="T24" fmla="*/ 272 w 423"/>
                  <a:gd name="T25" fmla="*/ 308 h 459"/>
                  <a:gd name="T26" fmla="*/ 211 w 423"/>
                  <a:gd name="T27" fmla="*/ 317 h 459"/>
                  <a:gd name="T28" fmla="*/ 166 w 423"/>
                  <a:gd name="T29" fmla="*/ 309 h 459"/>
                  <a:gd name="T30" fmla="*/ 118 w 423"/>
                  <a:gd name="T31" fmla="*/ 411 h 459"/>
                  <a:gd name="T32" fmla="*/ 121 w 423"/>
                  <a:gd name="T33" fmla="*/ 437 h 459"/>
                  <a:gd name="T34" fmla="*/ 148 w 423"/>
                  <a:gd name="T35" fmla="*/ 447 h 459"/>
                  <a:gd name="T36" fmla="*/ 0 w 423"/>
                  <a:gd name="T37" fmla="*/ 459 h 459"/>
                  <a:gd name="T38" fmla="*/ 32 w 423"/>
                  <a:gd name="T39" fmla="*/ 444 h 459"/>
                  <a:gd name="T40" fmla="*/ 54 w 423"/>
                  <a:gd name="T41" fmla="*/ 430 h 459"/>
                  <a:gd name="T42" fmla="*/ 73 w 423"/>
                  <a:gd name="T43" fmla="*/ 383 h 459"/>
                  <a:gd name="T44" fmla="*/ 170 w 423"/>
                  <a:gd name="T45" fmla="*/ 48 h 459"/>
                  <a:gd name="T46" fmla="*/ 168 w 423"/>
                  <a:gd name="T47" fmla="*/ 37 h 459"/>
                  <a:gd name="T48" fmla="*/ 158 w 423"/>
                  <a:gd name="T49" fmla="*/ 29 h 459"/>
                  <a:gd name="T50" fmla="*/ 135 w 423"/>
                  <a:gd name="T51" fmla="*/ 29 h 459"/>
                  <a:gd name="T52" fmla="*/ 240 w 423"/>
                  <a:gd name="T53" fmla="*/ 0 h 459"/>
                  <a:gd name="T54" fmla="*/ 170 w 423"/>
                  <a:gd name="T55" fmla="*/ 285 h 459"/>
                  <a:gd name="T56" fmla="*/ 192 w 423"/>
                  <a:gd name="T57" fmla="*/ 296 h 459"/>
                  <a:gd name="T58" fmla="*/ 217 w 423"/>
                  <a:gd name="T59" fmla="*/ 299 h 459"/>
                  <a:gd name="T60" fmla="*/ 245 w 423"/>
                  <a:gd name="T61" fmla="*/ 293 h 459"/>
                  <a:gd name="T62" fmla="*/ 274 w 423"/>
                  <a:gd name="T63" fmla="*/ 276 h 459"/>
                  <a:gd name="T64" fmla="*/ 301 w 423"/>
                  <a:gd name="T65" fmla="*/ 249 h 459"/>
                  <a:gd name="T66" fmla="*/ 325 w 423"/>
                  <a:gd name="T67" fmla="*/ 215 h 459"/>
                  <a:gd name="T68" fmla="*/ 345 w 423"/>
                  <a:gd name="T69" fmla="*/ 171 h 459"/>
                  <a:gd name="T70" fmla="*/ 359 w 423"/>
                  <a:gd name="T71" fmla="*/ 120 h 459"/>
                  <a:gd name="T72" fmla="*/ 360 w 423"/>
                  <a:gd name="T73" fmla="*/ 73 h 459"/>
                  <a:gd name="T74" fmla="*/ 349 w 423"/>
                  <a:gd name="T75" fmla="*/ 44 h 459"/>
                  <a:gd name="T76" fmla="*/ 326 w 423"/>
                  <a:gd name="T77" fmla="*/ 31 h 459"/>
                  <a:gd name="T78" fmla="*/ 299 w 423"/>
                  <a:gd name="T79" fmla="*/ 32 h 459"/>
                  <a:gd name="T80" fmla="*/ 271 w 423"/>
                  <a:gd name="T81" fmla="*/ 46 h 459"/>
                  <a:gd name="T82" fmla="*/ 243 w 423"/>
                  <a:gd name="T83" fmla="*/ 72 h 459"/>
                  <a:gd name="T84" fmla="*/ 219 w 423"/>
                  <a:gd name="T85" fmla="*/ 106 h 459"/>
                  <a:gd name="T86" fmla="*/ 199 w 423"/>
                  <a:gd name="T87" fmla="*/ 144 h 459"/>
                  <a:gd name="T88" fmla="*/ 158 w 423"/>
                  <a:gd name="T89" fmla="*/ 273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3" h="459">
                    <a:moveTo>
                      <a:pt x="240" y="0"/>
                    </a:moveTo>
                    <a:lnTo>
                      <a:pt x="216" y="79"/>
                    </a:lnTo>
                    <a:lnTo>
                      <a:pt x="234" y="58"/>
                    </a:lnTo>
                    <a:lnTo>
                      <a:pt x="253" y="41"/>
                    </a:lnTo>
                    <a:lnTo>
                      <a:pt x="270" y="28"/>
                    </a:lnTo>
                    <a:lnTo>
                      <a:pt x="285" y="17"/>
                    </a:lnTo>
                    <a:lnTo>
                      <a:pt x="299" y="10"/>
                    </a:lnTo>
                    <a:lnTo>
                      <a:pt x="315" y="4"/>
                    </a:lnTo>
                    <a:lnTo>
                      <a:pt x="330" y="1"/>
                    </a:lnTo>
                    <a:lnTo>
                      <a:pt x="346" y="0"/>
                    </a:lnTo>
                    <a:lnTo>
                      <a:pt x="353" y="0"/>
                    </a:lnTo>
                    <a:lnTo>
                      <a:pt x="362" y="1"/>
                    </a:lnTo>
                    <a:lnTo>
                      <a:pt x="369" y="2"/>
                    </a:lnTo>
                    <a:lnTo>
                      <a:pt x="374" y="5"/>
                    </a:lnTo>
                    <a:lnTo>
                      <a:pt x="382" y="10"/>
                    </a:lnTo>
                    <a:lnTo>
                      <a:pt x="389" y="14"/>
                    </a:lnTo>
                    <a:lnTo>
                      <a:pt x="394" y="18"/>
                    </a:lnTo>
                    <a:lnTo>
                      <a:pt x="400" y="24"/>
                    </a:lnTo>
                    <a:lnTo>
                      <a:pt x="404" y="29"/>
                    </a:lnTo>
                    <a:lnTo>
                      <a:pt x="410" y="37"/>
                    </a:lnTo>
                    <a:lnTo>
                      <a:pt x="413" y="44"/>
                    </a:lnTo>
                    <a:lnTo>
                      <a:pt x="417" y="52"/>
                    </a:lnTo>
                    <a:lnTo>
                      <a:pt x="418" y="59"/>
                    </a:lnTo>
                    <a:lnTo>
                      <a:pt x="420" y="68"/>
                    </a:lnTo>
                    <a:lnTo>
                      <a:pt x="421" y="78"/>
                    </a:lnTo>
                    <a:lnTo>
                      <a:pt x="423" y="86"/>
                    </a:lnTo>
                    <a:lnTo>
                      <a:pt x="421" y="106"/>
                    </a:lnTo>
                    <a:lnTo>
                      <a:pt x="418" y="124"/>
                    </a:lnTo>
                    <a:lnTo>
                      <a:pt x="413" y="143"/>
                    </a:lnTo>
                    <a:lnTo>
                      <a:pt x="406" y="163"/>
                    </a:lnTo>
                    <a:lnTo>
                      <a:pt x="397" y="181"/>
                    </a:lnTo>
                    <a:lnTo>
                      <a:pt x="386" y="201"/>
                    </a:lnTo>
                    <a:lnTo>
                      <a:pt x="373" y="221"/>
                    </a:lnTo>
                    <a:lnTo>
                      <a:pt x="359" y="239"/>
                    </a:lnTo>
                    <a:lnTo>
                      <a:pt x="343" y="258"/>
                    </a:lnTo>
                    <a:lnTo>
                      <a:pt x="326" y="273"/>
                    </a:lnTo>
                    <a:lnTo>
                      <a:pt x="308" y="288"/>
                    </a:lnTo>
                    <a:lnTo>
                      <a:pt x="291" y="299"/>
                    </a:lnTo>
                    <a:lnTo>
                      <a:pt x="272" y="308"/>
                    </a:lnTo>
                    <a:lnTo>
                      <a:pt x="253" y="313"/>
                    </a:lnTo>
                    <a:lnTo>
                      <a:pt x="233" y="316"/>
                    </a:lnTo>
                    <a:lnTo>
                      <a:pt x="211" y="317"/>
                    </a:lnTo>
                    <a:lnTo>
                      <a:pt x="194" y="317"/>
                    </a:lnTo>
                    <a:lnTo>
                      <a:pt x="180" y="315"/>
                    </a:lnTo>
                    <a:lnTo>
                      <a:pt x="166" y="309"/>
                    </a:lnTo>
                    <a:lnTo>
                      <a:pt x="151" y="300"/>
                    </a:lnTo>
                    <a:lnTo>
                      <a:pt x="124" y="390"/>
                    </a:lnTo>
                    <a:lnTo>
                      <a:pt x="118" y="411"/>
                    </a:lnTo>
                    <a:lnTo>
                      <a:pt x="117" y="422"/>
                    </a:lnTo>
                    <a:lnTo>
                      <a:pt x="118" y="430"/>
                    </a:lnTo>
                    <a:lnTo>
                      <a:pt x="121" y="437"/>
                    </a:lnTo>
                    <a:lnTo>
                      <a:pt x="126" y="441"/>
                    </a:lnTo>
                    <a:lnTo>
                      <a:pt x="134" y="444"/>
                    </a:lnTo>
                    <a:lnTo>
                      <a:pt x="148" y="447"/>
                    </a:lnTo>
                    <a:lnTo>
                      <a:pt x="170" y="447"/>
                    </a:lnTo>
                    <a:lnTo>
                      <a:pt x="168" y="459"/>
                    </a:lnTo>
                    <a:lnTo>
                      <a:pt x="0" y="459"/>
                    </a:lnTo>
                    <a:lnTo>
                      <a:pt x="5" y="447"/>
                    </a:lnTo>
                    <a:lnTo>
                      <a:pt x="19" y="447"/>
                    </a:lnTo>
                    <a:lnTo>
                      <a:pt x="32" y="444"/>
                    </a:lnTo>
                    <a:lnTo>
                      <a:pt x="41" y="441"/>
                    </a:lnTo>
                    <a:lnTo>
                      <a:pt x="49" y="437"/>
                    </a:lnTo>
                    <a:lnTo>
                      <a:pt x="54" y="430"/>
                    </a:lnTo>
                    <a:lnTo>
                      <a:pt x="60" y="418"/>
                    </a:lnTo>
                    <a:lnTo>
                      <a:pt x="67" y="403"/>
                    </a:lnTo>
                    <a:lnTo>
                      <a:pt x="73" y="383"/>
                    </a:lnTo>
                    <a:lnTo>
                      <a:pt x="162" y="83"/>
                    </a:lnTo>
                    <a:lnTo>
                      <a:pt x="168" y="59"/>
                    </a:lnTo>
                    <a:lnTo>
                      <a:pt x="170" y="48"/>
                    </a:lnTo>
                    <a:lnTo>
                      <a:pt x="170" y="44"/>
                    </a:lnTo>
                    <a:lnTo>
                      <a:pt x="169" y="39"/>
                    </a:lnTo>
                    <a:lnTo>
                      <a:pt x="168" y="37"/>
                    </a:lnTo>
                    <a:lnTo>
                      <a:pt x="165" y="34"/>
                    </a:lnTo>
                    <a:lnTo>
                      <a:pt x="162" y="31"/>
                    </a:lnTo>
                    <a:lnTo>
                      <a:pt x="158" y="29"/>
                    </a:lnTo>
                    <a:lnTo>
                      <a:pt x="153" y="28"/>
                    </a:lnTo>
                    <a:lnTo>
                      <a:pt x="148" y="28"/>
                    </a:lnTo>
                    <a:lnTo>
                      <a:pt x="135" y="29"/>
                    </a:lnTo>
                    <a:lnTo>
                      <a:pt x="119" y="31"/>
                    </a:lnTo>
                    <a:lnTo>
                      <a:pt x="119" y="17"/>
                    </a:lnTo>
                    <a:lnTo>
                      <a:pt x="240" y="0"/>
                    </a:lnTo>
                    <a:close/>
                    <a:moveTo>
                      <a:pt x="158" y="273"/>
                    </a:moveTo>
                    <a:lnTo>
                      <a:pt x="163" y="279"/>
                    </a:lnTo>
                    <a:lnTo>
                      <a:pt x="170" y="285"/>
                    </a:lnTo>
                    <a:lnTo>
                      <a:pt x="176" y="289"/>
                    </a:lnTo>
                    <a:lnTo>
                      <a:pt x="183" y="293"/>
                    </a:lnTo>
                    <a:lnTo>
                      <a:pt x="192" y="296"/>
                    </a:lnTo>
                    <a:lnTo>
                      <a:pt x="200" y="298"/>
                    </a:lnTo>
                    <a:lnTo>
                      <a:pt x="209" y="299"/>
                    </a:lnTo>
                    <a:lnTo>
                      <a:pt x="217" y="299"/>
                    </a:lnTo>
                    <a:lnTo>
                      <a:pt x="226" y="299"/>
                    </a:lnTo>
                    <a:lnTo>
                      <a:pt x="236" y="296"/>
                    </a:lnTo>
                    <a:lnTo>
                      <a:pt x="245" y="293"/>
                    </a:lnTo>
                    <a:lnTo>
                      <a:pt x="254" y="289"/>
                    </a:lnTo>
                    <a:lnTo>
                      <a:pt x="264" y="283"/>
                    </a:lnTo>
                    <a:lnTo>
                      <a:pt x="274" y="276"/>
                    </a:lnTo>
                    <a:lnTo>
                      <a:pt x="282" y="269"/>
                    </a:lnTo>
                    <a:lnTo>
                      <a:pt x="292" y="259"/>
                    </a:lnTo>
                    <a:lnTo>
                      <a:pt x="301" y="249"/>
                    </a:lnTo>
                    <a:lnTo>
                      <a:pt x="309" y="238"/>
                    </a:lnTo>
                    <a:lnTo>
                      <a:pt x="316" y="227"/>
                    </a:lnTo>
                    <a:lnTo>
                      <a:pt x="325" y="215"/>
                    </a:lnTo>
                    <a:lnTo>
                      <a:pt x="330" y="201"/>
                    </a:lnTo>
                    <a:lnTo>
                      <a:pt x="338" y="187"/>
                    </a:lnTo>
                    <a:lnTo>
                      <a:pt x="345" y="171"/>
                    </a:lnTo>
                    <a:lnTo>
                      <a:pt x="350" y="154"/>
                    </a:lnTo>
                    <a:lnTo>
                      <a:pt x="355" y="137"/>
                    </a:lnTo>
                    <a:lnTo>
                      <a:pt x="359" y="120"/>
                    </a:lnTo>
                    <a:lnTo>
                      <a:pt x="360" y="103"/>
                    </a:lnTo>
                    <a:lnTo>
                      <a:pt x="362" y="86"/>
                    </a:lnTo>
                    <a:lnTo>
                      <a:pt x="360" y="73"/>
                    </a:lnTo>
                    <a:lnTo>
                      <a:pt x="359" y="62"/>
                    </a:lnTo>
                    <a:lnTo>
                      <a:pt x="355" y="52"/>
                    </a:lnTo>
                    <a:lnTo>
                      <a:pt x="349" y="44"/>
                    </a:lnTo>
                    <a:lnTo>
                      <a:pt x="342" y="38"/>
                    </a:lnTo>
                    <a:lnTo>
                      <a:pt x="335" y="34"/>
                    </a:lnTo>
                    <a:lnTo>
                      <a:pt x="326" y="31"/>
                    </a:lnTo>
                    <a:lnTo>
                      <a:pt x="319" y="29"/>
                    </a:lnTo>
                    <a:lnTo>
                      <a:pt x="309" y="31"/>
                    </a:lnTo>
                    <a:lnTo>
                      <a:pt x="299" y="32"/>
                    </a:lnTo>
                    <a:lnTo>
                      <a:pt x="291" y="35"/>
                    </a:lnTo>
                    <a:lnTo>
                      <a:pt x="281" y="41"/>
                    </a:lnTo>
                    <a:lnTo>
                      <a:pt x="271" y="46"/>
                    </a:lnTo>
                    <a:lnTo>
                      <a:pt x="262" y="54"/>
                    </a:lnTo>
                    <a:lnTo>
                      <a:pt x="253" y="62"/>
                    </a:lnTo>
                    <a:lnTo>
                      <a:pt x="243" y="72"/>
                    </a:lnTo>
                    <a:lnTo>
                      <a:pt x="234" y="83"/>
                    </a:lnTo>
                    <a:lnTo>
                      <a:pt x="226" y="95"/>
                    </a:lnTo>
                    <a:lnTo>
                      <a:pt x="219" y="106"/>
                    </a:lnTo>
                    <a:lnTo>
                      <a:pt x="211" y="117"/>
                    </a:lnTo>
                    <a:lnTo>
                      <a:pt x="204" y="130"/>
                    </a:lnTo>
                    <a:lnTo>
                      <a:pt x="199" y="144"/>
                    </a:lnTo>
                    <a:lnTo>
                      <a:pt x="193" y="157"/>
                    </a:lnTo>
                    <a:lnTo>
                      <a:pt x="189" y="171"/>
                    </a:lnTo>
                    <a:lnTo>
                      <a:pt x="158" y="27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42" name="Freeform 138">
                <a:extLst>
                  <a:ext uri="{FF2B5EF4-FFF2-40B4-BE49-F238E27FC236}">
                    <a16:creationId xmlns:a16="http://schemas.microsoft.com/office/drawing/2014/main" id="{B3079188-8E8D-492E-B76F-21F2B5A288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44229" y="3391741"/>
                <a:ext cx="31752" cy="59055"/>
              </a:xfrm>
              <a:custGeom>
                <a:avLst/>
                <a:gdLst>
                  <a:gd name="T0" fmla="*/ 150 w 150"/>
                  <a:gd name="T1" fmla="*/ 0 h 277"/>
                  <a:gd name="T2" fmla="*/ 84 w 150"/>
                  <a:gd name="T3" fmla="*/ 224 h 277"/>
                  <a:gd name="T4" fmla="*/ 79 w 150"/>
                  <a:gd name="T5" fmla="*/ 241 h 277"/>
                  <a:gd name="T6" fmla="*/ 78 w 150"/>
                  <a:gd name="T7" fmla="*/ 252 h 277"/>
                  <a:gd name="T8" fmla="*/ 79 w 150"/>
                  <a:gd name="T9" fmla="*/ 255 h 277"/>
                  <a:gd name="T10" fmla="*/ 79 w 150"/>
                  <a:gd name="T11" fmla="*/ 258 h 277"/>
                  <a:gd name="T12" fmla="*/ 81 w 150"/>
                  <a:gd name="T13" fmla="*/ 261 h 277"/>
                  <a:gd name="T14" fmla="*/ 84 w 150"/>
                  <a:gd name="T15" fmla="*/ 264 h 277"/>
                  <a:gd name="T16" fmla="*/ 92 w 150"/>
                  <a:gd name="T17" fmla="*/ 267 h 277"/>
                  <a:gd name="T18" fmla="*/ 108 w 150"/>
                  <a:gd name="T19" fmla="*/ 269 h 277"/>
                  <a:gd name="T20" fmla="*/ 106 w 150"/>
                  <a:gd name="T21" fmla="*/ 277 h 277"/>
                  <a:gd name="T22" fmla="*/ 0 w 150"/>
                  <a:gd name="T23" fmla="*/ 277 h 277"/>
                  <a:gd name="T24" fmla="*/ 3 w 150"/>
                  <a:gd name="T25" fmla="*/ 269 h 277"/>
                  <a:gd name="T26" fmla="*/ 17 w 150"/>
                  <a:gd name="T27" fmla="*/ 268 h 277"/>
                  <a:gd name="T28" fmla="*/ 26 w 150"/>
                  <a:gd name="T29" fmla="*/ 267 h 277"/>
                  <a:gd name="T30" fmla="*/ 33 w 150"/>
                  <a:gd name="T31" fmla="*/ 262 h 277"/>
                  <a:gd name="T32" fmla="*/ 38 w 150"/>
                  <a:gd name="T33" fmla="*/ 257 h 277"/>
                  <a:gd name="T34" fmla="*/ 45 w 150"/>
                  <a:gd name="T35" fmla="*/ 244 h 277"/>
                  <a:gd name="T36" fmla="*/ 52 w 150"/>
                  <a:gd name="T37" fmla="*/ 224 h 277"/>
                  <a:gd name="T38" fmla="*/ 99 w 150"/>
                  <a:gd name="T39" fmla="*/ 62 h 277"/>
                  <a:gd name="T40" fmla="*/ 104 w 150"/>
                  <a:gd name="T41" fmla="*/ 51 h 277"/>
                  <a:gd name="T42" fmla="*/ 105 w 150"/>
                  <a:gd name="T43" fmla="*/ 47 h 277"/>
                  <a:gd name="T44" fmla="*/ 105 w 150"/>
                  <a:gd name="T45" fmla="*/ 42 h 277"/>
                  <a:gd name="T46" fmla="*/ 105 w 150"/>
                  <a:gd name="T47" fmla="*/ 38 h 277"/>
                  <a:gd name="T48" fmla="*/ 104 w 150"/>
                  <a:gd name="T49" fmla="*/ 32 h 277"/>
                  <a:gd name="T50" fmla="*/ 101 w 150"/>
                  <a:gd name="T51" fmla="*/ 27 h 277"/>
                  <a:gd name="T52" fmla="*/ 96 w 150"/>
                  <a:gd name="T53" fmla="*/ 24 h 277"/>
                  <a:gd name="T54" fmla="*/ 91 w 150"/>
                  <a:gd name="T55" fmla="*/ 23 h 277"/>
                  <a:gd name="T56" fmla="*/ 84 w 150"/>
                  <a:gd name="T57" fmla="*/ 24 h 277"/>
                  <a:gd name="T58" fmla="*/ 74 w 150"/>
                  <a:gd name="T59" fmla="*/ 25 h 277"/>
                  <a:gd name="T60" fmla="*/ 71 w 150"/>
                  <a:gd name="T61" fmla="*/ 18 h 277"/>
                  <a:gd name="T62" fmla="*/ 140 w 150"/>
                  <a:gd name="T63" fmla="*/ 0 h 277"/>
                  <a:gd name="T64" fmla="*/ 150 w 150"/>
                  <a:gd name="T65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0" h="277">
                    <a:moveTo>
                      <a:pt x="150" y="0"/>
                    </a:moveTo>
                    <a:lnTo>
                      <a:pt x="84" y="224"/>
                    </a:lnTo>
                    <a:lnTo>
                      <a:pt x="79" y="241"/>
                    </a:lnTo>
                    <a:lnTo>
                      <a:pt x="78" y="252"/>
                    </a:lnTo>
                    <a:lnTo>
                      <a:pt x="79" y="255"/>
                    </a:lnTo>
                    <a:lnTo>
                      <a:pt x="79" y="258"/>
                    </a:lnTo>
                    <a:lnTo>
                      <a:pt x="81" y="261"/>
                    </a:lnTo>
                    <a:lnTo>
                      <a:pt x="84" y="264"/>
                    </a:lnTo>
                    <a:lnTo>
                      <a:pt x="92" y="267"/>
                    </a:lnTo>
                    <a:lnTo>
                      <a:pt x="108" y="269"/>
                    </a:lnTo>
                    <a:lnTo>
                      <a:pt x="106" y="277"/>
                    </a:lnTo>
                    <a:lnTo>
                      <a:pt x="0" y="277"/>
                    </a:lnTo>
                    <a:lnTo>
                      <a:pt x="3" y="269"/>
                    </a:lnTo>
                    <a:lnTo>
                      <a:pt x="17" y="268"/>
                    </a:lnTo>
                    <a:lnTo>
                      <a:pt x="26" y="267"/>
                    </a:lnTo>
                    <a:lnTo>
                      <a:pt x="33" y="262"/>
                    </a:lnTo>
                    <a:lnTo>
                      <a:pt x="38" y="257"/>
                    </a:lnTo>
                    <a:lnTo>
                      <a:pt x="45" y="244"/>
                    </a:lnTo>
                    <a:lnTo>
                      <a:pt x="52" y="224"/>
                    </a:lnTo>
                    <a:lnTo>
                      <a:pt x="99" y="62"/>
                    </a:lnTo>
                    <a:lnTo>
                      <a:pt x="104" y="51"/>
                    </a:lnTo>
                    <a:lnTo>
                      <a:pt x="105" y="47"/>
                    </a:lnTo>
                    <a:lnTo>
                      <a:pt x="105" y="42"/>
                    </a:lnTo>
                    <a:lnTo>
                      <a:pt x="105" y="38"/>
                    </a:lnTo>
                    <a:lnTo>
                      <a:pt x="104" y="32"/>
                    </a:lnTo>
                    <a:lnTo>
                      <a:pt x="101" y="27"/>
                    </a:lnTo>
                    <a:lnTo>
                      <a:pt x="96" y="24"/>
                    </a:lnTo>
                    <a:lnTo>
                      <a:pt x="91" y="23"/>
                    </a:lnTo>
                    <a:lnTo>
                      <a:pt x="84" y="24"/>
                    </a:lnTo>
                    <a:lnTo>
                      <a:pt x="74" y="25"/>
                    </a:lnTo>
                    <a:lnTo>
                      <a:pt x="71" y="18"/>
                    </a:lnTo>
                    <a:lnTo>
                      <a:pt x="140" y="0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43" name="Freeform 137">
                <a:extLst>
                  <a:ext uri="{FF2B5EF4-FFF2-40B4-BE49-F238E27FC236}">
                    <a16:creationId xmlns:a16="http://schemas.microsoft.com/office/drawing/2014/main" id="{D0786895-11FF-40E4-BEA6-C38592CC000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466494" y="3391741"/>
                <a:ext cx="40008" cy="59690"/>
              </a:xfrm>
              <a:custGeom>
                <a:avLst/>
                <a:gdLst>
                  <a:gd name="T0" fmla="*/ 143 w 190"/>
                  <a:gd name="T1" fmla="*/ 145 h 281"/>
                  <a:gd name="T2" fmla="*/ 159 w 190"/>
                  <a:gd name="T3" fmla="*/ 173 h 281"/>
                  <a:gd name="T4" fmla="*/ 164 w 190"/>
                  <a:gd name="T5" fmla="*/ 200 h 281"/>
                  <a:gd name="T6" fmla="*/ 160 w 190"/>
                  <a:gd name="T7" fmla="*/ 223 h 281"/>
                  <a:gd name="T8" fmla="*/ 150 w 190"/>
                  <a:gd name="T9" fmla="*/ 244 h 281"/>
                  <a:gd name="T10" fmla="*/ 132 w 190"/>
                  <a:gd name="T11" fmla="*/ 262 h 281"/>
                  <a:gd name="T12" fmla="*/ 109 w 190"/>
                  <a:gd name="T13" fmla="*/ 275 h 281"/>
                  <a:gd name="T14" fmla="*/ 85 w 190"/>
                  <a:gd name="T15" fmla="*/ 281 h 281"/>
                  <a:gd name="T16" fmla="*/ 45 w 190"/>
                  <a:gd name="T17" fmla="*/ 277 h 281"/>
                  <a:gd name="T18" fmla="*/ 26 w 190"/>
                  <a:gd name="T19" fmla="*/ 267 h 281"/>
                  <a:gd name="T20" fmla="*/ 4 w 190"/>
                  <a:gd name="T21" fmla="*/ 240 h 281"/>
                  <a:gd name="T22" fmla="*/ 0 w 190"/>
                  <a:gd name="T23" fmla="*/ 204 h 281"/>
                  <a:gd name="T24" fmla="*/ 17 w 190"/>
                  <a:gd name="T25" fmla="*/ 170 h 281"/>
                  <a:gd name="T26" fmla="*/ 60 w 190"/>
                  <a:gd name="T27" fmla="*/ 139 h 281"/>
                  <a:gd name="T28" fmla="*/ 57 w 190"/>
                  <a:gd name="T29" fmla="*/ 92 h 281"/>
                  <a:gd name="T30" fmla="*/ 51 w 190"/>
                  <a:gd name="T31" fmla="*/ 72 h 281"/>
                  <a:gd name="T32" fmla="*/ 55 w 190"/>
                  <a:gd name="T33" fmla="*/ 40 h 281"/>
                  <a:gd name="T34" fmla="*/ 82 w 190"/>
                  <a:gd name="T35" fmla="*/ 11 h 281"/>
                  <a:gd name="T36" fmla="*/ 122 w 190"/>
                  <a:gd name="T37" fmla="*/ 0 h 281"/>
                  <a:gd name="T38" fmla="*/ 160 w 190"/>
                  <a:gd name="T39" fmla="*/ 8 h 281"/>
                  <a:gd name="T40" fmla="*/ 184 w 190"/>
                  <a:gd name="T41" fmla="*/ 34 h 281"/>
                  <a:gd name="T42" fmla="*/ 188 w 190"/>
                  <a:gd name="T43" fmla="*/ 65 h 281"/>
                  <a:gd name="T44" fmla="*/ 174 w 190"/>
                  <a:gd name="T45" fmla="*/ 95 h 281"/>
                  <a:gd name="T46" fmla="*/ 142 w 190"/>
                  <a:gd name="T47" fmla="*/ 119 h 281"/>
                  <a:gd name="T48" fmla="*/ 128 w 190"/>
                  <a:gd name="T49" fmla="*/ 112 h 281"/>
                  <a:gd name="T50" fmla="*/ 152 w 190"/>
                  <a:gd name="T51" fmla="*/ 92 h 281"/>
                  <a:gd name="T52" fmla="*/ 164 w 190"/>
                  <a:gd name="T53" fmla="*/ 64 h 281"/>
                  <a:gd name="T54" fmla="*/ 162 w 190"/>
                  <a:gd name="T55" fmla="*/ 35 h 281"/>
                  <a:gd name="T56" fmla="*/ 146 w 190"/>
                  <a:gd name="T57" fmla="*/ 17 h 281"/>
                  <a:gd name="T58" fmla="*/ 122 w 190"/>
                  <a:gd name="T59" fmla="*/ 10 h 281"/>
                  <a:gd name="T60" fmla="*/ 98 w 190"/>
                  <a:gd name="T61" fmla="*/ 15 h 281"/>
                  <a:gd name="T62" fmla="*/ 84 w 190"/>
                  <a:gd name="T63" fmla="*/ 34 h 281"/>
                  <a:gd name="T64" fmla="*/ 81 w 190"/>
                  <a:gd name="T65" fmla="*/ 57 h 281"/>
                  <a:gd name="T66" fmla="*/ 86 w 190"/>
                  <a:gd name="T67" fmla="*/ 75 h 281"/>
                  <a:gd name="T68" fmla="*/ 108 w 190"/>
                  <a:gd name="T69" fmla="*/ 105 h 281"/>
                  <a:gd name="T70" fmla="*/ 75 w 190"/>
                  <a:gd name="T71" fmla="*/ 145 h 281"/>
                  <a:gd name="T72" fmla="*/ 43 w 190"/>
                  <a:gd name="T73" fmla="*/ 173 h 281"/>
                  <a:gd name="T74" fmla="*/ 28 w 190"/>
                  <a:gd name="T75" fmla="*/ 210 h 281"/>
                  <a:gd name="T76" fmla="*/ 31 w 190"/>
                  <a:gd name="T77" fmla="*/ 242 h 281"/>
                  <a:gd name="T78" fmla="*/ 48 w 190"/>
                  <a:gd name="T79" fmla="*/ 264 h 281"/>
                  <a:gd name="T80" fmla="*/ 78 w 190"/>
                  <a:gd name="T81" fmla="*/ 272 h 281"/>
                  <a:gd name="T82" fmla="*/ 109 w 190"/>
                  <a:gd name="T83" fmla="*/ 262 h 281"/>
                  <a:gd name="T84" fmla="*/ 129 w 190"/>
                  <a:gd name="T85" fmla="*/ 238 h 281"/>
                  <a:gd name="T86" fmla="*/ 133 w 190"/>
                  <a:gd name="T87" fmla="*/ 208 h 281"/>
                  <a:gd name="T88" fmla="*/ 123 w 190"/>
                  <a:gd name="T89" fmla="*/ 183 h 281"/>
                  <a:gd name="T90" fmla="*/ 101 w 190"/>
                  <a:gd name="T91" fmla="*/ 15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90" h="281">
                    <a:moveTo>
                      <a:pt x="126" y="125"/>
                    </a:moveTo>
                    <a:lnTo>
                      <a:pt x="135" y="135"/>
                    </a:lnTo>
                    <a:lnTo>
                      <a:pt x="143" y="145"/>
                    </a:lnTo>
                    <a:lnTo>
                      <a:pt x="149" y="155"/>
                    </a:lnTo>
                    <a:lnTo>
                      <a:pt x="154" y="163"/>
                    </a:lnTo>
                    <a:lnTo>
                      <a:pt x="159" y="173"/>
                    </a:lnTo>
                    <a:lnTo>
                      <a:pt x="162" y="181"/>
                    </a:lnTo>
                    <a:lnTo>
                      <a:pt x="163" y="191"/>
                    </a:lnTo>
                    <a:lnTo>
                      <a:pt x="164" y="200"/>
                    </a:lnTo>
                    <a:lnTo>
                      <a:pt x="163" y="208"/>
                    </a:lnTo>
                    <a:lnTo>
                      <a:pt x="162" y="216"/>
                    </a:lnTo>
                    <a:lnTo>
                      <a:pt x="160" y="223"/>
                    </a:lnTo>
                    <a:lnTo>
                      <a:pt x="157" y="231"/>
                    </a:lnTo>
                    <a:lnTo>
                      <a:pt x="154" y="237"/>
                    </a:lnTo>
                    <a:lnTo>
                      <a:pt x="150" y="244"/>
                    </a:lnTo>
                    <a:lnTo>
                      <a:pt x="145" y="251"/>
                    </a:lnTo>
                    <a:lnTo>
                      <a:pt x="139" y="257"/>
                    </a:lnTo>
                    <a:lnTo>
                      <a:pt x="132" y="262"/>
                    </a:lnTo>
                    <a:lnTo>
                      <a:pt x="125" y="268"/>
                    </a:lnTo>
                    <a:lnTo>
                      <a:pt x="118" y="272"/>
                    </a:lnTo>
                    <a:lnTo>
                      <a:pt x="109" y="275"/>
                    </a:lnTo>
                    <a:lnTo>
                      <a:pt x="102" y="278"/>
                    </a:lnTo>
                    <a:lnTo>
                      <a:pt x="94" y="279"/>
                    </a:lnTo>
                    <a:lnTo>
                      <a:pt x="85" y="281"/>
                    </a:lnTo>
                    <a:lnTo>
                      <a:pt x="75" y="281"/>
                    </a:lnTo>
                    <a:lnTo>
                      <a:pt x="60" y="279"/>
                    </a:lnTo>
                    <a:lnTo>
                      <a:pt x="45" y="277"/>
                    </a:lnTo>
                    <a:lnTo>
                      <a:pt x="38" y="274"/>
                    </a:lnTo>
                    <a:lnTo>
                      <a:pt x="33" y="269"/>
                    </a:lnTo>
                    <a:lnTo>
                      <a:pt x="26" y="267"/>
                    </a:lnTo>
                    <a:lnTo>
                      <a:pt x="21" y="261"/>
                    </a:lnTo>
                    <a:lnTo>
                      <a:pt x="11" y="251"/>
                    </a:lnTo>
                    <a:lnTo>
                      <a:pt x="4" y="240"/>
                    </a:lnTo>
                    <a:lnTo>
                      <a:pt x="1" y="228"/>
                    </a:lnTo>
                    <a:lnTo>
                      <a:pt x="0" y="216"/>
                    </a:lnTo>
                    <a:lnTo>
                      <a:pt x="0" y="204"/>
                    </a:lnTo>
                    <a:lnTo>
                      <a:pt x="4" y="193"/>
                    </a:lnTo>
                    <a:lnTo>
                      <a:pt x="10" y="181"/>
                    </a:lnTo>
                    <a:lnTo>
                      <a:pt x="17" y="170"/>
                    </a:lnTo>
                    <a:lnTo>
                      <a:pt x="27" y="160"/>
                    </a:lnTo>
                    <a:lnTo>
                      <a:pt x="41" y="149"/>
                    </a:lnTo>
                    <a:lnTo>
                      <a:pt x="60" y="139"/>
                    </a:lnTo>
                    <a:lnTo>
                      <a:pt x="82" y="129"/>
                    </a:lnTo>
                    <a:lnTo>
                      <a:pt x="67" y="109"/>
                    </a:lnTo>
                    <a:lnTo>
                      <a:pt x="57" y="92"/>
                    </a:lnTo>
                    <a:lnTo>
                      <a:pt x="54" y="86"/>
                    </a:lnTo>
                    <a:lnTo>
                      <a:pt x="52" y="79"/>
                    </a:lnTo>
                    <a:lnTo>
                      <a:pt x="51" y="72"/>
                    </a:lnTo>
                    <a:lnTo>
                      <a:pt x="51" y="65"/>
                    </a:lnTo>
                    <a:lnTo>
                      <a:pt x="52" y="52"/>
                    </a:lnTo>
                    <a:lnTo>
                      <a:pt x="55" y="40"/>
                    </a:lnTo>
                    <a:lnTo>
                      <a:pt x="62" y="28"/>
                    </a:lnTo>
                    <a:lnTo>
                      <a:pt x="71" y="18"/>
                    </a:lnTo>
                    <a:lnTo>
                      <a:pt x="82" y="11"/>
                    </a:lnTo>
                    <a:lnTo>
                      <a:pt x="94" y="4"/>
                    </a:lnTo>
                    <a:lnTo>
                      <a:pt x="108" y="1"/>
                    </a:lnTo>
                    <a:lnTo>
                      <a:pt x="122" y="0"/>
                    </a:lnTo>
                    <a:lnTo>
                      <a:pt x="136" y="1"/>
                    </a:lnTo>
                    <a:lnTo>
                      <a:pt x="149" y="4"/>
                    </a:lnTo>
                    <a:lnTo>
                      <a:pt x="160" y="8"/>
                    </a:lnTo>
                    <a:lnTo>
                      <a:pt x="171" y="17"/>
                    </a:lnTo>
                    <a:lnTo>
                      <a:pt x="179" y="25"/>
                    </a:lnTo>
                    <a:lnTo>
                      <a:pt x="184" y="34"/>
                    </a:lnTo>
                    <a:lnTo>
                      <a:pt x="188" y="44"/>
                    </a:lnTo>
                    <a:lnTo>
                      <a:pt x="190" y="55"/>
                    </a:lnTo>
                    <a:lnTo>
                      <a:pt x="188" y="65"/>
                    </a:lnTo>
                    <a:lnTo>
                      <a:pt x="186" y="76"/>
                    </a:lnTo>
                    <a:lnTo>
                      <a:pt x="181" y="86"/>
                    </a:lnTo>
                    <a:lnTo>
                      <a:pt x="174" y="95"/>
                    </a:lnTo>
                    <a:lnTo>
                      <a:pt x="166" y="103"/>
                    </a:lnTo>
                    <a:lnTo>
                      <a:pt x="154" y="112"/>
                    </a:lnTo>
                    <a:lnTo>
                      <a:pt x="142" y="119"/>
                    </a:lnTo>
                    <a:lnTo>
                      <a:pt x="126" y="125"/>
                    </a:lnTo>
                    <a:close/>
                    <a:moveTo>
                      <a:pt x="118" y="116"/>
                    </a:moveTo>
                    <a:lnTo>
                      <a:pt x="128" y="112"/>
                    </a:lnTo>
                    <a:lnTo>
                      <a:pt x="137" y="106"/>
                    </a:lnTo>
                    <a:lnTo>
                      <a:pt x="146" y="99"/>
                    </a:lnTo>
                    <a:lnTo>
                      <a:pt x="152" y="92"/>
                    </a:lnTo>
                    <a:lnTo>
                      <a:pt x="157" y="84"/>
                    </a:lnTo>
                    <a:lnTo>
                      <a:pt x="162" y="74"/>
                    </a:lnTo>
                    <a:lnTo>
                      <a:pt x="164" y="64"/>
                    </a:lnTo>
                    <a:lnTo>
                      <a:pt x="164" y="54"/>
                    </a:lnTo>
                    <a:lnTo>
                      <a:pt x="164" y="44"/>
                    </a:lnTo>
                    <a:lnTo>
                      <a:pt x="162" y="35"/>
                    </a:lnTo>
                    <a:lnTo>
                      <a:pt x="157" y="28"/>
                    </a:lnTo>
                    <a:lnTo>
                      <a:pt x="153" y="21"/>
                    </a:lnTo>
                    <a:lnTo>
                      <a:pt x="146" y="17"/>
                    </a:lnTo>
                    <a:lnTo>
                      <a:pt x="139" y="13"/>
                    </a:lnTo>
                    <a:lnTo>
                      <a:pt x="130" y="10"/>
                    </a:lnTo>
                    <a:lnTo>
                      <a:pt x="122" y="10"/>
                    </a:lnTo>
                    <a:lnTo>
                      <a:pt x="113" y="10"/>
                    </a:lnTo>
                    <a:lnTo>
                      <a:pt x="105" y="13"/>
                    </a:lnTo>
                    <a:lnTo>
                      <a:pt x="98" y="15"/>
                    </a:lnTo>
                    <a:lnTo>
                      <a:pt x="92" y="21"/>
                    </a:lnTo>
                    <a:lnTo>
                      <a:pt x="86" y="27"/>
                    </a:lnTo>
                    <a:lnTo>
                      <a:pt x="84" y="34"/>
                    </a:lnTo>
                    <a:lnTo>
                      <a:pt x="81" y="41"/>
                    </a:lnTo>
                    <a:lnTo>
                      <a:pt x="81" y="50"/>
                    </a:lnTo>
                    <a:lnTo>
                      <a:pt x="81" y="57"/>
                    </a:lnTo>
                    <a:lnTo>
                      <a:pt x="82" y="62"/>
                    </a:lnTo>
                    <a:lnTo>
                      <a:pt x="84" y="69"/>
                    </a:lnTo>
                    <a:lnTo>
                      <a:pt x="86" y="75"/>
                    </a:lnTo>
                    <a:lnTo>
                      <a:pt x="92" y="84"/>
                    </a:lnTo>
                    <a:lnTo>
                      <a:pt x="99" y="93"/>
                    </a:lnTo>
                    <a:lnTo>
                      <a:pt x="108" y="105"/>
                    </a:lnTo>
                    <a:lnTo>
                      <a:pt x="118" y="116"/>
                    </a:lnTo>
                    <a:close/>
                    <a:moveTo>
                      <a:pt x="89" y="137"/>
                    </a:moveTo>
                    <a:lnTo>
                      <a:pt x="75" y="145"/>
                    </a:lnTo>
                    <a:lnTo>
                      <a:pt x="62" y="152"/>
                    </a:lnTo>
                    <a:lnTo>
                      <a:pt x="52" y="162"/>
                    </a:lnTo>
                    <a:lnTo>
                      <a:pt x="43" y="173"/>
                    </a:lnTo>
                    <a:lnTo>
                      <a:pt x="35" y="184"/>
                    </a:lnTo>
                    <a:lnTo>
                      <a:pt x="31" y="197"/>
                    </a:lnTo>
                    <a:lnTo>
                      <a:pt x="28" y="210"/>
                    </a:lnTo>
                    <a:lnTo>
                      <a:pt x="27" y="223"/>
                    </a:lnTo>
                    <a:lnTo>
                      <a:pt x="28" y="234"/>
                    </a:lnTo>
                    <a:lnTo>
                      <a:pt x="31" y="242"/>
                    </a:lnTo>
                    <a:lnTo>
                      <a:pt x="35" y="251"/>
                    </a:lnTo>
                    <a:lnTo>
                      <a:pt x="41" y="258"/>
                    </a:lnTo>
                    <a:lnTo>
                      <a:pt x="48" y="264"/>
                    </a:lnTo>
                    <a:lnTo>
                      <a:pt x="57" y="268"/>
                    </a:lnTo>
                    <a:lnTo>
                      <a:pt x="67" y="271"/>
                    </a:lnTo>
                    <a:lnTo>
                      <a:pt x="78" y="272"/>
                    </a:lnTo>
                    <a:lnTo>
                      <a:pt x="89" y="271"/>
                    </a:lnTo>
                    <a:lnTo>
                      <a:pt x="99" y="268"/>
                    </a:lnTo>
                    <a:lnTo>
                      <a:pt x="109" y="262"/>
                    </a:lnTo>
                    <a:lnTo>
                      <a:pt x="118" y="255"/>
                    </a:lnTo>
                    <a:lnTo>
                      <a:pt x="125" y="247"/>
                    </a:lnTo>
                    <a:lnTo>
                      <a:pt x="129" y="238"/>
                    </a:lnTo>
                    <a:lnTo>
                      <a:pt x="132" y="228"/>
                    </a:lnTo>
                    <a:lnTo>
                      <a:pt x="133" y="217"/>
                    </a:lnTo>
                    <a:lnTo>
                      <a:pt x="133" y="208"/>
                    </a:lnTo>
                    <a:lnTo>
                      <a:pt x="130" y="200"/>
                    </a:lnTo>
                    <a:lnTo>
                      <a:pt x="128" y="191"/>
                    </a:lnTo>
                    <a:lnTo>
                      <a:pt x="123" y="183"/>
                    </a:lnTo>
                    <a:lnTo>
                      <a:pt x="118" y="173"/>
                    </a:lnTo>
                    <a:lnTo>
                      <a:pt x="111" y="162"/>
                    </a:lnTo>
                    <a:lnTo>
                      <a:pt x="101" y="150"/>
                    </a:lnTo>
                    <a:lnTo>
                      <a:pt x="89" y="13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44" name="Freeform 136">
                <a:extLst>
                  <a:ext uri="{FF2B5EF4-FFF2-40B4-BE49-F238E27FC236}">
                    <a16:creationId xmlns:a16="http://schemas.microsoft.com/office/drawing/2014/main" id="{4F80F3C9-E0F7-4F36-B84F-262F107D36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89684" y="5901896"/>
                <a:ext cx="57154" cy="102235"/>
              </a:xfrm>
              <a:custGeom>
                <a:avLst/>
                <a:gdLst>
                  <a:gd name="T0" fmla="*/ 30 w 272"/>
                  <a:gd name="T1" fmla="*/ 57 h 482"/>
                  <a:gd name="T2" fmla="*/ 67 w 272"/>
                  <a:gd name="T3" fmla="*/ 20 h 482"/>
                  <a:gd name="T4" fmla="*/ 94 w 272"/>
                  <a:gd name="T5" fmla="*/ 7 h 482"/>
                  <a:gd name="T6" fmla="*/ 125 w 272"/>
                  <a:gd name="T7" fmla="*/ 1 h 482"/>
                  <a:gd name="T8" fmla="*/ 165 w 272"/>
                  <a:gd name="T9" fmla="*/ 3 h 482"/>
                  <a:gd name="T10" fmla="*/ 199 w 272"/>
                  <a:gd name="T11" fmla="*/ 14 h 482"/>
                  <a:gd name="T12" fmla="*/ 225 w 272"/>
                  <a:gd name="T13" fmla="*/ 37 h 482"/>
                  <a:gd name="T14" fmla="*/ 245 w 272"/>
                  <a:gd name="T15" fmla="*/ 72 h 482"/>
                  <a:gd name="T16" fmla="*/ 248 w 272"/>
                  <a:gd name="T17" fmla="*/ 95 h 482"/>
                  <a:gd name="T18" fmla="*/ 240 w 272"/>
                  <a:gd name="T19" fmla="*/ 133 h 482"/>
                  <a:gd name="T20" fmla="*/ 211 w 272"/>
                  <a:gd name="T21" fmla="*/ 173 h 482"/>
                  <a:gd name="T22" fmla="*/ 203 w 272"/>
                  <a:gd name="T23" fmla="*/ 209 h 482"/>
                  <a:gd name="T24" fmla="*/ 237 w 272"/>
                  <a:gd name="T25" fmla="*/ 233 h 482"/>
                  <a:gd name="T26" fmla="*/ 255 w 272"/>
                  <a:gd name="T27" fmla="*/ 255 h 482"/>
                  <a:gd name="T28" fmla="*/ 267 w 272"/>
                  <a:gd name="T29" fmla="*/ 281 h 482"/>
                  <a:gd name="T30" fmla="*/ 272 w 272"/>
                  <a:gd name="T31" fmla="*/ 311 h 482"/>
                  <a:gd name="T32" fmla="*/ 269 w 272"/>
                  <a:gd name="T33" fmla="*/ 351 h 482"/>
                  <a:gd name="T34" fmla="*/ 257 w 272"/>
                  <a:gd name="T35" fmla="*/ 390 h 482"/>
                  <a:gd name="T36" fmla="*/ 233 w 272"/>
                  <a:gd name="T37" fmla="*/ 426 h 482"/>
                  <a:gd name="T38" fmla="*/ 187 w 272"/>
                  <a:gd name="T39" fmla="*/ 460 h 482"/>
                  <a:gd name="T40" fmla="*/ 129 w 272"/>
                  <a:gd name="T41" fmla="*/ 480 h 482"/>
                  <a:gd name="T42" fmla="*/ 61 w 272"/>
                  <a:gd name="T43" fmla="*/ 482 h 482"/>
                  <a:gd name="T44" fmla="*/ 17 w 272"/>
                  <a:gd name="T45" fmla="*/ 471 h 482"/>
                  <a:gd name="T46" fmla="*/ 2 w 272"/>
                  <a:gd name="T47" fmla="*/ 453 h 482"/>
                  <a:gd name="T48" fmla="*/ 2 w 272"/>
                  <a:gd name="T49" fmla="*/ 437 h 482"/>
                  <a:gd name="T50" fmla="*/ 13 w 272"/>
                  <a:gd name="T51" fmla="*/ 426 h 482"/>
                  <a:gd name="T52" fmla="*/ 29 w 272"/>
                  <a:gd name="T53" fmla="*/ 421 h 482"/>
                  <a:gd name="T54" fmla="*/ 55 w 272"/>
                  <a:gd name="T55" fmla="*/ 427 h 482"/>
                  <a:gd name="T56" fmla="*/ 102 w 272"/>
                  <a:gd name="T57" fmla="*/ 450 h 482"/>
                  <a:gd name="T58" fmla="*/ 139 w 272"/>
                  <a:gd name="T59" fmla="*/ 453 h 482"/>
                  <a:gd name="T60" fmla="*/ 165 w 272"/>
                  <a:gd name="T61" fmla="*/ 446 h 482"/>
                  <a:gd name="T62" fmla="*/ 186 w 272"/>
                  <a:gd name="T63" fmla="*/ 433 h 482"/>
                  <a:gd name="T64" fmla="*/ 204 w 272"/>
                  <a:gd name="T65" fmla="*/ 412 h 482"/>
                  <a:gd name="T66" fmla="*/ 216 w 272"/>
                  <a:gd name="T67" fmla="*/ 389 h 482"/>
                  <a:gd name="T68" fmla="*/ 220 w 272"/>
                  <a:gd name="T69" fmla="*/ 362 h 482"/>
                  <a:gd name="T70" fmla="*/ 213 w 272"/>
                  <a:gd name="T71" fmla="*/ 322 h 482"/>
                  <a:gd name="T72" fmla="*/ 197 w 272"/>
                  <a:gd name="T73" fmla="*/ 292 h 482"/>
                  <a:gd name="T74" fmla="*/ 179 w 272"/>
                  <a:gd name="T75" fmla="*/ 274 h 482"/>
                  <a:gd name="T76" fmla="*/ 146 w 272"/>
                  <a:gd name="T77" fmla="*/ 255 h 482"/>
                  <a:gd name="T78" fmla="*/ 105 w 272"/>
                  <a:gd name="T79" fmla="*/ 244 h 482"/>
                  <a:gd name="T80" fmla="*/ 81 w 272"/>
                  <a:gd name="T81" fmla="*/ 234 h 482"/>
                  <a:gd name="T82" fmla="*/ 122 w 272"/>
                  <a:gd name="T83" fmla="*/ 221 h 482"/>
                  <a:gd name="T84" fmla="*/ 160 w 272"/>
                  <a:gd name="T85" fmla="*/ 196 h 482"/>
                  <a:gd name="T86" fmla="*/ 183 w 272"/>
                  <a:gd name="T87" fmla="*/ 163 h 482"/>
                  <a:gd name="T88" fmla="*/ 190 w 272"/>
                  <a:gd name="T89" fmla="*/ 126 h 482"/>
                  <a:gd name="T90" fmla="*/ 187 w 272"/>
                  <a:gd name="T91" fmla="*/ 101 h 482"/>
                  <a:gd name="T92" fmla="*/ 177 w 272"/>
                  <a:gd name="T93" fmla="*/ 81 h 482"/>
                  <a:gd name="T94" fmla="*/ 162 w 272"/>
                  <a:gd name="T95" fmla="*/ 64 h 482"/>
                  <a:gd name="T96" fmla="*/ 142 w 272"/>
                  <a:gd name="T97" fmla="*/ 53 h 482"/>
                  <a:gd name="T98" fmla="*/ 119 w 272"/>
                  <a:gd name="T99" fmla="*/ 47 h 482"/>
                  <a:gd name="T100" fmla="*/ 84 w 272"/>
                  <a:gd name="T101" fmla="*/ 51 h 482"/>
                  <a:gd name="T102" fmla="*/ 50 w 272"/>
                  <a:gd name="T103" fmla="*/ 70 h 482"/>
                  <a:gd name="T104" fmla="*/ 19 w 272"/>
                  <a:gd name="T105" fmla="*/ 104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72" h="482">
                    <a:moveTo>
                      <a:pt x="7" y="98"/>
                    </a:moveTo>
                    <a:lnTo>
                      <a:pt x="19" y="77"/>
                    </a:lnTo>
                    <a:lnTo>
                      <a:pt x="30" y="57"/>
                    </a:lnTo>
                    <a:lnTo>
                      <a:pt x="44" y="40"/>
                    </a:lnTo>
                    <a:lnTo>
                      <a:pt x="60" y="26"/>
                    </a:lnTo>
                    <a:lnTo>
                      <a:pt x="67" y="20"/>
                    </a:lnTo>
                    <a:lnTo>
                      <a:pt x="75" y="14"/>
                    </a:lnTo>
                    <a:lnTo>
                      <a:pt x="85" y="10"/>
                    </a:lnTo>
                    <a:lnTo>
                      <a:pt x="94" y="7"/>
                    </a:lnTo>
                    <a:lnTo>
                      <a:pt x="104" y="4"/>
                    </a:lnTo>
                    <a:lnTo>
                      <a:pt x="115" y="1"/>
                    </a:lnTo>
                    <a:lnTo>
                      <a:pt x="125" y="1"/>
                    </a:lnTo>
                    <a:lnTo>
                      <a:pt x="138" y="0"/>
                    </a:lnTo>
                    <a:lnTo>
                      <a:pt x="150" y="1"/>
                    </a:lnTo>
                    <a:lnTo>
                      <a:pt x="165" y="3"/>
                    </a:lnTo>
                    <a:lnTo>
                      <a:pt x="176" y="6"/>
                    </a:lnTo>
                    <a:lnTo>
                      <a:pt x="187" y="10"/>
                    </a:lnTo>
                    <a:lnTo>
                      <a:pt x="199" y="14"/>
                    </a:lnTo>
                    <a:lnTo>
                      <a:pt x="208" y="21"/>
                    </a:lnTo>
                    <a:lnTo>
                      <a:pt x="217" y="28"/>
                    </a:lnTo>
                    <a:lnTo>
                      <a:pt x="225" y="37"/>
                    </a:lnTo>
                    <a:lnTo>
                      <a:pt x="235" y="51"/>
                    </a:lnTo>
                    <a:lnTo>
                      <a:pt x="242" y="65"/>
                    </a:lnTo>
                    <a:lnTo>
                      <a:pt x="245" y="72"/>
                    </a:lnTo>
                    <a:lnTo>
                      <a:pt x="247" y="80"/>
                    </a:lnTo>
                    <a:lnTo>
                      <a:pt x="248" y="87"/>
                    </a:lnTo>
                    <a:lnTo>
                      <a:pt x="248" y="95"/>
                    </a:lnTo>
                    <a:lnTo>
                      <a:pt x="247" y="108"/>
                    </a:lnTo>
                    <a:lnTo>
                      <a:pt x="244" y="121"/>
                    </a:lnTo>
                    <a:lnTo>
                      <a:pt x="240" y="133"/>
                    </a:lnTo>
                    <a:lnTo>
                      <a:pt x="233" y="146"/>
                    </a:lnTo>
                    <a:lnTo>
                      <a:pt x="223" y="159"/>
                    </a:lnTo>
                    <a:lnTo>
                      <a:pt x="211" y="173"/>
                    </a:lnTo>
                    <a:lnTo>
                      <a:pt x="199" y="186"/>
                    </a:lnTo>
                    <a:lnTo>
                      <a:pt x="183" y="199"/>
                    </a:lnTo>
                    <a:lnTo>
                      <a:pt x="203" y="209"/>
                    </a:lnTo>
                    <a:lnTo>
                      <a:pt x="221" y="220"/>
                    </a:lnTo>
                    <a:lnTo>
                      <a:pt x="230" y="226"/>
                    </a:lnTo>
                    <a:lnTo>
                      <a:pt x="237" y="233"/>
                    </a:lnTo>
                    <a:lnTo>
                      <a:pt x="244" y="240"/>
                    </a:lnTo>
                    <a:lnTo>
                      <a:pt x="250" y="247"/>
                    </a:lnTo>
                    <a:lnTo>
                      <a:pt x="255" y="255"/>
                    </a:lnTo>
                    <a:lnTo>
                      <a:pt x="259" y="264"/>
                    </a:lnTo>
                    <a:lnTo>
                      <a:pt x="264" y="272"/>
                    </a:lnTo>
                    <a:lnTo>
                      <a:pt x="267" y="281"/>
                    </a:lnTo>
                    <a:lnTo>
                      <a:pt x="269" y="291"/>
                    </a:lnTo>
                    <a:lnTo>
                      <a:pt x="271" y="301"/>
                    </a:lnTo>
                    <a:lnTo>
                      <a:pt x="272" y="311"/>
                    </a:lnTo>
                    <a:lnTo>
                      <a:pt x="272" y="321"/>
                    </a:lnTo>
                    <a:lnTo>
                      <a:pt x="271" y="335"/>
                    </a:lnTo>
                    <a:lnTo>
                      <a:pt x="269" y="351"/>
                    </a:lnTo>
                    <a:lnTo>
                      <a:pt x="267" y="363"/>
                    </a:lnTo>
                    <a:lnTo>
                      <a:pt x="262" y="377"/>
                    </a:lnTo>
                    <a:lnTo>
                      <a:pt x="257" y="390"/>
                    </a:lnTo>
                    <a:lnTo>
                      <a:pt x="250" y="402"/>
                    </a:lnTo>
                    <a:lnTo>
                      <a:pt x="241" y="414"/>
                    </a:lnTo>
                    <a:lnTo>
                      <a:pt x="233" y="426"/>
                    </a:lnTo>
                    <a:lnTo>
                      <a:pt x="218" y="438"/>
                    </a:lnTo>
                    <a:lnTo>
                      <a:pt x="204" y="450"/>
                    </a:lnTo>
                    <a:lnTo>
                      <a:pt x="187" y="460"/>
                    </a:lnTo>
                    <a:lnTo>
                      <a:pt x="169" y="468"/>
                    </a:lnTo>
                    <a:lnTo>
                      <a:pt x="150" y="474"/>
                    </a:lnTo>
                    <a:lnTo>
                      <a:pt x="129" y="480"/>
                    </a:lnTo>
                    <a:lnTo>
                      <a:pt x="106" y="482"/>
                    </a:lnTo>
                    <a:lnTo>
                      <a:pt x="84" y="482"/>
                    </a:lnTo>
                    <a:lnTo>
                      <a:pt x="61" y="482"/>
                    </a:lnTo>
                    <a:lnTo>
                      <a:pt x="43" y="480"/>
                    </a:lnTo>
                    <a:lnTo>
                      <a:pt x="29" y="477"/>
                    </a:lnTo>
                    <a:lnTo>
                      <a:pt x="17" y="471"/>
                    </a:lnTo>
                    <a:lnTo>
                      <a:pt x="10" y="465"/>
                    </a:lnTo>
                    <a:lnTo>
                      <a:pt x="4" y="458"/>
                    </a:lnTo>
                    <a:lnTo>
                      <a:pt x="2" y="453"/>
                    </a:lnTo>
                    <a:lnTo>
                      <a:pt x="0" y="446"/>
                    </a:lnTo>
                    <a:lnTo>
                      <a:pt x="0" y="441"/>
                    </a:lnTo>
                    <a:lnTo>
                      <a:pt x="2" y="437"/>
                    </a:lnTo>
                    <a:lnTo>
                      <a:pt x="4" y="433"/>
                    </a:lnTo>
                    <a:lnTo>
                      <a:pt x="9" y="429"/>
                    </a:lnTo>
                    <a:lnTo>
                      <a:pt x="13" y="426"/>
                    </a:lnTo>
                    <a:lnTo>
                      <a:pt x="17" y="423"/>
                    </a:lnTo>
                    <a:lnTo>
                      <a:pt x="23" y="421"/>
                    </a:lnTo>
                    <a:lnTo>
                      <a:pt x="29" y="421"/>
                    </a:lnTo>
                    <a:lnTo>
                      <a:pt x="37" y="421"/>
                    </a:lnTo>
                    <a:lnTo>
                      <a:pt x="47" y="424"/>
                    </a:lnTo>
                    <a:lnTo>
                      <a:pt x="55" y="427"/>
                    </a:lnTo>
                    <a:lnTo>
                      <a:pt x="74" y="436"/>
                    </a:lnTo>
                    <a:lnTo>
                      <a:pt x="91" y="446"/>
                    </a:lnTo>
                    <a:lnTo>
                      <a:pt x="102" y="450"/>
                    </a:lnTo>
                    <a:lnTo>
                      <a:pt x="116" y="453"/>
                    </a:lnTo>
                    <a:lnTo>
                      <a:pt x="131" y="453"/>
                    </a:lnTo>
                    <a:lnTo>
                      <a:pt x="139" y="453"/>
                    </a:lnTo>
                    <a:lnTo>
                      <a:pt x="148" y="451"/>
                    </a:lnTo>
                    <a:lnTo>
                      <a:pt x="156" y="448"/>
                    </a:lnTo>
                    <a:lnTo>
                      <a:pt x="165" y="446"/>
                    </a:lnTo>
                    <a:lnTo>
                      <a:pt x="172" y="443"/>
                    </a:lnTo>
                    <a:lnTo>
                      <a:pt x="179" y="437"/>
                    </a:lnTo>
                    <a:lnTo>
                      <a:pt x="186" y="433"/>
                    </a:lnTo>
                    <a:lnTo>
                      <a:pt x="193" y="426"/>
                    </a:lnTo>
                    <a:lnTo>
                      <a:pt x="200" y="419"/>
                    </a:lnTo>
                    <a:lnTo>
                      <a:pt x="204" y="412"/>
                    </a:lnTo>
                    <a:lnTo>
                      <a:pt x="210" y="404"/>
                    </a:lnTo>
                    <a:lnTo>
                      <a:pt x="213" y="396"/>
                    </a:lnTo>
                    <a:lnTo>
                      <a:pt x="216" y="389"/>
                    </a:lnTo>
                    <a:lnTo>
                      <a:pt x="218" y="380"/>
                    </a:lnTo>
                    <a:lnTo>
                      <a:pt x="220" y="370"/>
                    </a:lnTo>
                    <a:lnTo>
                      <a:pt x="220" y="362"/>
                    </a:lnTo>
                    <a:lnTo>
                      <a:pt x="218" y="349"/>
                    </a:lnTo>
                    <a:lnTo>
                      <a:pt x="217" y="335"/>
                    </a:lnTo>
                    <a:lnTo>
                      <a:pt x="213" y="322"/>
                    </a:lnTo>
                    <a:lnTo>
                      <a:pt x="207" y="309"/>
                    </a:lnTo>
                    <a:lnTo>
                      <a:pt x="203" y="299"/>
                    </a:lnTo>
                    <a:lnTo>
                      <a:pt x="197" y="292"/>
                    </a:lnTo>
                    <a:lnTo>
                      <a:pt x="193" y="285"/>
                    </a:lnTo>
                    <a:lnTo>
                      <a:pt x="187" y="280"/>
                    </a:lnTo>
                    <a:lnTo>
                      <a:pt x="179" y="274"/>
                    </a:lnTo>
                    <a:lnTo>
                      <a:pt x="169" y="267"/>
                    </a:lnTo>
                    <a:lnTo>
                      <a:pt x="159" y="261"/>
                    </a:lnTo>
                    <a:lnTo>
                      <a:pt x="146" y="255"/>
                    </a:lnTo>
                    <a:lnTo>
                      <a:pt x="132" y="250"/>
                    </a:lnTo>
                    <a:lnTo>
                      <a:pt x="119" y="247"/>
                    </a:lnTo>
                    <a:lnTo>
                      <a:pt x="105" y="244"/>
                    </a:lnTo>
                    <a:lnTo>
                      <a:pt x="92" y="244"/>
                    </a:lnTo>
                    <a:lnTo>
                      <a:pt x="81" y="244"/>
                    </a:lnTo>
                    <a:lnTo>
                      <a:pt x="81" y="234"/>
                    </a:lnTo>
                    <a:lnTo>
                      <a:pt x="94" y="231"/>
                    </a:lnTo>
                    <a:lnTo>
                      <a:pt x="108" y="227"/>
                    </a:lnTo>
                    <a:lnTo>
                      <a:pt x="122" y="221"/>
                    </a:lnTo>
                    <a:lnTo>
                      <a:pt x="136" y="214"/>
                    </a:lnTo>
                    <a:lnTo>
                      <a:pt x="149" y="206"/>
                    </a:lnTo>
                    <a:lnTo>
                      <a:pt x="160" y="196"/>
                    </a:lnTo>
                    <a:lnTo>
                      <a:pt x="170" y="186"/>
                    </a:lnTo>
                    <a:lnTo>
                      <a:pt x="177" y="176"/>
                    </a:lnTo>
                    <a:lnTo>
                      <a:pt x="183" y="163"/>
                    </a:lnTo>
                    <a:lnTo>
                      <a:pt x="187" y="152"/>
                    </a:lnTo>
                    <a:lnTo>
                      <a:pt x="189" y="139"/>
                    </a:lnTo>
                    <a:lnTo>
                      <a:pt x="190" y="126"/>
                    </a:lnTo>
                    <a:lnTo>
                      <a:pt x="190" y="118"/>
                    </a:lnTo>
                    <a:lnTo>
                      <a:pt x="189" y="109"/>
                    </a:lnTo>
                    <a:lnTo>
                      <a:pt x="187" y="101"/>
                    </a:lnTo>
                    <a:lnTo>
                      <a:pt x="184" y="94"/>
                    </a:lnTo>
                    <a:lnTo>
                      <a:pt x="182" y="87"/>
                    </a:lnTo>
                    <a:lnTo>
                      <a:pt x="177" y="81"/>
                    </a:lnTo>
                    <a:lnTo>
                      <a:pt x="172" y="74"/>
                    </a:lnTo>
                    <a:lnTo>
                      <a:pt x="167" y="68"/>
                    </a:lnTo>
                    <a:lnTo>
                      <a:pt x="162" y="64"/>
                    </a:lnTo>
                    <a:lnTo>
                      <a:pt x="155" y="60"/>
                    </a:lnTo>
                    <a:lnTo>
                      <a:pt x="149" y="55"/>
                    </a:lnTo>
                    <a:lnTo>
                      <a:pt x="142" y="53"/>
                    </a:lnTo>
                    <a:lnTo>
                      <a:pt x="135" y="50"/>
                    </a:lnTo>
                    <a:lnTo>
                      <a:pt x="126" y="48"/>
                    </a:lnTo>
                    <a:lnTo>
                      <a:pt x="119" y="47"/>
                    </a:lnTo>
                    <a:lnTo>
                      <a:pt x="111" y="47"/>
                    </a:lnTo>
                    <a:lnTo>
                      <a:pt x="97" y="48"/>
                    </a:lnTo>
                    <a:lnTo>
                      <a:pt x="84" y="51"/>
                    </a:lnTo>
                    <a:lnTo>
                      <a:pt x="72" y="55"/>
                    </a:lnTo>
                    <a:lnTo>
                      <a:pt x="60" y="61"/>
                    </a:lnTo>
                    <a:lnTo>
                      <a:pt x="50" y="70"/>
                    </a:lnTo>
                    <a:lnTo>
                      <a:pt x="38" y="80"/>
                    </a:lnTo>
                    <a:lnTo>
                      <a:pt x="29" y="91"/>
                    </a:lnTo>
                    <a:lnTo>
                      <a:pt x="19" y="104"/>
                    </a:lnTo>
                    <a:lnTo>
                      <a:pt x="7" y="9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45" name="Freeform 135">
                <a:extLst>
                  <a:ext uri="{FF2B5EF4-FFF2-40B4-BE49-F238E27FC236}">
                    <a16:creationId xmlns:a16="http://schemas.microsoft.com/office/drawing/2014/main" id="{73CFA9BF-D5ED-46CD-8C5F-6AB30C74116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089723" y="5901896"/>
                <a:ext cx="68585" cy="100330"/>
              </a:xfrm>
              <a:custGeom>
                <a:avLst/>
                <a:gdLst>
                  <a:gd name="T0" fmla="*/ 325 w 325"/>
                  <a:gd name="T1" fmla="*/ 304 h 474"/>
                  <a:gd name="T2" fmla="*/ 325 w 325"/>
                  <a:gd name="T3" fmla="*/ 352 h 474"/>
                  <a:gd name="T4" fmla="*/ 261 w 325"/>
                  <a:gd name="T5" fmla="*/ 352 h 474"/>
                  <a:gd name="T6" fmla="*/ 261 w 325"/>
                  <a:gd name="T7" fmla="*/ 474 h 474"/>
                  <a:gd name="T8" fmla="*/ 201 w 325"/>
                  <a:gd name="T9" fmla="*/ 474 h 474"/>
                  <a:gd name="T10" fmla="*/ 201 w 325"/>
                  <a:gd name="T11" fmla="*/ 352 h 474"/>
                  <a:gd name="T12" fmla="*/ 0 w 325"/>
                  <a:gd name="T13" fmla="*/ 352 h 474"/>
                  <a:gd name="T14" fmla="*/ 0 w 325"/>
                  <a:gd name="T15" fmla="*/ 308 h 474"/>
                  <a:gd name="T16" fmla="*/ 221 w 325"/>
                  <a:gd name="T17" fmla="*/ 0 h 474"/>
                  <a:gd name="T18" fmla="*/ 261 w 325"/>
                  <a:gd name="T19" fmla="*/ 0 h 474"/>
                  <a:gd name="T20" fmla="*/ 261 w 325"/>
                  <a:gd name="T21" fmla="*/ 304 h 474"/>
                  <a:gd name="T22" fmla="*/ 325 w 325"/>
                  <a:gd name="T23" fmla="*/ 304 h 474"/>
                  <a:gd name="T24" fmla="*/ 201 w 325"/>
                  <a:gd name="T25" fmla="*/ 304 h 474"/>
                  <a:gd name="T26" fmla="*/ 201 w 325"/>
                  <a:gd name="T27" fmla="*/ 72 h 474"/>
                  <a:gd name="T28" fmla="*/ 34 w 325"/>
                  <a:gd name="T29" fmla="*/ 304 h 474"/>
                  <a:gd name="T30" fmla="*/ 201 w 325"/>
                  <a:gd name="T31" fmla="*/ 304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25" h="474">
                    <a:moveTo>
                      <a:pt x="325" y="304"/>
                    </a:moveTo>
                    <a:lnTo>
                      <a:pt x="325" y="352"/>
                    </a:lnTo>
                    <a:lnTo>
                      <a:pt x="261" y="352"/>
                    </a:lnTo>
                    <a:lnTo>
                      <a:pt x="261" y="474"/>
                    </a:lnTo>
                    <a:lnTo>
                      <a:pt x="201" y="474"/>
                    </a:lnTo>
                    <a:lnTo>
                      <a:pt x="201" y="352"/>
                    </a:lnTo>
                    <a:lnTo>
                      <a:pt x="0" y="352"/>
                    </a:lnTo>
                    <a:lnTo>
                      <a:pt x="0" y="308"/>
                    </a:lnTo>
                    <a:lnTo>
                      <a:pt x="221" y="0"/>
                    </a:lnTo>
                    <a:lnTo>
                      <a:pt x="261" y="0"/>
                    </a:lnTo>
                    <a:lnTo>
                      <a:pt x="261" y="304"/>
                    </a:lnTo>
                    <a:lnTo>
                      <a:pt x="325" y="304"/>
                    </a:lnTo>
                    <a:close/>
                    <a:moveTo>
                      <a:pt x="201" y="304"/>
                    </a:moveTo>
                    <a:lnTo>
                      <a:pt x="201" y="72"/>
                    </a:lnTo>
                    <a:lnTo>
                      <a:pt x="34" y="304"/>
                    </a:lnTo>
                    <a:lnTo>
                      <a:pt x="201" y="30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46" name="Freeform 134">
                <a:extLst>
                  <a:ext uri="{FF2B5EF4-FFF2-40B4-BE49-F238E27FC236}">
                    <a16:creationId xmlns:a16="http://schemas.microsoft.com/office/drawing/2014/main" id="{468E7A97-E278-4682-9BC4-096077D313A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978590" y="5926661"/>
                <a:ext cx="89541" cy="62865"/>
              </a:xfrm>
              <a:custGeom>
                <a:avLst/>
                <a:gdLst>
                  <a:gd name="T0" fmla="*/ 424 w 424"/>
                  <a:gd name="T1" fmla="*/ 250 h 295"/>
                  <a:gd name="T2" fmla="*/ 424 w 424"/>
                  <a:gd name="T3" fmla="*/ 295 h 295"/>
                  <a:gd name="T4" fmla="*/ 0 w 424"/>
                  <a:gd name="T5" fmla="*/ 295 h 295"/>
                  <a:gd name="T6" fmla="*/ 0 w 424"/>
                  <a:gd name="T7" fmla="*/ 250 h 295"/>
                  <a:gd name="T8" fmla="*/ 424 w 424"/>
                  <a:gd name="T9" fmla="*/ 250 h 295"/>
                  <a:gd name="T10" fmla="*/ 424 w 424"/>
                  <a:gd name="T11" fmla="*/ 125 h 295"/>
                  <a:gd name="T12" fmla="*/ 424 w 424"/>
                  <a:gd name="T13" fmla="*/ 171 h 295"/>
                  <a:gd name="T14" fmla="*/ 0 w 424"/>
                  <a:gd name="T15" fmla="*/ 171 h 295"/>
                  <a:gd name="T16" fmla="*/ 0 w 424"/>
                  <a:gd name="T17" fmla="*/ 125 h 295"/>
                  <a:gd name="T18" fmla="*/ 424 w 424"/>
                  <a:gd name="T19" fmla="*/ 125 h 295"/>
                  <a:gd name="T20" fmla="*/ 424 w 424"/>
                  <a:gd name="T21" fmla="*/ 0 h 295"/>
                  <a:gd name="T22" fmla="*/ 424 w 424"/>
                  <a:gd name="T23" fmla="*/ 45 h 295"/>
                  <a:gd name="T24" fmla="*/ 0 w 424"/>
                  <a:gd name="T25" fmla="*/ 45 h 295"/>
                  <a:gd name="T26" fmla="*/ 0 w 424"/>
                  <a:gd name="T27" fmla="*/ 0 h 295"/>
                  <a:gd name="T28" fmla="*/ 424 w 424"/>
                  <a:gd name="T29" fmla="*/ 0 h 2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24" h="295">
                    <a:moveTo>
                      <a:pt x="424" y="250"/>
                    </a:moveTo>
                    <a:lnTo>
                      <a:pt x="424" y="295"/>
                    </a:lnTo>
                    <a:lnTo>
                      <a:pt x="0" y="295"/>
                    </a:lnTo>
                    <a:lnTo>
                      <a:pt x="0" y="250"/>
                    </a:lnTo>
                    <a:lnTo>
                      <a:pt x="424" y="250"/>
                    </a:lnTo>
                    <a:close/>
                    <a:moveTo>
                      <a:pt x="424" y="125"/>
                    </a:moveTo>
                    <a:lnTo>
                      <a:pt x="424" y="171"/>
                    </a:lnTo>
                    <a:lnTo>
                      <a:pt x="0" y="171"/>
                    </a:lnTo>
                    <a:lnTo>
                      <a:pt x="0" y="125"/>
                    </a:lnTo>
                    <a:lnTo>
                      <a:pt x="424" y="125"/>
                    </a:lnTo>
                    <a:close/>
                    <a:moveTo>
                      <a:pt x="424" y="0"/>
                    </a:moveTo>
                    <a:lnTo>
                      <a:pt x="424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424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47" name="Freeform 133">
                <a:extLst>
                  <a:ext uri="{FF2B5EF4-FFF2-40B4-BE49-F238E27FC236}">
                    <a16:creationId xmlns:a16="http://schemas.microsoft.com/office/drawing/2014/main" id="{FDB37501-E529-4E8A-A5C3-4E42DC22B9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96708" y="5572331"/>
                <a:ext cx="59059" cy="100330"/>
              </a:xfrm>
              <a:custGeom>
                <a:avLst/>
                <a:gdLst>
                  <a:gd name="T0" fmla="*/ 251 w 279"/>
                  <a:gd name="T1" fmla="*/ 58 h 472"/>
                  <a:gd name="T2" fmla="*/ 77 w 279"/>
                  <a:gd name="T3" fmla="*/ 120 h 472"/>
                  <a:gd name="T4" fmla="*/ 121 w 279"/>
                  <a:gd name="T5" fmla="*/ 129 h 472"/>
                  <a:gd name="T6" fmla="*/ 160 w 279"/>
                  <a:gd name="T7" fmla="*/ 143 h 472"/>
                  <a:gd name="T8" fmla="*/ 194 w 279"/>
                  <a:gd name="T9" fmla="*/ 163 h 472"/>
                  <a:gd name="T10" fmla="*/ 224 w 279"/>
                  <a:gd name="T11" fmla="*/ 187 h 472"/>
                  <a:gd name="T12" fmla="*/ 245 w 279"/>
                  <a:gd name="T13" fmla="*/ 211 h 472"/>
                  <a:gd name="T14" fmla="*/ 260 w 279"/>
                  <a:gd name="T15" fmla="*/ 238 h 472"/>
                  <a:gd name="T16" fmla="*/ 268 w 279"/>
                  <a:gd name="T17" fmla="*/ 266 h 472"/>
                  <a:gd name="T18" fmla="*/ 271 w 279"/>
                  <a:gd name="T19" fmla="*/ 296 h 472"/>
                  <a:gd name="T20" fmla="*/ 268 w 279"/>
                  <a:gd name="T21" fmla="*/ 332 h 472"/>
                  <a:gd name="T22" fmla="*/ 255 w 279"/>
                  <a:gd name="T23" fmla="*/ 364 h 472"/>
                  <a:gd name="T24" fmla="*/ 238 w 279"/>
                  <a:gd name="T25" fmla="*/ 394 h 472"/>
                  <a:gd name="T26" fmla="*/ 217 w 279"/>
                  <a:gd name="T27" fmla="*/ 418 h 472"/>
                  <a:gd name="T28" fmla="*/ 193 w 279"/>
                  <a:gd name="T29" fmla="*/ 438 h 472"/>
                  <a:gd name="T30" fmla="*/ 166 w 279"/>
                  <a:gd name="T31" fmla="*/ 454 h 472"/>
                  <a:gd name="T32" fmla="*/ 125 w 279"/>
                  <a:gd name="T33" fmla="*/ 468 h 472"/>
                  <a:gd name="T34" fmla="*/ 82 w 279"/>
                  <a:gd name="T35" fmla="*/ 472 h 472"/>
                  <a:gd name="T36" fmla="*/ 46 w 279"/>
                  <a:gd name="T37" fmla="*/ 468 h 472"/>
                  <a:gd name="T38" fmla="*/ 20 w 279"/>
                  <a:gd name="T39" fmla="*/ 458 h 472"/>
                  <a:gd name="T40" fmla="*/ 5 w 279"/>
                  <a:gd name="T41" fmla="*/ 442 h 472"/>
                  <a:gd name="T42" fmla="*/ 0 w 279"/>
                  <a:gd name="T43" fmla="*/ 427 h 472"/>
                  <a:gd name="T44" fmla="*/ 2 w 279"/>
                  <a:gd name="T45" fmla="*/ 417 h 472"/>
                  <a:gd name="T46" fmla="*/ 9 w 279"/>
                  <a:gd name="T47" fmla="*/ 410 h 472"/>
                  <a:gd name="T48" fmla="*/ 17 w 279"/>
                  <a:gd name="T49" fmla="*/ 404 h 472"/>
                  <a:gd name="T50" fmla="*/ 29 w 279"/>
                  <a:gd name="T51" fmla="*/ 403 h 472"/>
                  <a:gd name="T52" fmla="*/ 44 w 279"/>
                  <a:gd name="T53" fmla="*/ 405 h 472"/>
                  <a:gd name="T54" fmla="*/ 68 w 279"/>
                  <a:gd name="T55" fmla="*/ 418 h 472"/>
                  <a:gd name="T56" fmla="*/ 95 w 279"/>
                  <a:gd name="T57" fmla="*/ 432 h 472"/>
                  <a:gd name="T58" fmla="*/ 122 w 279"/>
                  <a:gd name="T59" fmla="*/ 437 h 472"/>
                  <a:gd name="T60" fmla="*/ 142 w 279"/>
                  <a:gd name="T61" fmla="*/ 435 h 472"/>
                  <a:gd name="T62" fmla="*/ 160 w 279"/>
                  <a:gd name="T63" fmla="*/ 430 h 472"/>
                  <a:gd name="T64" fmla="*/ 177 w 279"/>
                  <a:gd name="T65" fmla="*/ 420 h 472"/>
                  <a:gd name="T66" fmla="*/ 194 w 279"/>
                  <a:gd name="T67" fmla="*/ 407 h 472"/>
                  <a:gd name="T68" fmla="*/ 209 w 279"/>
                  <a:gd name="T69" fmla="*/ 390 h 472"/>
                  <a:gd name="T70" fmla="*/ 217 w 279"/>
                  <a:gd name="T71" fmla="*/ 373 h 472"/>
                  <a:gd name="T72" fmla="*/ 224 w 279"/>
                  <a:gd name="T73" fmla="*/ 353 h 472"/>
                  <a:gd name="T74" fmla="*/ 226 w 279"/>
                  <a:gd name="T75" fmla="*/ 333 h 472"/>
                  <a:gd name="T76" fmla="*/ 224 w 279"/>
                  <a:gd name="T77" fmla="*/ 312 h 472"/>
                  <a:gd name="T78" fmla="*/ 218 w 279"/>
                  <a:gd name="T79" fmla="*/ 292 h 472"/>
                  <a:gd name="T80" fmla="*/ 210 w 279"/>
                  <a:gd name="T81" fmla="*/ 272 h 472"/>
                  <a:gd name="T82" fmla="*/ 197 w 279"/>
                  <a:gd name="T83" fmla="*/ 254 h 472"/>
                  <a:gd name="T84" fmla="*/ 182 w 279"/>
                  <a:gd name="T85" fmla="*/ 237 h 472"/>
                  <a:gd name="T86" fmla="*/ 165 w 279"/>
                  <a:gd name="T87" fmla="*/ 221 h 472"/>
                  <a:gd name="T88" fmla="*/ 143 w 279"/>
                  <a:gd name="T89" fmla="*/ 208 h 472"/>
                  <a:gd name="T90" fmla="*/ 121 w 279"/>
                  <a:gd name="T91" fmla="*/ 198 h 472"/>
                  <a:gd name="T92" fmla="*/ 75 w 279"/>
                  <a:gd name="T93" fmla="*/ 186 h 472"/>
                  <a:gd name="T94" fmla="*/ 16 w 279"/>
                  <a:gd name="T95" fmla="*/ 180 h 472"/>
                  <a:gd name="T96" fmla="*/ 279 w 279"/>
                  <a:gd name="T97" fmla="*/ 0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9" h="472">
                    <a:moveTo>
                      <a:pt x="279" y="0"/>
                    </a:moveTo>
                    <a:lnTo>
                      <a:pt x="251" y="58"/>
                    </a:lnTo>
                    <a:lnTo>
                      <a:pt x="108" y="58"/>
                    </a:lnTo>
                    <a:lnTo>
                      <a:pt x="77" y="120"/>
                    </a:lnTo>
                    <a:lnTo>
                      <a:pt x="99" y="125"/>
                    </a:lnTo>
                    <a:lnTo>
                      <a:pt x="121" y="129"/>
                    </a:lnTo>
                    <a:lnTo>
                      <a:pt x="141" y="136"/>
                    </a:lnTo>
                    <a:lnTo>
                      <a:pt x="160" y="143"/>
                    </a:lnTo>
                    <a:lnTo>
                      <a:pt x="177" y="153"/>
                    </a:lnTo>
                    <a:lnTo>
                      <a:pt x="194" y="163"/>
                    </a:lnTo>
                    <a:lnTo>
                      <a:pt x="210" y="174"/>
                    </a:lnTo>
                    <a:lnTo>
                      <a:pt x="224" y="187"/>
                    </a:lnTo>
                    <a:lnTo>
                      <a:pt x="235" y="200"/>
                    </a:lnTo>
                    <a:lnTo>
                      <a:pt x="245" y="211"/>
                    </a:lnTo>
                    <a:lnTo>
                      <a:pt x="252" y="225"/>
                    </a:lnTo>
                    <a:lnTo>
                      <a:pt x="260" y="238"/>
                    </a:lnTo>
                    <a:lnTo>
                      <a:pt x="265" y="252"/>
                    </a:lnTo>
                    <a:lnTo>
                      <a:pt x="268" y="266"/>
                    </a:lnTo>
                    <a:lnTo>
                      <a:pt x="271" y="282"/>
                    </a:lnTo>
                    <a:lnTo>
                      <a:pt x="271" y="296"/>
                    </a:lnTo>
                    <a:lnTo>
                      <a:pt x="271" y="315"/>
                    </a:lnTo>
                    <a:lnTo>
                      <a:pt x="268" y="332"/>
                    </a:lnTo>
                    <a:lnTo>
                      <a:pt x="262" y="349"/>
                    </a:lnTo>
                    <a:lnTo>
                      <a:pt x="255" y="364"/>
                    </a:lnTo>
                    <a:lnTo>
                      <a:pt x="248" y="380"/>
                    </a:lnTo>
                    <a:lnTo>
                      <a:pt x="238" y="394"/>
                    </a:lnTo>
                    <a:lnTo>
                      <a:pt x="228" y="407"/>
                    </a:lnTo>
                    <a:lnTo>
                      <a:pt x="217" y="418"/>
                    </a:lnTo>
                    <a:lnTo>
                      <a:pt x="206" y="428"/>
                    </a:lnTo>
                    <a:lnTo>
                      <a:pt x="193" y="438"/>
                    </a:lnTo>
                    <a:lnTo>
                      <a:pt x="179" y="447"/>
                    </a:lnTo>
                    <a:lnTo>
                      <a:pt x="166" y="454"/>
                    </a:lnTo>
                    <a:lnTo>
                      <a:pt x="145" y="461"/>
                    </a:lnTo>
                    <a:lnTo>
                      <a:pt x="125" y="468"/>
                    </a:lnTo>
                    <a:lnTo>
                      <a:pt x="104" y="471"/>
                    </a:lnTo>
                    <a:lnTo>
                      <a:pt x="82" y="472"/>
                    </a:lnTo>
                    <a:lnTo>
                      <a:pt x="63" y="471"/>
                    </a:lnTo>
                    <a:lnTo>
                      <a:pt x="46" y="468"/>
                    </a:lnTo>
                    <a:lnTo>
                      <a:pt x="31" y="464"/>
                    </a:lnTo>
                    <a:lnTo>
                      <a:pt x="20" y="458"/>
                    </a:lnTo>
                    <a:lnTo>
                      <a:pt x="12" y="451"/>
                    </a:lnTo>
                    <a:lnTo>
                      <a:pt x="5" y="442"/>
                    </a:lnTo>
                    <a:lnTo>
                      <a:pt x="2" y="435"/>
                    </a:lnTo>
                    <a:lnTo>
                      <a:pt x="0" y="427"/>
                    </a:lnTo>
                    <a:lnTo>
                      <a:pt x="0" y="422"/>
                    </a:lnTo>
                    <a:lnTo>
                      <a:pt x="2" y="417"/>
                    </a:lnTo>
                    <a:lnTo>
                      <a:pt x="5" y="414"/>
                    </a:lnTo>
                    <a:lnTo>
                      <a:pt x="9" y="410"/>
                    </a:lnTo>
                    <a:lnTo>
                      <a:pt x="13" y="407"/>
                    </a:lnTo>
                    <a:lnTo>
                      <a:pt x="17" y="404"/>
                    </a:lnTo>
                    <a:lnTo>
                      <a:pt x="23" y="403"/>
                    </a:lnTo>
                    <a:lnTo>
                      <a:pt x="29" y="403"/>
                    </a:lnTo>
                    <a:lnTo>
                      <a:pt x="37" y="403"/>
                    </a:lnTo>
                    <a:lnTo>
                      <a:pt x="44" y="405"/>
                    </a:lnTo>
                    <a:lnTo>
                      <a:pt x="54" y="410"/>
                    </a:lnTo>
                    <a:lnTo>
                      <a:pt x="68" y="418"/>
                    </a:lnTo>
                    <a:lnTo>
                      <a:pt x="81" y="427"/>
                    </a:lnTo>
                    <a:lnTo>
                      <a:pt x="95" y="432"/>
                    </a:lnTo>
                    <a:lnTo>
                      <a:pt x="108" y="435"/>
                    </a:lnTo>
                    <a:lnTo>
                      <a:pt x="122" y="437"/>
                    </a:lnTo>
                    <a:lnTo>
                      <a:pt x="132" y="437"/>
                    </a:lnTo>
                    <a:lnTo>
                      <a:pt x="142" y="435"/>
                    </a:lnTo>
                    <a:lnTo>
                      <a:pt x="152" y="432"/>
                    </a:lnTo>
                    <a:lnTo>
                      <a:pt x="160" y="430"/>
                    </a:lnTo>
                    <a:lnTo>
                      <a:pt x="169" y="425"/>
                    </a:lnTo>
                    <a:lnTo>
                      <a:pt x="177" y="420"/>
                    </a:lnTo>
                    <a:lnTo>
                      <a:pt x="186" y="414"/>
                    </a:lnTo>
                    <a:lnTo>
                      <a:pt x="194" y="407"/>
                    </a:lnTo>
                    <a:lnTo>
                      <a:pt x="201" y="398"/>
                    </a:lnTo>
                    <a:lnTo>
                      <a:pt x="209" y="390"/>
                    </a:lnTo>
                    <a:lnTo>
                      <a:pt x="213" y="381"/>
                    </a:lnTo>
                    <a:lnTo>
                      <a:pt x="217" y="373"/>
                    </a:lnTo>
                    <a:lnTo>
                      <a:pt x="221" y="363"/>
                    </a:lnTo>
                    <a:lnTo>
                      <a:pt x="224" y="353"/>
                    </a:lnTo>
                    <a:lnTo>
                      <a:pt x="226" y="343"/>
                    </a:lnTo>
                    <a:lnTo>
                      <a:pt x="226" y="333"/>
                    </a:lnTo>
                    <a:lnTo>
                      <a:pt x="226" y="322"/>
                    </a:lnTo>
                    <a:lnTo>
                      <a:pt x="224" y="312"/>
                    </a:lnTo>
                    <a:lnTo>
                      <a:pt x="221" y="302"/>
                    </a:lnTo>
                    <a:lnTo>
                      <a:pt x="218" y="292"/>
                    </a:lnTo>
                    <a:lnTo>
                      <a:pt x="214" y="282"/>
                    </a:lnTo>
                    <a:lnTo>
                      <a:pt x="210" y="272"/>
                    </a:lnTo>
                    <a:lnTo>
                      <a:pt x="204" y="264"/>
                    </a:lnTo>
                    <a:lnTo>
                      <a:pt x="197" y="254"/>
                    </a:lnTo>
                    <a:lnTo>
                      <a:pt x="190" y="245"/>
                    </a:lnTo>
                    <a:lnTo>
                      <a:pt x="182" y="237"/>
                    </a:lnTo>
                    <a:lnTo>
                      <a:pt x="173" y="229"/>
                    </a:lnTo>
                    <a:lnTo>
                      <a:pt x="165" y="221"/>
                    </a:lnTo>
                    <a:lnTo>
                      <a:pt x="155" y="215"/>
                    </a:lnTo>
                    <a:lnTo>
                      <a:pt x="143" y="208"/>
                    </a:lnTo>
                    <a:lnTo>
                      <a:pt x="132" y="203"/>
                    </a:lnTo>
                    <a:lnTo>
                      <a:pt x="121" y="198"/>
                    </a:lnTo>
                    <a:lnTo>
                      <a:pt x="99" y="191"/>
                    </a:lnTo>
                    <a:lnTo>
                      <a:pt x="75" y="186"/>
                    </a:lnTo>
                    <a:lnTo>
                      <a:pt x="47" y="181"/>
                    </a:lnTo>
                    <a:lnTo>
                      <a:pt x="16" y="180"/>
                    </a:lnTo>
                    <a:lnTo>
                      <a:pt x="108" y="0"/>
                    </a:lnTo>
                    <a:lnTo>
                      <a:pt x="279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48" name="Freeform 132">
                <a:extLst>
                  <a:ext uri="{FF2B5EF4-FFF2-40B4-BE49-F238E27FC236}">
                    <a16:creationId xmlns:a16="http://schemas.microsoft.com/office/drawing/2014/main" id="{2DF6D6AD-D406-4087-A2D6-289C2FA15F2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186440" y="5041562"/>
                <a:ext cx="64139" cy="101600"/>
              </a:xfrm>
              <a:custGeom>
                <a:avLst/>
                <a:gdLst>
                  <a:gd name="T0" fmla="*/ 271 w 302"/>
                  <a:gd name="T1" fmla="*/ 16 h 482"/>
                  <a:gd name="T2" fmla="*/ 217 w 302"/>
                  <a:gd name="T3" fmla="*/ 30 h 482"/>
                  <a:gd name="T4" fmla="*/ 173 w 302"/>
                  <a:gd name="T5" fmla="*/ 58 h 482"/>
                  <a:gd name="T6" fmla="*/ 132 w 302"/>
                  <a:gd name="T7" fmla="*/ 101 h 482"/>
                  <a:gd name="T8" fmla="*/ 102 w 302"/>
                  <a:gd name="T9" fmla="*/ 152 h 482"/>
                  <a:gd name="T10" fmla="*/ 79 w 302"/>
                  <a:gd name="T11" fmla="*/ 214 h 482"/>
                  <a:gd name="T12" fmla="*/ 118 w 302"/>
                  <a:gd name="T13" fmla="*/ 194 h 482"/>
                  <a:gd name="T14" fmla="*/ 156 w 302"/>
                  <a:gd name="T15" fmla="*/ 183 h 482"/>
                  <a:gd name="T16" fmla="*/ 193 w 302"/>
                  <a:gd name="T17" fmla="*/ 182 h 482"/>
                  <a:gd name="T18" fmla="*/ 227 w 302"/>
                  <a:gd name="T19" fmla="*/ 190 h 482"/>
                  <a:gd name="T20" fmla="*/ 256 w 302"/>
                  <a:gd name="T21" fmla="*/ 210 h 482"/>
                  <a:gd name="T22" fmla="*/ 282 w 302"/>
                  <a:gd name="T23" fmla="*/ 240 h 482"/>
                  <a:gd name="T24" fmla="*/ 298 w 302"/>
                  <a:gd name="T25" fmla="*/ 275 h 482"/>
                  <a:gd name="T26" fmla="*/ 302 w 302"/>
                  <a:gd name="T27" fmla="*/ 318 h 482"/>
                  <a:gd name="T28" fmla="*/ 298 w 302"/>
                  <a:gd name="T29" fmla="*/ 360 h 482"/>
                  <a:gd name="T30" fmla="*/ 282 w 302"/>
                  <a:gd name="T31" fmla="*/ 399 h 482"/>
                  <a:gd name="T32" fmla="*/ 254 w 302"/>
                  <a:gd name="T33" fmla="*/ 437 h 482"/>
                  <a:gd name="T34" fmla="*/ 215 w 302"/>
                  <a:gd name="T35" fmla="*/ 467 h 482"/>
                  <a:gd name="T36" fmla="*/ 167 w 302"/>
                  <a:gd name="T37" fmla="*/ 481 h 482"/>
                  <a:gd name="T38" fmla="*/ 126 w 302"/>
                  <a:gd name="T39" fmla="*/ 480 h 482"/>
                  <a:gd name="T40" fmla="*/ 95 w 302"/>
                  <a:gd name="T41" fmla="*/ 470 h 482"/>
                  <a:gd name="T42" fmla="*/ 67 w 302"/>
                  <a:gd name="T43" fmla="*/ 451 h 482"/>
                  <a:gd name="T44" fmla="*/ 26 w 302"/>
                  <a:gd name="T45" fmla="*/ 400 h 482"/>
                  <a:gd name="T46" fmla="*/ 4 w 302"/>
                  <a:gd name="T47" fmla="*/ 338 h 482"/>
                  <a:gd name="T48" fmla="*/ 0 w 302"/>
                  <a:gd name="T49" fmla="*/ 277 h 482"/>
                  <a:gd name="T50" fmla="*/ 6 w 302"/>
                  <a:gd name="T51" fmla="*/ 231 h 482"/>
                  <a:gd name="T52" fmla="*/ 20 w 302"/>
                  <a:gd name="T53" fmla="*/ 187 h 482"/>
                  <a:gd name="T54" fmla="*/ 40 w 302"/>
                  <a:gd name="T55" fmla="*/ 146 h 482"/>
                  <a:gd name="T56" fmla="*/ 67 w 302"/>
                  <a:gd name="T57" fmla="*/ 108 h 482"/>
                  <a:gd name="T58" fmla="*/ 99 w 302"/>
                  <a:gd name="T59" fmla="*/ 74 h 482"/>
                  <a:gd name="T60" fmla="*/ 157 w 302"/>
                  <a:gd name="T61" fmla="*/ 30 h 482"/>
                  <a:gd name="T62" fmla="*/ 191 w 302"/>
                  <a:gd name="T63" fmla="*/ 14 h 482"/>
                  <a:gd name="T64" fmla="*/ 252 w 302"/>
                  <a:gd name="T65" fmla="*/ 0 h 482"/>
                  <a:gd name="T66" fmla="*/ 74 w 302"/>
                  <a:gd name="T67" fmla="*/ 240 h 482"/>
                  <a:gd name="T68" fmla="*/ 67 w 302"/>
                  <a:gd name="T69" fmla="*/ 299 h 482"/>
                  <a:gd name="T70" fmla="*/ 69 w 302"/>
                  <a:gd name="T71" fmla="*/ 349 h 482"/>
                  <a:gd name="T72" fmla="*/ 86 w 302"/>
                  <a:gd name="T73" fmla="*/ 404 h 482"/>
                  <a:gd name="T74" fmla="*/ 116 w 302"/>
                  <a:gd name="T75" fmla="*/ 447 h 482"/>
                  <a:gd name="T76" fmla="*/ 147 w 302"/>
                  <a:gd name="T77" fmla="*/ 461 h 482"/>
                  <a:gd name="T78" fmla="*/ 176 w 302"/>
                  <a:gd name="T79" fmla="*/ 461 h 482"/>
                  <a:gd name="T80" fmla="*/ 196 w 302"/>
                  <a:gd name="T81" fmla="*/ 451 h 482"/>
                  <a:gd name="T82" fmla="*/ 215 w 302"/>
                  <a:gd name="T83" fmla="*/ 434 h 482"/>
                  <a:gd name="T84" fmla="*/ 230 w 302"/>
                  <a:gd name="T85" fmla="*/ 410 h 482"/>
                  <a:gd name="T86" fmla="*/ 238 w 302"/>
                  <a:gd name="T87" fmla="*/ 379 h 482"/>
                  <a:gd name="T88" fmla="*/ 239 w 302"/>
                  <a:gd name="T89" fmla="*/ 341 h 482"/>
                  <a:gd name="T90" fmla="*/ 234 w 302"/>
                  <a:gd name="T91" fmla="*/ 299 h 482"/>
                  <a:gd name="T92" fmla="*/ 221 w 302"/>
                  <a:gd name="T93" fmla="*/ 264 h 482"/>
                  <a:gd name="T94" fmla="*/ 203 w 302"/>
                  <a:gd name="T95" fmla="*/ 234 h 482"/>
                  <a:gd name="T96" fmla="*/ 177 w 302"/>
                  <a:gd name="T97" fmla="*/ 217 h 482"/>
                  <a:gd name="T98" fmla="*/ 147 w 302"/>
                  <a:gd name="T99" fmla="*/ 210 h 482"/>
                  <a:gd name="T100" fmla="*/ 111 w 302"/>
                  <a:gd name="T101" fmla="*/ 220 h 482"/>
                  <a:gd name="T102" fmla="*/ 74 w 302"/>
                  <a:gd name="T103" fmla="*/ 240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02" h="482">
                    <a:moveTo>
                      <a:pt x="292" y="0"/>
                    </a:moveTo>
                    <a:lnTo>
                      <a:pt x="292" y="13"/>
                    </a:lnTo>
                    <a:lnTo>
                      <a:pt x="271" y="16"/>
                    </a:lnTo>
                    <a:lnTo>
                      <a:pt x="251" y="18"/>
                    </a:lnTo>
                    <a:lnTo>
                      <a:pt x="232" y="24"/>
                    </a:lnTo>
                    <a:lnTo>
                      <a:pt x="217" y="30"/>
                    </a:lnTo>
                    <a:lnTo>
                      <a:pt x="201" y="38"/>
                    </a:lnTo>
                    <a:lnTo>
                      <a:pt x="187" y="47"/>
                    </a:lnTo>
                    <a:lnTo>
                      <a:pt x="173" y="58"/>
                    </a:lnTo>
                    <a:lnTo>
                      <a:pt x="159" y="72"/>
                    </a:lnTo>
                    <a:lnTo>
                      <a:pt x="145" y="87"/>
                    </a:lnTo>
                    <a:lnTo>
                      <a:pt x="132" y="101"/>
                    </a:lnTo>
                    <a:lnTo>
                      <a:pt x="120" y="116"/>
                    </a:lnTo>
                    <a:lnTo>
                      <a:pt x="111" y="133"/>
                    </a:lnTo>
                    <a:lnTo>
                      <a:pt x="102" y="152"/>
                    </a:lnTo>
                    <a:lnTo>
                      <a:pt x="94" y="170"/>
                    </a:lnTo>
                    <a:lnTo>
                      <a:pt x="86" y="192"/>
                    </a:lnTo>
                    <a:lnTo>
                      <a:pt x="79" y="214"/>
                    </a:lnTo>
                    <a:lnTo>
                      <a:pt x="92" y="207"/>
                    </a:lnTo>
                    <a:lnTo>
                      <a:pt x="105" y="200"/>
                    </a:lnTo>
                    <a:lnTo>
                      <a:pt x="118" y="194"/>
                    </a:lnTo>
                    <a:lnTo>
                      <a:pt x="130" y="189"/>
                    </a:lnTo>
                    <a:lnTo>
                      <a:pt x="143" y="186"/>
                    </a:lnTo>
                    <a:lnTo>
                      <a:pt x="156" y="183"/>
                    </a:lnTo>
                    <a:lnTo>
                      <a:pt x="169" y="182"/>
                    </a:lnTo>
                    <a:lnTo>
                      <a:pt x="181" y="180"/>
                    </a:lnTo>
                    <a:lnTo>
                      <a:pt x="193" y="182"/>
                    </a:lnTo>
                    <a:lnTo>
                      <a:pt x="204" y="183"/>
                    </a:lnTo>
                    <a:lnTo>
                      <a:pt x="215" y="186"/>
                    </a:lnTo>
                    <a:lnTo>
                      <a:pt x="227" y="190"/>
                    </a:lnTo>
                    <a:lnTo>
                      <a:pt x="237" y="196"/>
                    </a:lnTo>
                    <a:lnTo>
                      <a:pt x="247" y="202"/>
                    </a:lnTo>
                    <a:lnTo>
                      <a:pt x="256" y="210"/>
                    </a:lnTo>
                    <a:lnTo>
                      <a:pt x="266" y="219"/>
                    </a:lnTo>
                    <a:lnTo>
                      <a:pt x="275" y="228"/>
                    </a:lnTo>
                    <a:lnTo>
                      <a:pt x="282" y="240"/>
                    </a:lnTo>
                    <a:lnTo>
                      <a:pt x="288" y="251"/>
                    </a:lnTo>
                    <a:lnTo>
                      <a:pt x="293" y="263"/>
                    </a:lnTo>
                    <a:lnTo>
                      <a:pt x="298" y="275"/>
                    </a:lnTo>
                    <a:lnTo>
                      <a:pt x="300" y="289"/>
                    </a:lnTo>
                    <a:lnTo>
                      <a:pt x="302" y="302"/>
                    </a:lnTo>
                    <a:lnTo>
                      <a:pt x="302" y="318"/>
                    </a:lnTo>
                    <a:lnTo>
                      <a:pt x="302" y="332"/>
                    </a:lnTo>
                    <a:lnTo>
                      <a:pt x="300" y="346"/>
                    </a:lnTo>
                    <a:lnTo>
                      <a:pt x="298" y="360"/>
                    </a:lnTo>
                    <a:lnTo>
                      <a:pt x="293" y="373"/>
                    </a:lnTo>
                    <a:lnTo>
                      <a:pt x="288" y="386"/>
                    </a:lnTo>
                    <a:lnTo>
                      <a:pt x="282" y="399"/>
                    </a:lnTo>
                    <a:lnTo>
                      <a:pt x="275" y="411"/>
                    </a:lnTo>
                    <a:lnTo>
                      <a:pt x="266" y="424"/>
                    </a:lnTo>
                    <a:lnTo>
                      <a:pt x="254" y="437"/>
                    </a:lnTo>
                    <a:lnTo>
                      <a:pt x="242" y="450"/>
                    </a:lnTo>
                    <a:lnTo>
                      <a:pt x="230" y="460"/>
                    </a:lnTo>
                    <a:lnTo>
                      <a:pt x="215" y="467"/>
                    </a:lnTo>
                    <a:lnTo>
                      <a:pt x="200" y="474"/>
                    </a:lnTo>
                    <a:lnTo>
                      <a:pt x="184" y="478"/>
                    </a:lnTo>
                    <a:lnTo>
                      <a:pt x="167" y="481"/>
                    </a:lnTo>
                    <a:lnTo>
                      <a:pt x="150" y="482"/>
                    </a:lnTo>
                    <a:lnTo>
                      <a:pt x="137" y="481"/>
                    </a:lnTo>
                    <a:lnTo>
                      <a:pt x="126" y="480"/>
                    </a:lnTo>
                    <a:lnTo>
                      <a:pt x="115" y="478"/>
                    </a:lnTo>
                    <a:lnTo>
                      <a:pt x="105" y="474"/>
                    </a:lnTo>
                    <a:lnTo>
                      <a:pt x="95" y="470"/>
                    </a:lnTo>
                    <a:lnTo>
                      <a:pt x="85" y="464"/>
                    </a:lnTo>
                    <a:lnTo>
                      <a:pt x="75" y="458"/>
                    </a:lnTo>
                    <a:lnTo>
                      <a:pt x="67" y="451"/>
                    </a:lnTo>
                    <a:lnTo>
                      <a:pt x="51" y="434"/>
                    </a:lnTo>
                    <a:lnTo>
                      <a:pt x="37" y="417"/>
                    </a:lnTo>
                    <a:lnTo>
                      <a:pt x="26" y="400"/>
                    </a:lnTo>
                    <a:lnTo>
                      <a:pt x="17" y="380"/>
                    </a:lnTo>
                    <a:lnTo>
                      <a:pt x="9" y="359"/>
                    </a:lnTo>
                    <a:lnTo>
                      <a:pt x="4" y="338"/>
                    </a:lnTo>
                    <a:lnTo>
                      <a:pt x="1" y="315"/>
                    </a:lnTo>
                    <a:lnTo>
                      <a:pt x="0" y="291"/>
                    </a:lnTo>
                    <a:lnTo>
                      <a:pt x="0" y="277"/>
                    </a:lnTo>
                    <a:lnTo>
                      <a:pt x="1" y="261"/>
                    </a:lnTo>
                    <a:lnTo>
                      <a:pt x="3" y="245"/>
                    </a:lnTo>
                    <a:lnTo>
                      <a:pt x="6" y="231"/>
                    </a:lnTo>
                    <a:lnTo>
                      <a:pt x="10" y="216"/>
                    </a:lnTo>
                    <a:lnTo>
                      <a:pt x="14" y="202"/>
                    </a:lnTo>
                    <a:lnTo>
                      <a:pt x="20" y="187"/>
                    </a:lnTo>
                    <a:lnTo>
                      <a:pt x="26" y="173"/>
                    </a:lnTo>
                    <a:lnTo>
                      <a:pt x="33" y="159"/>
                    </a:lnTo>
                    <a:lnTo>
                      <a:pt x="40" y="146"/>
                    </a:lnTo>
                    <a:lnTo>
                      <a:pt x="48" y="133"/>
                    </a:lnTo>
                    <a:lnTo>
                      <a:pt x="57" y="121"/>
                    </a:lnTo>
                    <a:lnTo>
                      <a:pt x="67" y="108"/>
                    </a:lnTo>
                    <a:lnTo>
                      <a:pt x="77" y="97"/>
                    </a:lnTo>
                    <a:lnTo>
                      <a:pt x="88" y="84"/>
                    </a:lnTo>
                    <a:lnTo>
                      <a:pt x="99" y="74"/>
                    </a:lnTo>
                    <a:lnTo>
                      <a:pt x="123" y="54"/>
                    </a:lnTo>
                    <a:lnTo>
                      <a:pt x="146" y="37"/>
                    </a:lnTo>
                    <a:lnTo>
                      <a:pt x="157" y="30"/>
                    </a:lnTo>
                    <a:lnTo>
                      <a:pt x="169" y="24"/>
                    </a:lnTo>
                    <a:lnTo>
                      <a:pt x="180" y="18"/>
                    </a:lnTo>
                    <a:lnTo>
                      <a:pt x="191" y="14"/>
                    </a:lnTo>
                    <a:lnTo>
                      <a:pt x="213" y="9"/>
                    </a:lnTo>
                    <a:lnTo>
                      <a:pt x="232" y="3"/>
                    </a:lnTo>
                    <a:lnTo>
                      <a:pt x="252" y="0"/>
                    </a:lnTo>
                    <a:lnTo>
                      <a:pt x="272" y="0"/>
                    </a:lnTo>
                    <a:lnTo>
                      <a:pt x="292" y="0"/>
                    </a:lnTo>
                    <a:close/>
                    <a:moveTo>
                      <a:pt x="74" y="240"/>
                    </a:moveTo>
                    <a:lnTo>
                      <a:pt x="71" y="261"/>
                    </a:lnTo>
                    <a:lnTo>
                      <a:pt x="68" y="281"/>
                    </a:lnTo>
                    <a:lnTo>
                      <a:pt x="67" y="299"/>
                    </a:lnTo>
                    <a:lnTo>
                      <a:pt x="67" y="314"/>
                    </a:lnTo>
                    <a:lnTo>
                      <a:pt x="68" y="331"/>
                    </a:lnTo>
                    <a:lnTo>
                      <a:pt x="69" y="349"/>
                    </a:lnTo>
                    <a:lnTo>
                      <a:pt x="74" y="366"/>
                    </a:lnTo>
                    <a:lnTo>
                      <a:pt x="79" y="386"/>
                    </a:lnTo>
                    <a:lnTo>
                      <a:pt x="86" y="404"/>
                    </a:lnTo>
                    <a:lnTo>
                      <a:pt x="95" y="420"/>
                    </a:lnTo>
                    <a:lnTo>
                      <a:pt x="105" y="434"/>
                    </a:lnTo>
                    <a:lnTo>
                      <a:pt x="116" y="447"/>
                    </a:lnTo>
                    <a:lnTo>
                      <a:pt x="126" y="454"/>
                    </a:lnTo>
                    <a:lnTo>
                      <a:pt x="136" y="458"/>
                    </a:lnTo>
                    <a:lnTo>
                      <a:pt x="147" y="461"/>
                    </a:lnTo>
                    <a:lnTo>
                      <a:pt x="160" y="463"/>
                    </a:lnTo>
                    <a:lnTo>
                      <a:pt x="167" y="463"/>
                    </a:lnTo>
                    <a:lnTo>
                      <a:pt x="176" y="461"/>
                    </a:lnTo>
                    <a:lnTo>
                      <a:pt x="183" y="458"/>
                    </a:lnTo>
                    <a:lnTo>
                      <a:pt x="190" y="455"/>
                    </a:lnTo>
                    <a:lnTo>
                      <a:pt x="196" y="451"/>
                    </a:lnTo>
                    <a:lnTo>
                      <a:pt x="203" y="447"/>
                    </a:lnTo>
                    <a:lnTo>
                      <a:pt x="208" y="441"/>
                    </a:lnTo>
                    <a:lnTo>
                      <a:pt x="215" y="434"/>
                    </a:lnTo>
                    <a:lnTo>
                      <a:pt x="221" y="427"/>
                    </a:lnTo>
                    <a:lnTo>
                      <a:pt x="225" y="419"/>
                    </a:lnTo>
                    <a:lnTo>
                      <a:pt x="230" y="410"/>
                    </a:lnTo>
                    <a:lnTo>
                      <a:pt x="234" y="400"/>
                    </a:lnTo>
                    <a:lnTo>
                      <a:pt x="235" y="390"/>
                    </a:lnTo>
                    <a:lnTo>
                      <a:pt x="238" y="379"/>
                    </a:lnTo>
                    <a:lnTo>
                      <a:pt x="239" y="368"/>
                    </a:lnTo>
                    <a:lnTo>
                      <a:pt x="239" y="355"/>
                    </a:lnTo>
                    <a:lnTo>
                      <a:pt x="239" y="341"/>
                    </a:lnTo>
                    <a:lnTo>
                      <a:pt x="238" y="326"/>
                    </a:lnTo>
                    <a:lnTo>
                      <a:pt x="235" y="312"/>
                    </a:lnTo>
                    <a:lnTo>
                      <a:pt x="234" y="299"/>
                    </a:lnTo>
                    <a:lnTo>
                      <a:pt x="230" y="288"/>
                    </a:lnTo>
                    <a:lnTo>
                      <a:pt x="225" y="275"/>
                    </a:lnTo>
                    <a:lnTo>
                      <a:pt x="221" y="264"/>
                    </a:lnTo>
                    <a:lnTo>
                      <a:pt x="215" y="253"/>
                    </a:lnTo>
                    <a:lnTo>
                      <a:pt x="208" y="243"/>
                    </a:lnTo>
                    <a:lnTo>
                      <a:pt x="203" y="234"/>
                    </a:lnTo>
                    <a:lnTo>
                      <a:pt x="194" y="227"/>
                    </a:lnTo>
                    <a:lnTo>
                      <a:pt x="186" y="221"/>
                    </a:lnTo>
                    <a:lnTo>
                      <a:pt x="177" y="217"/>
                    </a:lnTo>
                    <a:lnTo>
                      <a:pt x="169" y="213"/>
                    </a:lnTo>
                    <a:lnTo>
                      <a:pt x="157" y="211"/>
                    </a:lnTo>
                    <a:lnTo>
                      <a:pt x="147" y="210"/>
                    </a:lnTo>
                    <a:lnTo>
                      <a:pt x="133" y="211"/>
                    </a:lnTo>
                    <a:lnTo>
                      <a:pt x="119" y="216"/>
                    </a:lnTo>
                    <a:lnTo>
                      <a:pt x="111" y="220"/>
                    </a:lnTo>
                    <a:lnTo>
                      <a:pt x="99" y="224"/>
                    </a:lnTo>
                    <a:lnTo>
                      <a:pt x="88" y="231"/>
                    </a:lnTo>
                    <a:lnTo>
                      <a:pt x="74" y="24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49" name="Freeform 131">
                <a:extLst>
                  <a:ext uri="{FF2B5EF4-FFF2-40B4-BE49-F238E27FC236}">
                    <a16:creationId xmlns:a16="http://schemas.microsoft.com/office/drawing/2014/main" id="{66631F73-3553-402B-A802-151C5A8DE9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83265" y="4759531"/>
                <a:ext cx="64139" cy="99695"/>
              </a:xfrm>
              <a:custGeom>
                <a:avLst/>
                <a:gdLst>
                  <a:gd name="T0" fmla="*/ 47 w 303"/>
                  <a:gd name="T1" fmla="*/ 0 h 473"/>
                  <a:gd name="T2" fmla="*/ 303 w 303"/>
                  <a:gd name="T3" fmla="*/ 0 h 473"/>
                  <a:gd name="T4" fmla="*/ 303 w 303"/>
                  <a:gd name="T5" fmla="*/ 12 h 473"/>
                  <a:gd name="T6" fmla="*/ 143 w 303"/>
                  <a:gd name="T7" fmla="*/ 473 h 473"/>
                  <a:gd name="T8" fmla="*/ 103 w 303"/>
                  <a:gd name="T9" fmla="*/ 473 h 473"/>
                  <a:gd name="T10" fmla="*/ 246 w 303"/>
                  <a:gd name="T11" fmla="*/ 56 h 473"/>
                  <a:gd name="T12" fmla="*/ 115 w 303"/>
                  <a:gd name="T13" fmla="*/ 56 h 473"/>
                  <a:gd name="T14" fmla="*/ 96 w 303"/>
                  <a:gd name="T15" fmla="*/ 56 h 473"/>
                  <a:gd name="T16" fmla="*/ 81 w 303"/>
                  <a:gd name="T17" fmla="*/ 58 h 473"/>
                  <a:gd name="T18" fmla="*/ 68 w 303"/>
                  <a:gd name="T19" fmla="*/ 61 h 473"/>
                  <a:gd name="T20" fmla="*/ 58 w 303"/>
                  <a:gd name="T21" fmla="*/ 65 h 473"/>
                  <a:gd name="T22" fmla="*/ 44 w 303"/>
                  <a:gd name="T23" fmla="*/ 73 h 473"/>
                  <a:gd name="T24" fmla="*/ 31 w 303"/>
                  <a:gd name="T25" fmla="*/ 85 h 473"/>
                  <a:gd name="T26" fmla="*/ 20 w 303"/>
                  <a:gd name="T27" fmla="*/ 99 h 473"/>
                  <a:gd name="T28" fmla="*/ 11 w 303"/>
                  <a:gd name="T29" fmla="*/ 113 h 473"/>
                  <a:gd name="T30" fmla="*/ 0 w 303"/>
                  <a:gd name="T31" fmla="*/ 110 h 473"/>
                  <a:gd name="T32" fmla="*/ 47 w 303"/>
                  <a:gd name="T33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03" h="473">
                    <a:moveTo>
                      <a:pt x="47" y="0"/>
                    </a:moveTo>
                    <a:lnTo>
                      <a:pt x="303" y="0"/>
                    </a:lnTo>
                    <a:lnTo>
                      <a:pt x="303" y="12"/>
                    </a:lnTo>
                    <a:lnTo>
                      <a:pt x="143" y="473"/>
                    </a:lnTo>
                    <a:lnTo>
                      <a:pt x="103" y="473"/>
                    </a:lnTo>
                    <a:lnTo>
                      <a:pt x="246" y="56"/>
                    </a:lnTo>
                    <a:lnTo>
                      <a:pt x="115" y="56"/>
                    </a:lnTo>
                    <a:lnTo>
                      <a:pt x="96" y="56"/>
                    </a:lnTo>
                    <a:lnTo>
                      <a:pt x="81" y="58"/>
                    </a:lnTo>
                    <a:lnTo>
                      <a:pt x="68" y="61"/>
                    </a:lnTo>
                    <a:lnTo>
                      <a:pt x="58" y="65"/>
                    </a:lnTo>
                    <a:lnTo>
                      <a:pt x="44" y="73"/>
                    </a:lnTo>
                    <a:lnTo>
                      <a:pt x="31" y="85"/>
                    </a:lnTo>
                    <a:lnTo>
                      <a:pt x="20" y="99"/>
                    </a:lnTo>
                    <a:lnTo>
                      <a:pt x="11" y="113"/>
                    </a:lnTo>
                    <a:lnTo>
                      <a:pt x="0" y="11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0" name="Freeform 130">
                <a:extLst>
                  <a:ext uri="{FF2B5EF4-FFF2-40B4-BE49-F238E27FC236}">
                    <a16:creationId xmlns:a16="http://schemas.microsoft.com/office/drawing/2014/main" id="{F088CD84-5AD9-4A66-90A1-6AE05AF8029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194696" y="3550491"/>
                <a:ext cx="58424" cy="102235"/>
              </a:xfrm>
              <a:custGeom>
                <a:avLst/>
                <a:gdLst>
                  <a:gd name="T0" fmla="*/ 48 w 277"/>
                  <a:gd name="T1" fmla="*/ 199 h 483"/>
                  <a:gd name="T2" fmla="*/ 16 w 277"/>
                  <a:gd name="T3" fmla="*/ 154 h 483"/>
                  <a:gd name="T4" fmla="*/ 6 w 277"/>
                  <a:gd name="T5" fmla="*/ 111 h 483"/>
                  <a:gd name="T6" fmla="*/ 12 w 277"/>
                  <a:gd name="T7" fmla="*/ 78 h 483"/>
                  <a:gd name="T8" fmla="*/ 26 w 277"/>
                  <a:gd name="T9" fmla="*/ 50 h 483"/>
                  <a:gd name="T10" fmla="*/ 51 w 277"/>
                  <a:gd name="T11" fmla="*/ 26 h 483"/>
                  <a:gd name="T12" fmla="*/ 84 w 277"/>
                  <a:gd name="T13" fmla="*/ 9 h 483"/>
                  <a:gd name="T14" fmla="*/ 124 w 277"/>
                  <a:gd name="T15" fmla="*/ 0 h 483"/>
                  <a:gd name="T16" fmla="*/ 165 w 277"/>
                  <a:gd name="T17" fmla="*/ 2 h 483"/>
                  <a:gd name="T18" fmla="*/ 201 w 277"/>
                  <a:gd name="T19" fmla="*/ 12 h 483"/>
                  <a:gd name="T20" fmla="*/ 231 w 277"/>
                  <a:gd name="T21" fmla="*/ 30 h 483"/>
                  <a:gd name="T22" fmla="*/ 252 w 277"/>
                  <a:gd name="T23" fmla="*/ 54 h 483"/>
                  <a:gd name="T24" fmla="*/ 264 w 277"/>
                  <a:gd name="T25" fmla="*/ 81 h 483"/>
                  <a:gd name="T26" fmla="*/ 265 w 277"/>
                  <a:gd name="T27" fmla="*/ 114 h 483"/>
                  <a:gd name="T28" fmla="*/ 247 w 277"/>
                  <a:gd name="T29" fmla="*/ 154 h 483"/>
                  <a:gd name="T30" fmla="*/ 194 w 277"/>
                  <a:gd name="T31" fmla="*/ 199 h 483"/>
                  <a:gd name="T32" fmla="*/ 218 w 277"/>
                  <a:gd name="T33" fmla="*/ 259 h 483"/>
                  <a:gd name="T34" fmla="*/ 255 w 277"/>
                  <a:gd name="T35" fmla="*/ 300 h 483"/>
                  <a:gd name="T36" fmla="*/ 269 w 277"/>
                  <a:gd name="T37" fmla="*/ 327 h 483"/>
                  <a:gd name="T38" fmla="*/ 277 w 277"/>
                  <a:gd name="T39" fmla="*/ 355 h 483"/>
                  <a:gd name="T40" fmla="*/ 274 w 277"/>
                  <a:gd name="T41" fmla="*/ 388 h 483"/>
                  <a:gd name="T42" fmla="*/ 261 w 277"/>
                  <a:gd name="T43" fmla="*/ 420 h 483"/>
                  <a:gd name="T44" fmla="*/ 238 w 277"/>
                  <a:gd name="T45" fmla="*/ 447 h 483"/>
                  <a:gd name="T46" fmla="*/ 206 w 277"/>
                  <a:gd name="T47" fmla="*/ 469 h 483"/>
                  <a:gd name="T48" fmla="*/ 167 w 277"/>
                  <a:gd name="T49" fmla="*/ 480 h 483"/>
                  <a:gd name="T50" fmla="*/ 121 w 277"/>
                  <a:gd name="T51" fmla="*/ 481 h 483"/>
                  <a:gd name="T52" fmla="*/ 77 w 277"/>
                  <a:gd name="T53" fmla="*/ 473 h 483"/>
                  <a:gd name="T54" fmla="*/ 41 w 277"/>
                  <a:gd name="T55" fmla="*/ 452 h 483"/>
                  <a:gd name="T56" fmla="*/ 17 w 277"/>
                  <a:gd name="T57" fmla="*/ 425 h 483"/>
                  <a:gd name="T58" fmla="*/ 5 w 277"/>
                  <a:gd name="T59" fmla="*/ 398 h 483"/>
                  <a:gd name="T60" fmla="*/ 0 w 277"/>
                  <a:gd name="T61" fmla="*/ 368 h 483"/>
                  <a:gd name="T62" fmla="*/ 13 w 277"/>
                  <a:gd name="T63" fmla="*/ 322 h 483"/>
                  <a:gd name="T64" fmla="*/ 51 w 277"/>
                  <a:gd name="T65" fmla="*/ 276 h 483"/>
                  <a:gd name="T66" fmla="*/ 150 w 277"/>
                  <a:gd name="T67" fmla="*/ 203 h 483"/>
                  <a:gd name="T68" fmla="*/ 197 w 277"/>
                  <a:gd name="T69" fmla="*/ 156 h 483"/>
                  <a:gd name="T70" fmla="*/ 213 w 277"/>
                  <a:gd name="T71" fmla="*/ 122 h 483"/>
                  <a:gd name="T72" fmla="*/ 214 w 277"/>
                  <a:gd name="T73" fmla="*/ 80 h 483"/>
                  <a:gd name="T74" fmla="*/ 204 w 277"/>
                  <a:gd name="T75" fmla="*/ 51 h 483"/>
                  <a:gd name="T76" fmla="*/ 190 w 277"/>
                  <a:gd name="T77" fmla="*/ 36 h 483"/>
                  <a:gd name="T78" fmla="*/ 170 w 277"/>
                  <a:gd name="T79" fmla="*/ 26 h 483"/>
                  <a:gd name="T80" fmla="*/ 121 w 277"/>
                  <a:gd name="T81" fmla="*/ 22 h 483"/>
                  <a:gd name="T82" fmla="*/ 92 w 277"/>
                  <a:gd name="T83" fmla="*/ 32 h 483"/>
                  <a:gd name="T84" fmla="*/ 70 w 277"/>
                  <a:gd name="T85" fmla="*/ 51 h 483"/>
                  <a:gd name="T86" fmla="*/ 58 w 277"/>
                  <a:gd name="T87" fmla="*/ 74 h 483"/>
                  <a:gd name="T88" fmla="*/ 58 w 277"/>
                  <a:gd name="T89" fmla="*/ 97 h 483"/>
                  <a:gd name="T90" fmla="*/ 67 w 277"/>
                  <a:gd name="T91" fmla="*/ 124 h 483"/>
                  <a:gd name="T92" fmla="*/ 85 w 277"/>
                  <a:gd name="T93" fmla="*/ 149 h 483"/>
                  <a:gd name="T94" fmla="*/ 112 w 277"/>
                  <a:gd name="T95" fmla="*/ 253 h 483"/>
                  <a:gd name="T96" fmla="*/ 77 w 277"/>
                  <a:gd name="T97" fmla="*/ 291 h 483"/>
                  <a:gd name="T98" fmla="*/ 58 w 277"/>
                  <a:gd name="T99" fmla="*/ 335 h 483"/>
                  <a:gd name="T100" fmla="*/ 56 w 277"/>
                  <a:gd name="T101" fmla="*/ 378 h 483"/>
                  <a:gd name="T102" fmla="*/ 61 w 277"/>
                  <a:gd name="T103" fmla="*/ 406 h 483"/>
                  <a:gd name="T104" fmla="*/ 74 w 277"/>
                  <a:gd name="T105" fmla="*/ 430 h 483"/>
                  <a:gd name="T106" fmla="*/ 92 w 277"/>
                  <a:gd name="T107" fmla="*/ 449 h 483"/>
                  <a:gd name="T108" fmla="*/ 116 w 277"/>
                  <a:gd name="T109" fmla="*/ 460 h 483"/>
                  <a:gd name="T110" fmla="*/ 143 w 277"/>
                  <a:gd name="T111" fmla="*/ 464 h 483"/>
                  <a:gd name="T112" fmla="*/ 184 w 277"/>
                  <a:gd name="T113" fmla="*/ 456 h 483"/>
                  <a:gd name="T114" fmla="*/ 204 w 277"/>
                  <a:gd name="T115" fmla="*/ 443 h 483"/>
                  <a:gd name="T116" fmla="*/ 218 w 277"/>
                  <a:gd name="T117" fmla="*/ 426 h 483"/>
                  <a:gd name="T118" fmla="*/ 226 w 277"/>
                  <a:gd name="T119" fmla="*/ 406 h 483"/>
                  <a:gd name="T120" fmla="*/ 226 w 277"/>
                  <a:gd name="T121" fmla="*/ 381 h 483"/>
                  <a:gd name="T122" fmla="*/ 213 w 277"/>
                  <a:gd name="T123" fmla="*/ 348 h 483"/>
                  <a:gd name="T124" fmla="*/ 148 w 277"/>
                  <a:gd name="T125" fmla="*/ 281 h 4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77" h="483">
                    <a:moveTo>
                      <a:pt x="95" y="240"/>
                    </a:moveTo>
                    <a:lnTo>
                      <a:pt x="70" y="219"/>
                    </a:lnTo>
                    <a:lnTo>
                      <a:pt x="48" y="199"/>
                    </a:lnTo>
                    <a:lnTo>
                      <a:pt x="33" y="182"/>
                    </a:lnTo>
                    <a:lnTo>
                      <a:pt x="23" y="168"/>
                    </a:lnTo>
                    <a:lnTo>
                      <a:pt x="16" y="154"/>
                    </a:lnTo>
                    <a:lnTo>
                      <a:pt x="10" y="139"/>
                    </a:lnTo>
                    <a:lnTo>
                      <a:pt x="7" y="125"/>
                    </a:lnTo>
                    <a:lnTo>
                      <a:pt x="6" y="111"/>
                    </a:lnTo>
                    <a:lnTo>
                      <a:pt x="6" y="100"/>
                    </a:lnTo>
                    <a:lnTo>
                      <a:pt x="9" y="90"/>
                    </a:lnTo>
                    <a:lnTo>
                      <a:pt x="12" y="78"/>
                    </a:lnTo>
                    <a:lnTo>
                      <a:pt x="14" y="68"/>
                    </a:lnTo>
                    <a:lnTo>
                      <a:pt x="20" y="60"/>
                    </a:lnTo>
                    <a:lnTo>
                      <a:pt x="26" y="50"/>
                    </a:lnTo>
                    <a:lnTo>
                      <a:pt x="33" y="42"/>
                    </a:lnTo>
                    <a:lnTo>
                      <a:pt x="41" y="33"/>
                    </a:lnTo>
                    <a:lnTo>
                      <a:pt x="51" y="26"/>
                    </a:lnTo>
                    <a:lnTo>
                      <a:pt x="61" y="19"/>
                    </a:lnTo>
                    <a:lnTo>
                      <a:pt x="73" y="13"/>
                    </a:lnTo>
                    <a:lnTo>
                      <a:pt x="84" y="9"/>
                    </a:lnTo>
                    <a:lnTo>
                      <a:pt x="97" y="5"/>
                    </a:lnTo>
                    <a:lnTo>
                      <a:pt x="109" y="2"/>
                    </a:lnTo>
                    <a:lnTo>
                      <a:pt x="124" y="0"/>
                    </a:lnTo>
                    <a:lnTo>
                      <a:pt x="138" y="0"/>
                    </a:lnTo>
                    <a:lnTo>
                      <a:pt x="152" y="0"/>
                    </a:lnTo>
                    <a:lnTo>
                      <a:pt x="165" y="2"/>
                    </a:lnTo>
                    <a:lnTo>
                      <a:pt x="177" y="5"/>
                    </a:lnTo>
                    <a:lnTo>
                      <a:pt x="190" y="7"/>
                    </a:lnTo>
                    <a:lnTo>
                      <a:pt x="201" y="12"/>
                    </a:lnTo>
                    <a:lnTo>
                      <a:pt x="211" y="17"/>
                    </a:lnTo>
                    <a:lnTo>
                      <a:pt x="221" y="23"/>
                    </a:lnTo>
                    <a:lnTo>
                      <a:pt x="231" y="30"/>
                    </a:lnTo>
                    <a:lnTo>
                      <a:pt x="238" y="39"/>
                    </a:lnTo>
                    <a:lnTo>
                      <a:pt x="245" y="47"/>
                    </a:lnTo>
                    <a:lnTo>
                      <a:pt x="252" y="54"/>
                    </a:lnTo>
                    <a:lnTo>
                      <a:pt x="257" y="63"/>
                    </a:lnTo>
                    <a:lnTo>
                      <a:pt x="261" y="73"/>
                    </a:lnTo>
                    <a:lnTo>
                      <a:pt x="264" y="81"/>
                    </a:lnTo>
                    <a:lnTo>
                      <a:pt x="265" y="91"/>
                    </a:lnTo>
                    <a:lnTo>
                      <a:pt x="265" y="100"/>
                    </a:lnTo>
                    <a:lnTo>
                      <a:pt x="265" y="114"/>
                    </a:lnTo>
                    <a:lnTo>
                      <a:pt x="261" y="127"/>
                    </a:lnTo>
                    <a:lnTo>
                      <a:pt x="255" y="139"/>
                    </a:lnTo>
                    <a:lnTo>
                      <a:pt x="247" y="154"/>
                    </a:lnTo>
                    <a:lnTo>
                      <a:pt x="234" y="168"/>
                    </a:lnTo>
                    <a:lnTo>
                      <a:pt x="217" y="183"/>
                    </a:lnTo>
                    <a:lnTo>
                      <a:pt x="194" y="199"/>
                    </a:lnTo>
                    <a:lnTo>
                      <a:pt x="167" y="217"/>
                    </a:lnTo>
                    <a:lnTo>
                      <a:pt x="196" y="239"/>
                    </a:lnTo>
                    <a:lnTo>
                      <a:pt x="218" y="259"/>
                    </a:lnTo>
                    <a:lnTo>
                      <a:pt x="237" y="276"/>
                    </a:lnTo>
                    <a:lnTo>
                      <a:pt x="250" y="290"/>
                    </a:lnTo>
                    <a:lnTo>
                      <a:pt x="255" y="300"/>
                    </a:lnTo>
                    <a:lnTo>
                      <a:pt x="261" y="308"/>
                    </a:lnTo>
                    <a:lnTo>
                      <a:pt x="267" y="317"/>
                    </a:lnTo>
                    <a:lnTo>
                      <a:pt x="269" y="327"/>
                    </a:lnTo>
                    <a:lnTo>
                      <a:pt x="272" y="335"/>
                    </a:lnTo>
                    <a:lnTo>
                      <a:pt x="275" y="345"/>
                    </a:lnTo>
                    <a:lnTo>
                      <a:pt x="277" y="355"/>
                    </a:lnTo>
                    <a:lnTo>
                      <a:pt x="277" y="364"/>
                    </a:lnTo>
                    <a:lnTo>
                      <a:pt x="275" y="376"/>
                    </a:lnTo>
                    <a:lnTo>
                      <a:pt x="274" y="388"/>
                    </a:lnTo>
                    <a:lnTo>
                      <a:pt x="271" y="399"/>
                    </a:lnTo>
                    <a:lnTo>
                      <a:pt x="267" y="409"/>
                    </a:lnTo>
                    <a:lnTo>
                      <a:pt x="261" y="420"/>
                    </a:lnTo>
                    <a:lnTo>
                      <a:pt x="255" y="429"/>
                    </a:lnTo>
                    <a:lnTo>
                      <a:pt x="247" y="439"/>
                    </a:lnTo>
                    <a:lnTo>
                      <a:pt x="238" y="447"/>
                    </a:lnTo>
                    <a:lnTo>
                      <a:pt x="228" y="456"/>
                    </a:lnTo>
                    <a:lnTo>
                      <a:pt x="217" y="463"/>
                    </a:lnTo>
                    <a:lnTo>
                      <a:pt x="206" y="469"/>
                    </a:lnTo>
                    <a:lnTo>
                      <a:pt x="193" y="474"/>
                    </a:lnTo>
                    <a:lnTo>
                      <a:pt x="180" y="477"/>
                    </a:lnTo>
                    <a:lnTo>
                      <a:pt x="167" y="480"/>
                    </a:lnTo>
                    <a:lnTo>
                      <a:pt x="152" y="481"/>
                    </a:lnTo>
                    <a:lnTo>
                      <a:pt x="138" y="483"/>
                    </a:lnTo>
                    <a:lnTo>
                      <a:pt x="121" y="481"/>
                    </a:lnTo>
                    <a:lnTo>
                      <a:pt x="105" y="480"/>
                    </a:lnTo>
                    <a:lnTo>
                      <a:pt x="91" y="477"/>
                    </a:lnTo>
                    <a:lnTo>
                      <a:pt x="77" y="473"/>
                    </a:lnTo>
                    <a:lnTo>
                      <a:pt x="64" y="466"/>
                    </a:lnTo>
                    <a:lnTo>
                      <a:pt x="51" y="459"/>
                    </a:lnTo>
                    <a:lnTo>
                      <a:pt x="41" y="452"/>
                    </a:lnTo>
                    <a:lnTo>
                      <a:pt x="31" y="442"/>
                    </a:lnTo>
                    <a:lnTo>
                      <a:pt x="24" y="433"/>
                    </a:lnTo>
                    <a:lnTo>
                      <a:pt x="17" y="425"/>
                    </a:lnTo>
                    <a:lnTo>
                      <a:pt x="13" y="415"/>
                    </a:lnTo>
                    <a:lnTo>
                      <a:pt x="9" y="406"/>
                    </a:lnTo>
                    <a:lnTo>
                      <a:pt x="5" y="398"/>
                    </a:lnTo>
                    <a:lnTo>
                      <a:pt x="3" y="388"/>
                    </a:lnTo>
                    <a:lnTo>
                      <a:pt x="2" y="378"/>
                    </a:lnTo>
                    <a:lnTo>
                      <a:pt x="0" y="368"/>
                    </a:lnTo>
                    <a:lnTo>
                      <a:pt x="2" y="354"/>
                    </a:lnTo>
                    <a:lnTo>
                      <a:pt x="6" y="338"/>
                    </a:lnTo>
                    <a:lnTo>
                      <a:pt x="13" y="322"/>
                    </a:lnTo>
                    <a:lnTo>
                      <a:pt x="22" y="307"/>
                    </a:lnTo>
                    <a:lnTo>
                      <a:pt x="34" y="291"/>
                    </a:lnTo>
                    <a:lnTo>
                      <a:pt x="51" y="276"/>
                    </a:lnTo>
                    <a:lnTo>
                      <a:pt x="71" y="259"/>
                    </a:lnTo>
                    <a:lnTo>
                      <a:pt x="95" y="240"/>
                    </a:lnTo>
                    <a:close/>
                    <a:moveTo>
                      <a:pt x="150" y="203"/>
                    </a:moveTo>
                    <a:lnTo>
                      <a:pt x="170" y="186"/>
                    </a:lnTo>
                    <a:lnTo>
                      <a:pt x="186" y="171"/>
                    </a:lnTo>
                    <a:lnTo>
                      <a:pt x="197" y="156"/>
                    </a:lnTo>
                    <a:lnTo>
                      <a:pt x="204" y="145"/>
                    </a:lnTo>
                    <a:lnTo>
                      <a:pt x="210" y="134"/>
                    </a:lnTo>
                    <a:lnTo>
                      <a:pt x="213" y="122"/>
                    </a:lnTo>
                    <a:lnTo>
                      <a:pt x="216" y="110"/>
                    </a:lnTo>
                    <a:lnTo>
                      <a:pt x="216" y="97"/>
                    </a:lnTo>
                    <a:lnTo>
                      <a:pt x="214" y="80"/>
                    </a:lnTo>
                    <a:lnTo>
                      <a:pt x="210" y="64"/>
                    </a:lnTo>
                    <a:lnTo>
                      <a:pt x="207" y="59"/>
                    </a:lnTo>
                    <a:lnTo>
                      <a:pt x="204" y="51"/>
                    </a:lnTo>
                    <a:lnTo>
                      <a:pt x="200" y="46"/>
                    </a:lnTo>
                    <a:lnTo>
                      <a:pt x="196" y="40"/>
                    </a:lnTo>
                    <a:lnTo>
                      <a:pt x="190" y="36"/>
                    </a:lnTo>
                    <a:lnTo>
                      <a:pt x="183" y="32"/>
                    </a:lnTo>
                    <a:lnTo>
                      <a:pt x="177" y="29"/>
                    </a:lnTo>
                    <a:lnTo>
                      <a:pt x="170" y="26"/>
                    </a:lnTo>
                    <a:lnTo>
                      <a:pt x="155" y="22"/>
                    </a:lnTo>
                    <a:lnTo>
                      <a:pt x="138" y="20"/>
                    </a:lnTo>
                    <a:lnTo>
                      <a:pt x="121" y="22"/>
                    </a:lnTo>
                    <a:lnTo>
                      <a:pt x="105" y="25"/>
                    </a:lnTo>
                    <a:lnTo>
                      <a:pt x="98" y="29"/>
                    </a:lnTo>
                    <a:lnTo>
                      <a:pt x="92" y="32"/>
                    </a:lnTo>
                    <a:lnTo>
                      <a:pt x="85" y="36"/>
                    </a:lnTo>
                    <a:lnTo>
                      <a:pt x="80" y="40"/>
                    </a:lnTo>
                    <a:lnTo>
                      <a:pt x="70" y="51"/>
                    </a:lnTo>
                    <a:lnTo>
                      <a:pt x="63" y="63"/>
                    </a:lnTo>
                    <a:lnTo>
                      <a:pt x="60" y="68"/>
                    </a:lnTo>
                    <a:lnTo>
                      <a:pt x="58" y="74"/>
                    </a:lnTo>
                    <a:lnTo>
                      <a:pt x="57" y="81"/>
                    </a:lnTo>
                    <a:lnTo>
                      <a:pt x="57" y="87"/>
                    </a:lnTo>
                    <a:lnTo>
                      <a:pt x="58" y="97"/>
                    </a:lnTo>
                    <a:lnTo>
                      <a:pt x="60" y="105"/>
                    </a:lnTo>
                    <a:lnTo>
                      <a:pt x="63" y="114"/>
                    </a:lnTo>
                    <a:lnTo>
                      <a:pt x="67" y="124"/>
                    </a:lnTo>
                    <a:lnTo>
                      <a:pt x="71" y="132"/>
                    </a:lnTo>
                    <a:lnTo>
                      <a:pt x="78" y="141"/>
                    </a:lnTo>
                    <a:lnTo>
                      <a:pt x="85" y="149"/>
                    </a:lnTo>
                    <a:lnTo>
                      <a:pt x="94" y="156"/>
                    </a:lnTo>
                    <a:lnTo>
                      <a:pt x="150" y="203"/>
                    </a:lnTo>
                    <a:close/>
                    <a:moveTo>
                      <a:pt x="112" y="253"/>
                    </a:moveTo>
                    <a:lnTo>
                      <a:pt x="98" y="266"/>
                    </a:lnTo>
                    <a:lnTo>
                      <a:pt x="87" y="278"/>
                    </a:lnTo>
                    <a:lnTo>
                      <a:pt x="77" y="291"/>
                    </a:lnTo>
                    <a:lnTo>
                      <a:pt x="68" y="305"/>
                    </a:lnTo>
                    <a:lnTo>
                      <a:pt x="63" y="320"/>
                    </a:lnTo>
                    <a:lnTo>
                      <a:pt x="58" y="335"/>
                    </a:lnTo>
                    <a:lnTo>
                      <a:pt x="56" y="351"/>
                    </a:lnTo>
                    <a:lnTo>
                      <a:pt x="54" y="366"/>
                    </a:lnTo>
                    <a:lnTo>
                      <a:pt x="56" y="378"/>
                    </a:lnTo>
                    <a:lnTo>
                      <a:pt x="57" y="388"/>
                    </a:lnTo>
                    <a:lnTo>
                      <a:pt x="58" y="398"/>
                    </a:lnTo>
                    <a:lnTo>
                      <a:pt x="61" y="406"/>
                    </a:lnTo>
                    <a:lnTo>
                      <a:pt x="64" y="415"/>
                    </a:lnTo>
                    <a:lnTo>
                      <a:pt x="68" y="423"/>
                    </a:lnTo>
                    <a:lnTo>
                      <a:pt x="74" y="430"/>
                    </a:lnTo>
                    <a:lnTo>
                      <a:pt x="80" y="437"/>
                    </a:lnTo>
                    <a:lnTo>
                      <a:pt x="85" y="444"/>
                    </a:lnTo>
                    <a:lnTo>
                      <a:pt x="92" y="449"/>
                    </a:lnTo>
                    <a:lnTo>
                      <a:pt x="99" y="454"/>
                    </a:lnTo>
                    <a:lnTo>
                      <a:pt x="108" y="457"/>
                    </a:lnTo>
                    <a:lnTo>
                      <a:pt x="116" y="460"/>
                    </a:lnTo>
                    <a:lnTo>
                      <a:pt x="125" y="463"/>
                    </a:lnTo>
                    <a:lnTo>
                      <a:pt x="133" y="464"/>
                    </a:lnTo>
                    <a:lnTo>
                      <a:pt x="143" y="464"/>
                    </a:lnTo>
                    <a:lnTo>
                      <a:pt x="160" y="463"/>
                    </a:lnTo>
                    <a:lnTo>
                      <a:pt x="177" y="459"/>
                    </a:lnTo>
                    <a:lnTo>
                      <a:pt x="184" y="456"/>
                    </a:lnTo>
                    <a:lnTo>
                      <a:pt x="192" y="453"/>
                    </a:lnTo>
                    <a:lnTo>
                      <a:pt x="197" y="449"/>
                    </a:lnTo>
                    <a:lnTo>
                      <a:pt x="204" y="443"/>
                    </a:lnTo>
                    <a:lnTo>
                      <a:pt x="209" y="437"/>
                    </a:lnTo>
                    <a:lnTo>
                      <a:pt x="214" y="432"/>
                    </a:lnTo>
                    <a:lnTo>
                      <a:pt x="218" y="426"/>
                    </a:lnTo>
                    <a:lnTo>
                      <a:pt x="221" y="420"/>
                    </a:lnTo>
                    <a:lnTo>
                      <a:pt x="224" y="413"/>
                    </a:lnTo>
                    <a:lnTo>
                      <a:pt x="226" y="406"/>
                    </a:lnTo>
                    <a:lnTo>
                      <a:pt x="227" y="400"/>
                    </a:lnTo>
                    <a:lnTo>
                      <a:pt x="227" y="392"/>
                    </a:lnTo>
                    <a:lnTo>
                      <a:pt x="226" y="381"/>
                    </a:lnTo>
                    <a:lnTo>
                      <a:pt x="223" y="369"/>
                    </a:lnTo>
                    <a:lnTo>
                      <a:pt x="220" y="358"/>
                    </a:lnTo>
                    <a:lnTo>
                      <a:pt x="213" y="348"/>
                    </a:lnTo>
                    <a:lnTo>
                      <a:pt x="197" y="328"/>
                    </a:lnTo>
                    <a:lnTo>
                      <a:pt x="176" y="307"/>
                    </a:lnTo>
                    <a:lnTo>
                      <a:pt x="148" y="281"/>
                    </a:lnTo>
                    <a:lnTo>
                      <a:pt x="112" y="25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3" name="Freeform 127">
                <a:extLst>
                  <a:ext uri="{FF2B5EF4-FFF2-40B4-BE49-F238E27FC236}">
                    <a16:creationId xmlns:a16="http://schemas.microsoft.com/office/drawing/2014/main" id="{3136EE3D-130D-441C-A7E1-ED1E2E886F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05300" y="5288486"/>
                <a:ext cx="45088" cy="43180"/>
              </a:xfrm>
              <a:custGeom>
                <a:avLst/>
                <a:gdLst>
                  <a:gd name="T0" fmla="*/ 118 w 213"/>
                  <a:gd name="T1" fmla="*/ 205 h 206"/>
                  <a:gd name="T2" fmla="*/ 138 w 213"/>
                  <a:gd name="T3" fmla="*/ 201 h 206"/>
                  <a:gd name="T4" fmla="*/ 157 w 213"/>
                  <a:gd name="T5" fmla="*/ 193 h 206"/>
                  <a:gd name="T6" fmla="*/ 173 w 213"/>
                  <a:gd name="T7" fmla="*/ 182 h 206"/>
                  <a:gd name="T8" fmla="*/ 189 w 213"/>
                  <a:gd name="T9" fmla="*/ 168 h 206"/>
                  <a:gd name="T10" fmla="*/ 200 w 213"/>
                  <a:gd name="T11" fmla="*/ 152 h 206"/>
                  <a:gd name="T12" fmla="*/ 207 w 213"/>
                  <a:gd name="T13" fmla="*/ 134 h 206"/>
                  <a:gd name="T14" fmla="*/ 211 w 213"/>
                  <a:gd name="T15" fmla="*/ 114 h 206"/>
                  <a:gd name="T16" fmla="*/ 211 w 213"/>
                  <a:gd name="T17" fmla="*/ 93 h 206"/>
                  <a:gd name="T18" fmla="*/ 207 w 213"/>
                  <a:gd name="T19" fmla="*/ 73 h 206"/>
                  <a:gd name="T20" fmla="*/ 200 w 213"/>
                  <a:gd name="T21" fmla="*/ 54 h 206"/>
                  <a:gd name="T22" fmla="*/ 189 w 213"/>
                  <a:gd name="T23" fmla="*/ 37 h 206"/>
                  <a:gd name="T24" fmla="*/ 173 w 213"/>
                  <a:gd name="T25" fmla="*/ 23 h 206"/>
                  <a:gd name="T26" fmla="*/ 157 w 213"/>
                  <a:gd name="T27" fmla="*/ 13 h 206"/>
                  <a:gd name="T28" fmla="*/ 138 w 213"/>
                  <a:gd name="T29" fmla="*/ 5 h 206"/>
                  <a:gd name="T30" fmla="*/ 118 w 213"/>
                  <a:gd name="T31" fmla="*/ 0 h 206"/>
                  <a:gd name="T32" fmla="*/ 95 w 213"/>
                  <a:gd name="T33" fmla="*/ 0 h 206"/>
                  <a:gd name="T34" fmla="*/ 75 w 213"/>
                  <a:gd name="T35" fmla="*/ 5 h 206"/>
                  <a:gd name="T36" fmla="*/ 57 w 213"/>
                  <a:gd name="T37" fmla="*/ 13 h 206"/>
                  <a:gd name="T38" fmla="*/ 40 w 213"/>
                  <a:gd name="T39" fmla="*/ 23 h 206"/>
                  <a:gd name="T40" fmla="*/ 24 w 213"/>
                  <a:gd name="T41" fmla="*/ 37 h 206"/>
                  <a:gd name="T42" fmla="*/ 13 w 213"/>
                  <a:gd name="T43" fmla="*/ 54 h 206"/>
                  <a:gd name="T44" fmla="*/ 6 w 213"/>
                  <a:gd name="T45" fmla="*/ 73 h 206"/>
                  <a:gd name="T46" fmla="*/ 2 w 213"/>
                  <a:gd name="T47" fmla="*/ 93 h 206"/>
                  <a:gd name="T48" fmla="*/ 2 w 213"/>
                  <a:gd name="T49" fmla="*/ 114 h 206"/>
                  <a:gd name="T50" fmla="*/ 6 w 213"/>
                  <a:gd name="T51" fmla="*/ 134 h 206"/>
                  <a:gd name="T52" fmla="*/ 13 w 213"/>
                  <a:gd name="T53" fmla="*/ 152 h 206"/>
                  <a:gd name="T54" fmla="*/ 24 w 213"/>
                  <a:gd name="T55" fmla="*/ 168 h 206"/>
                  <a:gd name="T56" fmla="*/ 40 w 213"/>
                  <a:gd name="T57" fmla="*/ 182 h 206"/>
                  <a:gd name="T58" fmla="*/ 57 w 213"/>
                  <a:gd name="T59" fmla="*/ 193 h 206"/>
                  <a:gd name="T60" fmla="*/ 75 w 213"/>
                  <a:gd name="T61" fmla="*/ 201 h 206"/>
                  <a:gd name="T62" fmla="*/ 95 w 213"/>
                  <a:gd name="T63" fmla="*/ 205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3" h="206">
                    <a:moveTo>
                      <a:pt x="106" y="206"/>
                    </a:moveTo>
                    <a:lnTo>
                      <a:pt x="118" y="205"/>
                    </a:lnTo>
                    <a:lnTo>
                      <a:pt x="128" y="203"/>
                    </a:lnTo>
                    <a:lnTo>
                      <a:pt x="138" y="201"/>
                    </a:lnTo>
                    <a:lnTo>
                      <a:pt x="148" y="198"/>
                    </a:lnTo>
                    <a:lnTo>
                      <a:pt x="157" y="193"/>
                    </a:lnTo>
                    <a:lnTo>
                      <a:pt x="166" y="188"/>
                    </a:lnTo>
                    <a:lnTo>
                      <a:pt x="173" y="182"/>
                    </a:lnTo>
                    <a:lnTo>
                      <a:pt x="182" y="175"/>
                    </a:lnTo>
                    <a:lnTo>
                      <a:pt x="189" y="168"/>
                    </a:lnTo>
                    <a:lnTo>
                      <a:pt x="194" y="161"/>
                    </a:lnTo>
                    <a:lnTo>
                      <a:pt x="200" y="152"/>
                    </a:lnTo>
                    <a:lnTo>
                      <a:pt x="204" y="142"/>
                    </a:lnTo>
                    <a:lnTo>
                      <a:pt x="207" y="134"/>
                    </a:lnTo>
                    <a:lnTo>
                      <a:pt x="210" y="124"/>
                    </a:lnTo>
                    <a:lnTo>
                      <a:pt x="211" y="114"/>
                    </a:lnTo>
                    <a:lnTo>
                      <a:pt x="213" y="103"/>
                    </a:lnTo>
                    <a:lnTo>
                      <a:pt x="211" y="93"/>
                    </a:lnTo>
                    <a:lnTo>
                      <a:pt x="210" y="83"/>
                    </a:lnTo>
                    <a:lnTo>
                      <a:pt x="207" y="73"/>
                    </a:lnTo>
                    <a:lnTo>
                      <a:pt x="204" y="63"/>
                    </a:lnTo>
                    <a:lnTo>
                      <a:pt x="200" y="54"/>
                    </a:lnTo>
                    <a:lnTo>
                      <a:pt x="194" y="46"/>
                    </a:lnTo>
                    <a:lnTo>
                      <a:pt x="189" y="37"/>
                    </a:lnTo>
                    <a:lnTo>
                      <a:pt x="182" y="30"/>
                    </a:lnTo>
                    <a:lnTo>
                      <a:pt x="173" y="23"/>
                    </a:lnTo>
                    <a:lnTo>
                      <a:pt x="166" y="18"/>
                    </a:lnTo>
                    <a:lnTo>
                      <a:pt x="157" y="13"/>
                    </a:lnTo>
                    <a:lnTo>
                      <a:pt x="148" y="9"/>
                    </a:lnTo>
                    <a:lnTo>
                      <a:pt x="138" y="5"/>
                    </a:lnTo>
                    <a:lnTo>
                      <a:pt x="128" y="2"/>
                    </a:lnTo>
                    <a:lnTo>
                      <a:pt x="118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9"/>
                    </a:lnTo>
                    <a:lnTo>
                      <a:pt x="57" y="13"/>
                    </a:lnTo>
                    <a:lnTo>
                      <a:pt x="47" y="18"/>
                    </a:lnTo>
                    <a:lnTo>
                      <a:pt x="40" y="23"/>
                    </a:lnTo>
                    <a:lnTo>
                      <a:pt x="31" y="30"/>
                    </a:lnTo>
                    <a:lnTo>
                      <a:pt x="24" y="37"/>
                    </a:lnTo>
                    <a:lnTo>
                      <a:pt x="19" y="46"/>
                    </a:lnTo>
                    <a:lnTo>
                      <a:pt x="13" y="54"/>
                    </a:lnTo>
                    <a:lnTo>
                      <a:pt x="9" y="63"/>
                    </a:lnTo>
                    <a:lnTo>
                      <a:pt x="6" y="73"/>
                    </a:lnTo>
                    <a:lnTo>
                      <a:pt x="3" y="83"/>
                    </a:lnTo>
                    <a:lnTo>
                      <a:pt x="2" y="93"/>
                    </a:lnTo>
                    <a:lnTo>
                      <a:pt x="0" y="103"/>
                    </a:lnTo>
                    <a:lnTo>
                      <a:pt x="2" y="114"/>
                    </a:lnTo>
                    <a:lnTo>
                      <a:pt x="3" y="124"/>
                    </a:lnTo>
                    <a:lnTo>
                      <a:pt x="6" y="134"/>
                    </a:lnTo>
                    <a:lnTo>
                      <a:pt x="9" y="142"/>
                    </a:lnTo>
                    <a:lnTo>
                      <a:pt x="13" y="152"/>
                    </a:lnTo>
                    <a:lnTo>
                      <a:pt x="19" y="161"/>
                    </a:lnTo>
                    <a:lnTo>
                      <a:pt x="24" y="168"/>
                    </a:lnTo>
                    <a:lnTo>
                      <a:pt x="31" y="175"/>
                    </a:lnTo>
                    <a:lnTo>
                      <a:pt x="40" y="182"/>
                    </a:lnTo>
                    <a:lnTo>
                      <a:pt x="47" y="188"/>
                    </a:lnTo>
                    <a:lnTo>
                      <a:pt x="57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3"/>
                    </a:lnTo>
                    <a:lnTo>
                      <a:pt x="95" y="205"/>
                    </a:lnTo>
                    <a:lnTo>
                      <a:pt x="106" y="20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4" name="Freeform 126">
                <a:extLst>
                  <a:ext uri="{FF2B5EF4-FFF2-40B4-BE49-F238E27FC236}">
                    <a16:creationId xmlns:a16="http://schemas.microsoft.com/office/drawing/2014/main" id="{0E5F1A23-3282-49F0-BC0B-8699311477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05300" y="5288486"/>
                <a:ext cx="45088" cy="43180"/>
              </a:xfrm>
              <a:custGeom>
                <a:avLst/>
                <a:gdLst>
                  <a:gd name="T0" fmla="*/ 118 w 213"/>
                  <a:gd name="T1" fmla="*/ 205 h 206"/>
                  <a:gd name="T2" fmla="*/ 138 w 213"/>
                  <a:gd name="T3" fmla="*/ 201 h 206"/>
                  <a:gd name="T4" fmla="*/ 157 w 213"/>
                  <a:gd name="T5" fmla="*/ 193 h 206"/>
                  <a:gd name="T6" fmla="*/ 173 w 213"/>
                  <a:gd name="T7" fmla="*/ 182 h 206"/>
                  <a:gd name="T8" fmla="*/ 189 w 213"/>
                  <a:gd name="T9" fmla="*/ 168 h 206"/>
                  <a:gd name="T10" fmla="*/ 200 w 213"/>
                  <a:gd name="T11" fmla="*/ 152 h 206"/>
                  <a:gd name="T12" fmla="*/ 207 w 213"/>
                  <a:gd name="T13" fmla="*/ 134 h 206"/>
                  <a:gd name="T14" fmla="*/ 211 w 213"/>
                  <a:gd name="T15" fmla="*/ 114 h 206"/>
                  <a:gd name="T16" fmla="*/ 211 w 213"/>
                  <a:gd name="T17" fmla="*/ 93 h 206"/>
                  <a:gd name="T18" fmla="*/ 207 w 213"/>
                  <a:gd name="T19" fmla="*/ 73 h 206"/>
                  <a:gd name="T20" fmla="*/ 200 w 213"/>
                  <a:gd name="T21" fmla="*/ 54 h 206"/>
                  <a:gd name="T22" fmla="*/ 189 w 213"/>
                  <a:gd name="T23" fmla="*/ 37 h 206"/>
                  <a:gd name="T24" fmla="*/ 173 w 213"/>
                  <a:gd name="T25" fmla="*/ 23 h 206"/>
                  <a:gd name="T26" fmla="*/ 157 w 213"/>
                  <a:gd name="T27" fmla="*/ 13 h 206"/>
                  <a:gd name="T28" fmla="*/ 138 w 213"/>
                  <a:gd name="T29" fmla="*/ 5 h 206"/>
                  <a:gd name="T30" fmla="*/ 118 w 213"/>
                  <a:gd name="T31" fmla="*/ 0 h 206"/>
                  <a:gd name="T32" fmla="*/ 95 w 213"/>
                  <a:gd name="T33" fmla="*/ 0 h 206"/>
                  <a:gd name="T34" fmla="*/ 75 w 213"/>
                  <a:gd name="T35" fmla="*/ 5 h 206"/>
                  <a:gd name="T36" fmla="*/ 57 w 213"/>
                  <a:gd name="T37" fmla="*/ 13 h 206"/>
                  <a:gd name="T38" fmla="*/ 40 w 213"/>
                  <a:gd name="T39" fmla="*/ 23 h 206"/>
                  <a:gd name="T40" fmla="*/ 24 w 213"/>
                  <a:gd name="T41" fmla="*/ 37 h 206"/>
                  <a:gd name="T42" fmla="*/ 13 w 213"/>
                  <a:gd name="T43" fmla="*/ 54 h 206"/>
                  <a:gd name="T44" fmla="*/ 6 w 213"/>
                  <a:gd name="T45" fmla="*/ 73 h 206"/>
                  <a:gd name="T46" fmla="*/ 2 w 213"/>
                  <a:gd name="T47" fmla="*/ 93 h 206"/>
                  <a:gd name="T48" fmla="*/ 2 w 213"/>
                  <a:gd name="T49" fmla="*/ 114 h 206"/>
                  <a:gd name="T50" fmla="*/ 6 w 213"/>
                  <a:gd name="T51" fmla="*/ 134 h 206"/>
                  <a:gd name="T52" fmla="*/ 13 w 213"/>
                  <a:gd name="T53" fmla="*/ 152 h 206"/>
                  <a:gd name="T54" fmla="*/ 24 w 213"/>
                  <a:gd name="T55" fmla="*/ 168 h 206"/>
                  <a:gd name="T56" fmla="*/ 40 w 213"/>
                  <a:gd name="T57" fmla="*/ 182 h 206"/>
                  <a:gd name="T58" fmla="*/ 57 w 213"/>
                  <a:gd name="T59" fmla="*/ 193 h 206"/>
                  <a:gd name="T60" fmla="*/ 75 w 213"/>
                  <a:gd name="T61" fmla="*/ 201 h 206"/>
                  <a:gd name="T62" fmla="*/ 95 w 213"/>
                  <a:gd name="T63" fmla="*/ 205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3" h="206">
                    <a:moveTo>
                      <a:pt x="106" y="206"/>
                    </a:moveTo>
                    <a:lnTo>
                      <a:pt x="118" y="205"/>
                    </a:lnTo>
                    <a:lnTo>
                      <a:pt x="128" y="203"/>
                    </a:lnTo>
                    <a:lnTo>
                      <a:pt x="138" y="201"/>
                    </a:lnTo>
                    <a:lnTo>
                      <a:pt x="148" y="198"/>
                    </a:lnTo>
                    <a:lnTo>
                      <a:pt x="157" y="193"/>
                    </a:lnTo>
                    <a:lnTo>
                      <a:pt x="166" y="188"/>
                    </a:lnTo>
                    <a:lnTo>
                      <a:pt x="173" y="182"/>
                    </a:lnTo>
                    <a:lnTo>
                      <a:pt x="182" y="175"/>
                    </a:lnTo>
                    <a:lnTo>
                      <a:pt x="189" y="168"/>
                    </a:lnTo>
                    <a:lnTo>
                      <a:pt x="194" y="161"/>
                    </a:lnTo>
                    <a:lnTo>
                      <a:pt x="200" y="152"/>
                    </a:lnTo>
                    <a:lnTo>
                      <a:pt x="204" y="142"/>
                    </a:lnTo>
                    <a:lnTo>
                      <a:pt x="207" y="134"/>
                    </a:lnTo>
                    <a:lnTo>
                      <a:pt x="210" y="124"/>
                    </a:lnTo>
                    <a:lnTo>
                      <a:pt x="211" y="114"/>
                    </a:lnTo>
                    <a:lnTo>
                      <a:pt x="213" y="103"/>
                    </a:lnTo>
                    <a:lnTo>
                      <a:pt x="211" y="93"/>
                    </a:lnTo>
                    <a:lnTo>
                      <a:pt x="210" y="83"/>
                    </a:lnTo>
                    <a:lnTo>
                      <a:pt x="207" y="73"/>
                    </a:lnTo>
                    <a:lnTo>
                      <a:pt x="204" y="63"/>
                    </a:lnTo>
                    <a:lnTo>
                      <a:pt x="200" y="54"/>
                    </a:lnTo>
                    <a:lnTo>
                      <a:pt x="194" y="46"/>
                    </a:lnTo>
                    <a:lnTo>
                      <a:pt x="189" y="37"/>
                    </a:lnTo>
                    <a:lnTo>
                      <a:pt x="182" y="30"/>
                    </a:lnTo>
                    <a:lnTo>
                      <a:pt x="173" y="23"/>
                    </a:lnTo>
                    <a:lnTo>
                      <a:pt x="166" y="18"/>
                    </a:lnTo>
                    <a:lnTo>
                      <a:pt x="157" y="13"/>
                    </a:lnTo>
                    <a:lnTo>
                      <a:pt x="148" y="9"/>
                    </a:lnTo>
                    <a:lnTo>
                      <a:pt x="138" y="5"/>
                    </a:lnTo>
                    <a:lnTo>
                      <a:pt x="128" y="2"/>
                    </a:lnTo>
                    <a:lnTo>
                      <a:pt x="118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9"/>
                    </a:lnTo>
                    <a:lnTo>
                      <a:pt x="57" y="13"/>
                    </a:lnTo>
                    <a:lnTo>
                      <a:pt x="47" y="18"/>
                    </a:lnTo>
                    <a:lnTo>
                      <a:pt x="40" y="23"/>
                    </a:lnTo>
                    <a:lnTo>
                      <a:pt x="31" y="30"/>
                    </a:lnTo>
                    <a:lnTo>
                      <a:pt x="24" y="37"/>
                    </a:lnTo>
                    <a:lnTo>
                      <a:pt x="19" y="46"/>
                    </a:lnTo>
                    <a:lnTo>
                      <a:pt x="13" y="54"/>
                    </a:lnTo>
                    <a:lnTo>
                      <a:pt x="9" y="63"/>
                    </a:lnTo>
                    <a:lnTo>
                      <a:pt x="6" y="73"/>
                    </a:lnTo>
                    <a:lnTo>
                      <a:pt x="3" y="83"/>
                    </a:lnTo>
                    <a:lnTo>
                      <a:pt x="2" y="93"/>
                    </a:lnTo>
                    <a:lnTo>
                      <a:pt x="0" y="103"/>
                    </a:lnTo>
                    <a:lnTo>
                      <a:pt x="2" y="114"/>
                    </a:lnTo>
                    <a:lnTo>
                      <a:pt x="3" y="124"/>
                    </a:lnTo>
                    <a:lnTo>
                      <a:pt x="6" y="134"/>
                    </a:lnTo>
                    <a:lnTo>
                      <a:pt x="9" y="142"/>
                    </a:lnTo>
                    <a:lnTo>
                      <a:pt x="13" y="152"/>
                    </a:lnTo>
                    <a:lnTo>
                      <a:pt x="19" y="161"/>
                    </a:lnTo>
                    <a:lnTo>
                      <a:pt x="24" y="168"/>
                    </a:lnTo>
                    <a:lnTo>
                      <a:pt x="31" y="175"/>
                    </a:lnTo>
                    <a:lnTo>
                      <a:pt x="40" y="182"/>
                    </a:lnTo>
                    <a:lnTo>
                      <a:pt x="47" y="188"/>
                    </a:lnTo>
                    <a:lnTo>
                      <a:pt x="57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3"/>
                    </a:lnTo>
                    <a:lnTo>
                      <a:pt x="95" y="205"/>
                    </a:lnTo>
                    <a:lnTo>
                      <a:pt x="106" y="206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5" name="Freeform 125">
                <a:extLst>
                  <a:ext uri="{FF2B5EF4-FFF2-40B4-BE49-F238E27FC236}">
                    <a16:creationId xmlns:a16="http://schemas.microsoft.com/office/drawing/2014/main" id="{329C705F-8D5B-43D5-801A-A608A897DD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00220" y="5946981"/>
                <a:ext cx="44453" cy="43815"/>
              </a:xfrm>
              <a:custGeom>
                <a:avLst/>
                <a:gdLst>
                  <a:gd name="T0" fmla="*/ 116 w 211"/>
                  <a:gd name="T1" fmla="*/ 206 h 206"/>
                  <a:gd name="T2" fmla="*/ 138 w 211"/>
                  <a:gd name="T3" fmla="*/ 202 h 206"/>
                  <a:gd name="T4" fmla="*/ 156 w 211"/>
                  <a:gd name="T5" fmla="*/ 193 h 206"/>
                  <a:gd name="T6" fmla="*/ 173 w 211"/>
                  <a:gd name="T7" fmla="*/ 183 h 206"/>
                  <a:gd name="T8" fmla="*/ 187 w 211"/>
                  <a:gd name="T9" fmla="*/ 169 h 206"/>
                  <a:gd name="T10" fmla="*/ 198 w 211"/>
                  <a:gd name="T11" fmla="*/ 152 h 206"/>
                  <a:gd name="T12" fmla="*/ 207 w 211"/>
                  <a:gd name="T13" fmla="*/ 134 h 206"/>
                  <a:gd name="T14" fmla="*/ 211 w 211"/>
                  <a:gd name="T15" fmla="*/ 114 h 206"/>
                  <a:gd name="T16" fmla="*/ 211 w 211"/>
                  <a:gd name="T17" fmla="*/ 93 h 206"/>
                  <a:gd name="T18" fmla="*/ 207 w 211"/>
                  <a:gd name="T19" fmla="*/ 73 h 206"/>
                  <a:gd name="T20" fmla="*/ 198 w 211"/>
                  <a:gd name="T21" fmla="*/ 54 h 206"/>
                  <a:gd name="T22" fmla="*/ 187 w 211"/>
                  <a:gd name="T23" fmla="*/ 39 h 206"/>
                  <a:gd name="T24" fmla="*/ 173 w 211"/>
                  <a:gd name="T25" fmla="*/ 24 h 206"/>
                  <a:gd name="T26" fmla="*/ 156 w 211"/>
                  <a:gd name="T27" fmla="*/ 13 h 206"/>
                  <a:gd name="T28" fmla="*/ 138 w 211"/>
                  <a:gd name="T29" fmla="*/ 5 h 206"/>
                  <a:gd name="T30" fmla="*/ 116 w 211"/>
                  <a:gd name="T31" fmla="*/ 2 h 206"/>
                  <a:gd name="T32" fmla="*/ 95 w 211"/>
                  <a:gd name="T33" fmla="*/ 2 h 206"/>
                  <a:gd name="T34" fmla="*/ 74 w 211"/>
                  <a:gd name="T35" fmla="*/ 5 h 206"/>
                  <a:gd name="T36" fmla="*/ 55 w 211"/>
                  <a:gd name="T37" fmla="*/ 13 h 206"/>
                  <a:gd name="T38" fmla="*/ 38 w 211"/>
                  <a:gd name="T39" fmla="*/ 24 h 206"/>
                  <a:gd name="T40" fmla="*/ 24 w 211"/>
                  <a:gd name="T41" fmla="*/ 39 h 206"/>
                  <a:gd name="T42" fmla="*/ 13 w 211"/>
                  <a:gd name="T43" fmla="*/ 54 h 206"/>
                  <a:gd name="T44" fmla="*/ 4 w 211"/>
                  <a:gd name="T45" fmla="*/ 73 h 206"/>
                  <a:gd name="T46" fmla="*/ 0 w 211"/>
                  <a:gd name="T47" fmla="*/ 93 h 206"/>
                  <a:gd name="T48" fmla="*/ 0 w 211"/>
                  <a:gd name="T49" fmla="*/ 114 h 206"/>
                  <a:gd name="T50" fmla="*/ 4 w 211"/>
                  <a:gd name="T51" fmla="*/ 134 h 206"/>
                  <a:gd name="T52" fmla="*/ 13 w 211"/>
                  <a:gd name="T53" fmla="*/ 152 h 206"/>
                  <a:gd name="T54" fmla="*/ 24 w 211"/>
                  <a:gd name="T55" fmla="*/ 169 h 206"/>
                  <a:gd name="T56" fmla="*/ 38 w 211"/>
                  <a:gd name="T57" fmla="*/ 183 h 206"/>
                  <a:gd name="T58" fmla="*/ 55 w 211"/>
                  <a:gd name="T59" fmla="*/ 193 h 206"/>
                  <a:gd name="T60" fmla="*/ 74 w 211"/>
                  <a:gd name="T61" fmla="*/ 202 h 206"/>
                  <a:gd name="T62" fmla="*/ 95 w 211"/>
                  <a:gd name="T6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6">
                    <a:moveTo>
                      <a:pt x="105" y="206"/>
                    </a:moveTo>
                    <a:lnTo>
                      <a:pt x="116" y="206"/>
                    </a:lnTo>
                    <a:lnTo>
                      <a:pt x="126" y="205"/>
                    </a:lnTo>
                    <a:lnTo>
                      <a:pt x="138" y="202"/>
                    </a:lnTo>
                    <a:lnTo>
                      <a:pt x="146" y="198"/>
                    </a:lnTo>
                    <a:lnTo>
                      <a:pt x="156" y="193"/>
                    </a:lnTo>
                    <a:lnTo>
                      <a:pt x="164" y="189"/>
                    </a:lnTo>
                    <a:lnTo>
                      <a:pt x="173" y="183"/>
                    </a:lnTo>
                    <a:lnTo>
                      <a:pt x="180" y="176"/>
                    </a:lnTo>
                    <a:lnTo>
                      <a:pt x="187" y="169"/>
                    </a:lnTo>
                    <a:lnTo>
                      <a:pt x="193" y="161"/>
                    </a:lnTo>
                    <a:lnTo>
                      <a:pt x="198" y="152"/>
                    </a:lnTo>
                    <a:lnTo>
                      <a:pt x="203" y="144"/>
                    </a:lnTo>
                    <a:lnTo>
                      <a:pt x="207" y="134"/>
                    </a:lnTo>
                    <a:lnTo>
                      <a:pt x="210" y="124"/>
                    </a:lnTo>
                    <a:lnTo>
                      <a:pt x="211" y="114"/>
                    </a:lnTo>
                    <a:lnTo>
                      <a:pt x="211" y="104"/>
                    </a:lnTo>
                    <a:lnTo>
                      <a:pt x="211" y="93"/>
                    </a:lnTo>
                    <a:lnTo>
                      <a:pt x="210" y="83"/>
                    </a:lnTo>
                    <a:lnTo>
                      <a:pt x="207" y="73"/>
                    </a:lnTo>
                    <a:lnTo>
                      <a:pt x="203" y="64"/>
                    </a:lnTo>
                    <a:lnTo>
                      <a:pt x="198" y="54"/>
                    </a:lnTo>
                    <a:lnTo>
                      <a:pt x="193" y="46"/>
                    </a:lnTo>
                    <a:lnTo>
                      <a:pt x="187" y="39"/>
                    </a:lnTo>
                    <a:lnTo>
                      <a:pt x="180" y="30"/>
                    </a:lnTo>
                    <a:lnTo>
                      <a:pt x="173" y="24"/>
                    </a:lnTo>
                    <a:lnTo>
                      <a:pt x="164" y="19"/>
                    </a:lnTo>
                    <a:lnTo>
                      <a:pt x="156" y="13"/>
                    </a:lnTo>
                    <a:lnTo>
                      <a:pt x="146" y="9"/>
                    </a:lnTo>
                    <a:lnTo>
                      <a:pt x="138" y="5"/>
                    </a:lnTo>
                    <a:lnTo>
                      <a:pt x="126" y="3"/>
                    </a:lnTo>
                    <a:lnTo>
                      <a:pt x="116" y="2"/>
                    </a:lnTo>
                    <a:lnTo>
                      <a:pt x="105" y="0"/>
                    </a:lnTo>
                    <a:lnTo>
                      <a:pt x="95" y="2"/>
                    </a:lnTo>
                    <a:lnTo>
                      <a:pt x="84" y="3"/>
                    </a:lnTo>
                    <a:lnTo>
                      <a:pt x="74" y="5"/>
                    </a:lnTo>
                    <a:lnTo>
                      <a:pt x="64" y="9"/>
                    </a:lnTo>
                    <a:lnTo>
                      <a:pt x="55" y="13"/>
                    </a:lnTo>
                    <a:lnTo>
                      <a:pt x="47" y="19"/>
                    </a:lnTo>
                    <a:lnTo>
                      <a:pt x="38" y="24"/>
                    </a:lnTo>
                    <a:lnTo>
                      <a:pt x="31" y="30"/>
                    </a:lnTo>
                    <a:lnTo>
                      <a:pt x="24" y="39"/>
                    </a:lnTo>
                    <a:lnTo>
                      <a:pt x="19" y="46"/>
                    </a:lnTo>
                    <a:lnTo>
                      <a:pt x="13" y="54"/>
                    </a:lnTo>
                    <a:lnTo>
                      <a:pt x="9" y="64"/>
                    </a:lnTo>
                    <a:lnTo>
                      <a:pt x="4" y="73"/>
                    </a:lnTo>
                    <a:lnTo>
                      <a:pt x="2" y="83"/>
                    </a:lnTo>
                    <a:lnTo>
                      <a:pt x="0" y="93"/>
                    </a:lnTo>
                    <a:lnTo>
                      <a:pt x="0" y="104"/>
                    </a:lnTo>
                    <a:lnTo>
                      <a:pt x="0" y="114"/>
                    </a:lnTo>
                    <a:lnTo>
                      <a:pt x="2" y="124"/>
                    </a:lnTo>
                    <a:lnTo>
                      <a:pt x="4" y="134"/>
                    </a:lnTo>
                    <a:lnTo>
                      <a:pt x="9" y="144"/>
                    </a:lnTo>
                    <a:lnTo>
                      <a:pt x="13" y="152"/>
                    </a:lnTo>
                    <a:lnTo>
                      <a:pt x="19" y="161"/>
                    </a:lnTo>
                    <a:lnTo>
                      <a:pt x="24" y="169"/>
                    </a:lnTo>
                    <a:lnTo>
                      <a:pt x="31" y="176"/>
                    </a:lnTo>
                    <a:lnTo>
                      <a:pt x="38" y="183"/>
                    </a:lnTo>
                    <a:lnTo>
                      <a:pt x="47" y="189"/>
                    </a:lnTo>
                    <a:lnTo>
                      <a:pt x="55" y="193"/>
                    </a:lnTo>
                    <a:lnTo>
                      <a:pt x="64" y="198"/>
                    </a:lnTo>
                    <a:lnTo>
                      <a:pt x="74" y="202"/>
                    </a:lnTo>
                    <a:lnTo>
                      <a:pt x="84" y="205"/>
                    </a:lnTo>
                    <a:lnTo>
                      <a:pt x="95" y="206"/>
                    </a:lnTo>
                    <a:lnTo>
                      <a:pt x="105" y="20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6" name="Freeform 124">
                <a:extLst>
                  <a:ext uri="{FF2B5EF4-FFF2-40B4-BE49-F238E27FC236}">
                    <a16:creationId xmlns:a16="http://schemas.microsoft.com/office/drawing/2014/main" id="{407E16CD-16B1-4EFA-97FF-9ACC008D65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00220" y="5946981"/>
                <a:ext cx="44453" cy="43815"/>
              </a:xfrm>
              <a:custGeom>
                <a:avLst/>
                <a:gdLst>
                  <a:gd name="T0" fmla="*/ 116 w 211"/>
                  <a:gd name="T1" fmla="*/ 206 h 206"/>
                  <a:gd name="T2" fmla="*/ 138 w 211"/>
                  <a:gd name="T3" fmla="*/ 202 h 206"/>
                  <a:gd name="T4" fmla="*/ 156 w 211"/>
                  <a:gd name="T5" fmla="*/ 193 h 206"/>
                  <a:gd name="T6" fmla="*/ 173 w 211"/>
                  <a:gd name="T7" fmla="*/ 183 h 206"/>
                  <a:gd name="T8" fmla="*/ 187 w 211"/>
                  <a:gd name="T9" fmla="*/ 169 h 206"/>
                  <a:gd name="T10" fmla="*/ 198 w 211"/>
                  <a:gd name="T11" fmla="*/ 152 h 206"/>
                  <a:gd name="T12" fmla="*/ 207 w 211"/>
                  <a:gd name="T13" fmla="*/ 134 h 206"/>
                  <a:gd name="T14" fmla="*/ 211 w 211"/>
                  <a:gd name="T15" fmla="*/ 114 h 206"/>
                  <a:gd name="T16" fmla="*/ 211 w 211"/>
                  <a:gd name="T17" fmla="*/ 93 h 206"/>
                  <a:gd name="T18" fmla="*/ 207 w 211"/>
                  <a:gd name="T19" fmla="*/ 73 h 206"/>
                  <a:gd name="T20" fmla="*/ 198 w 211"/>
                  <a:gd name="T21" fmla="*/ 54 h 206"/>
                  <a:gd name="T22" fmla="*/ 187 w 211"/>
                  <a:gd name="T23" fmla="*/ 39 h 206"/>
                  <a:gd name="T24" fmla="*/ 173 w 211"/>
                  <a:gd name="T25" fmla="*/ 24 h 206"/>
                  <a:gd name="T26" fmla="*/ 156 w 211"/>
                  <a:gd name="T27" fmla="*/ 13 h 206"/>
                  <a:gd name="T28" fmla="*/ 138 w 211"/>
                  <a:gd name="T29" fmla="*/ 5 h 206"/>
                  <a:gd name="T30" fmla="*/ 116 w 211"/>
                  <a:gd name="T31" fmla="*/ 2 h 206"/>
                  <a:gd name="T32" fmla="*/ 95 w 211"/>
                  <a:gd name="T33" fmla="*/ 2 h 206"/>
                  <a:gd name="T34" fmla="*/ 74 w 211"/>
                  <a:gd name="T35" fmla="*/ 5 h 206"/>
                  <a:gd name="T36" fmla="*/ 55 w 211"/>
                  <a:gd name="T37" fmla="*/ 13 h 206"/>
                  <a:gd name="T38" fmla="*/ 38 w 211"/>
                  <a:gd name="T39" fmla="*/ 24 h 206"/>
                  <a:gd name="T40" fmla="*/ 24 w 211"/>
                  <a:gd name="T41" fmla="*/ 39 h 206"/>
                  <a:gd name="T42" fmla="*/ 13 w 211"/>
                  <a:gd name="T43" fmla="*/ 54 h 206"/>
                  <a:gd name="T44" fmla="*/ 4 w 211"/>
                  <a:gd name="T45" fmla="*/ 73 h 206"/>
                  <a:gd name="T46" fmla="*/ 0 w 211"/>
                  <a:gd name="T47" fmla="*/ 93 h 206"/>
                  <a:gd name="T48" fmla="*/ 0 w 211"/>
                  <a:gd name="T49" fmla="*/ 114 h 206"/>
                  <a:gd name="T50" fmla="*/ 4 w 211"/>
                  <a:gd name="T51" fmla="*/ 134 h 206"/>
                  <a:gd name="T52" fmla="*/ 13 w 211"/>
                  <a:gd name="T53" fmla="*/ 152 h 206"/>
                  <a:gd name="T54" fmla="*/ 24 w 211"/>
                  <a:gd name="T55" fmla="*/ 169 h 206"/>
                  <a:gd name="T56" fmla="*/ 38 w 211"/>
                  <a:gd name="T57" fmla="*/ 183 h 206"/>
                  <a:gd name="T58" fmla="*/ 55 w 211"/>
                  <a:gd name="T59" fmla="*/ 193 h 206"/>
                  <a:gd name="T60" fmla="*/ 74 w 211"/>
                  <a:gd name="T61" fmla="*/ 202 h 206"/>
                  <a:gd name="T62" fmla="*/ 95 w 211"/>
                  <a:gd name="T6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6">
                    <a:moveTo>
                      <a:pt x="105" y="206"/>
                    </a:moveTo>
                    <a:lnTo>
                      <a:pt x="116" y="206"/>
                    </a:lnTo>
                    <a:lnTo>
                      <a:pt x="126" y="205"/>
                    </a:lnTo>
                    <a:lnTo>
                      <a:pt x="138" y="202"/>
                    </a:lnTo>
                    <a:lnTo>
                      <a:pt x="146" y="198"/>
                    </a:lnTo>
                    <a:lnTo>
                      <a:pt x="156" y="193"/>
                    </a:lnTo>
                    <a:lnTo>
                      <a:pt x="164" y="189"/>
                    </a:lnTo>
                    <a:lnTo>
                      <a:pt x="173" y="183"/>
                    </a:lnTo>
                    <a:lnTo>
                      <a:pt x="180" y="176"/>
                    </a:lnTo>
                    <a:lnTo>
                      <a:pt x="187" y="169"/>
                    </a:lnTo>
                    <a:lnTo>
                      <a:pt x="193" y="161"/>
                    </a:lnTo>
                    <a:lnTo>
                      <a:pt x="198" y="152"/>
                    </a:lnTo>
                    <a:lnTo>
                      <a:pt x="203" y="144"/>
                    </a:lnTo>
                    <a:lnTo>
                      <a:pt x="207" y="134"/>
                    </a:lnTo>
                    <a:lnTo>
                      <a:pt x="210" y="124"/>
                    </a:lnTo>
                    <a:lnTo>
                      <a:pt x="211" y="114"/>
                    </a:lnTo>
                    <a:lnTo>
                      <a:pt x="211" y="104"/>
                    </a:lnTo>
                    <a:lnTo>
                      <a:pt x="211" y="93"/>
                    </a:lnTo>
                    <a:lnTo>
                      <a:pt x="210" y="83"/>
                    </a:lnTo>
                    <a:lnTo>
                      <a:pt x="207" y="73"/>
                    </a:lnTo>
                    <a:lnTo>
                      <a:pt x="203" y="64"/>
                    </a:lnTo>
                    <a:lnTo>
                      <a:pt x="198" y="54"/>
                    </a:lnTo>
                    <a:lnTo>
                      <a:pt x="193" y="46"/>
                    </a:lnTo>
                    <a:lnTo>
                      <a:pt x="187" y="39"/>
                    </a:lnTo>
                    <a:lnTo>
                      <a:pt x="180" y="30"/>
                    </a:lnTo>
                    <a:lnTo>
                      <a:pt x="173" y="24"/>
                    </a:lnTo>
                    <a:lnTo>
                      <a:pt x="164" y="19"/>
                    </a:lnTo>
                    <a:lnTo>
                      <a:pt x="156" y="13"/>
                    </a:lnTo>
                    <a:lnTo>
                      <a:pt x="146" y="9"/>
                    </a:lnTo>
                    <a:lnTo>
                      <a:pt x="138" y="5"/>
                    </a:lnTo>
                    <a:lnTo>
                      <a:pt x="126" y="3"/>
                    </a:lnTo>
                    <a:lnTo>
                      <a:pt x="116" y="2"/>
                    </a:lnTo>
                    <a:lnTo>
                      <a:pt x="105" y="0"/>
                    </a:lnTo>
                    <a:lnTo>
                      <a:pt x="95" y="2"/>
                    </a:lnTo>
                    <a:lnTo>
                      <a:pt x="84" y="3"/>
                    </a:lnTo>
                    <a:lnTo>
                      <a:pt x="74" y="5"/>
                    </a:lnTo>
                    <a:lnTo>
                      <a:pt x="64" y="9"/>
                    </a:lnTo>
                    <a:lnTo>
                      <a:pt x="55" y="13"/>
                    </a:lnTo>
                    <a:lnTo>
                      <a:pt x="47" y="19"/>
                    </a:lnTo>
                    <a:lnTo>
                      <a:pt x="38" y="24"/>
                    </a:lnTo>
                    <a:lnTo>
                      <a:pt x="31" y="30"/>
                    </a:lnTo>
                    <a:lnTo>
                      <a:pt x="24" y="39"/>
                    </a:lnTo>
                    <a:lnTo>
                      <a:pt x="19" y="46"/>
                    </a:lnTo>
                    <a:lnTo>
                      <a:pt x="13" y="54"/>
                    </a:lnTo>
                    <a:lnTo>
                      <a:pt x="9" y="64"/>
                    </a:lnTo>
                    <a:lnTo>
                      <a:pt x="4" y="73"/>
                    </a:lnTo>
                    <a:lnTo>
                      <a:pt x="2" y="83"/>
                    </a:lnTo>
                    <a:lnTo>
                      <a:pt x="0" y="93"/>
                    </a:lnTo>
                    <a:lnTo>
                      <a:pt x="0" y="104"/>
                    </a:lnTo>
                    <a:lnTo>
                      <a:pt x="0" y="114"/>
                    </a:lnTo>
                    <a:lnTo>
                      <a:pt x="2" y="124"/>
                    </a:lnTo>
                    <a:lnTo>
                      <a:pt x="4" y="134"/>
                    </a:lnTo>
                    <a:lnTo>
                      <a:pt x="9" y="144"/>
                    </a:lnTo>
                    <a:lnTo>
                      <a:pt x="13" y="152"/>
                    </a:lnTo>
                    <a:lnTo>
                      <a:pt x="19" y="161"/>
                    </a:lnTo>
                    <a:lnTo>
                      <a:pt x="24" y="169"/>
                    </a:lnTo>
                    <a:lnTo>
                      <a:pt x="31" y="176"/>
                    </a:lnTo>
                    <a:lnTo>
                      <a:pt x="38" y="183"/>
                    </a:lnTo>
                    <a:lnTo>
                      <a:pt x="47" y="189"/>
                    </a:lnTo>
                    <a:lnTo>
                      <a:pt x="55" y="193"/>
                    </a:lnTo>
                    <a:lnTo>
                      <a:pt x="64" y="198"/>
                    </a:lnTo>
                    <a:lnTo>
                      <a:pt x="74" y="202"/>
                    </a:lnTo>
                    <a:lnTo>
                      <a:pt x="84" y="205"/>
                    </a:lnTo>
                    <a:lnTo>
                      <a:pt x="95" y="206"/>
                    </a:lnTo>
                    <a:lnTo>
                      <a:pt x="105" y="206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7" name="Freeform 123">
                <a:extLst>
                  <a:ext uri="{FF2B5EF4-FFF2-40B4-BE49-F238E27FC236}">
                    <a16:creationId xmlns:a16="http://schemas.microsoft.com/office/drawing/2014/main" id="{D1E23FC1-5D52-4B6E-BB41-8AD4A50213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05300" y="4694761"/>
                <a:ext cx="45088" cy="43180"/>
              </a:xfrm>
              <a:custGeom>
                <a:avLst/>
                <a:gdLst>
                  <a:gd name="T0" fmla="*/ 118 w 213"/>
                  <a:gd name="T1" fmla="*/ 205 h 205"/>
                  <a:gd name="T2" fmla="*/ 138 w 213"/>
                  <a:gd name="T3" fmla="*/ 201 h 205"/>
                  <a:gd name="T4" fmla="*/ 157 w 213"/>
                  <a:gd name="T5" fmla="*/ 193 h 205"/>
                  <a:gd name="T6" fmla="*/ 173 w 213"/>
                  <a:gd name="T7" fmla="*/ 183 h 205"/>
                  <a:gd name="T8" fmla="*/ 189 w 213"/>
                  <a:gd name="T9" fmla="*/ 168 h 205"/>
                  <a:gd name="T10" fmla="*/ 200 w 213"/>
                  <a:gd name="T11" fmla="*/ 151 h 205"/>
                  <a:gd name="T12" fmla="*/ 207 w 213"/>
                  <a:gd name="T13" fmla="*/ 133 h 205"/>
                  <a:gd name="T14" fmla="*/ 211 w 213"/>
                  <a:gd name="T15" fmla="*/ 113 h 205"/>
                  <a:gd name="T16" fmla="*/ 211 w 213"/>
                  <a:gd name="T17" fmla="*/ 92 h 205"/>
                  <a:gd name="T18" fmla="*/ 207 w 213"/>
                  <a:gd name="T19" fmla="*/ 72 h 205"/>
                  <a:gd name="T20" fmla="*/ 200 w 213"/>
                  <a:gd name="T21" fmla="*/ 53 h 205"/>
                  <a:gd name="T22" fmla="*/ 189 w 213"/>
                  <a:gd name="T23" fmla="*/ 38 h 205"/>
                  <a:gd name="T24" fmla="*/ 173 w 213"/>
                  <a:gd name="T25" fmla="*/ 24 h 205"/>
                  <a:gd name="T26" fmla="*/ 157 w 213"/>
                  <a:gd name="T27" fmla="*/ 12 h 205"/>
                  <a:gd name="T28" fmla="*/ 138 w 213"/>
                  <a:gd name="T29" fmla="*/ 5 h 205"/>
                  <a:gd name="T30" fmla="*/ 118 w 213"/>
                  <a:gd name="T31" fmla="*/ 1 h 205"/>
                  <a:gd name="T32" fmla="*/ 95 w 213"/>
                  <a:gd name="T33" fmla="*/ 1 h 205"/>
                  <a:gd name="T34" fmla="*/ 75 w 213"/>
                  <a:gd name="T35" fmla="*/ 5 h 205"/>
                  <a:gd name="T36" fmla="*/ 57 w 213"/>
                  <a:gd name="T37" fmla="*/ 12 h 205"/>
                  <a:gd name="T38" fmla="*/ 40 w 213"/>
                  <a:gd name="T39" fmla="*/ 24 h 205"/>
                  <a:gd name="T40" fmla="*/ 24 w 213"/>
                  <a:gd name="T41" fmla="*/ 38 h 205"/>
                  <a:gd name="T42" fmla="*/ 13 w 213"/>
                  <a:gd name="T43" fmla="*/ 53 h 205"/>
                  <a:gd name="T44" fmla="*/ 6 w 213"/>
                  <a:gd name="T45" fmla="*/ 72 h 205"/>
                  <a:gd name="T46" fmla="*/ 2 w 213"/>
                  <a:gd name="T47" fmla="*/ 92 h 205"/>
                  <a:gd name="T48" fmla="*/ 2 w 213"/>
                  <a:gd name="T49" fmla="*/ 113 h 205"/>
                  <a:gd name="T50" fmla="*/ 6 w 213"/>
                  <a:gd name="T51" fmla="*/ 133 h 205"/>
                  <a:gd name="T52" fmla="*/ 13 w 213"/>
                  <a:gd name="T53" fmla="*/ 151 h 205"/>
                  <a:gd name="T54" fmla="*/ 24 w 213"/>
                  <a:gd name="T55" fmla="*/ 168 h 205"/>
                  <a:gd name="T56" fmla="*/ 40 w 213"/>
                  <a:gd name="T57" fmla="*/ 183 h 205"/>
                  <a:gd name="T58" fmla="*/ 57 w 213"/>
                  <a:gd name="T59" fmla="*/ 193 h 205"/>
                  <a:gd name="T60" fmla="*/ 75 w 213"/>
                  <a:gd name="T61" fmla="*/ 201 h 205"/>
                  <a:gd name="T62" fmla="*/ 95 w 213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3" h="205">
                    <a:moveTo>
                      <a:pt x="106" y="205"/>
                    </a:moveTo>
                    <a:lnTo>
                      <a:pt x="118" y="205"/>
                    </a:lnTo>
                    <a:lnTo>
                      <a:pt x="128" y="204"/>
                    </a:lnTo>
                    <a:lnTo>
                      <a:pt x="138" y="201"/>
                    </a:lnTo>
                    <a:lnTo>
                      <a:pt x="148" y="198"/>
                    </a:lnTo>
                    <a:lnTo>
                      <a:pt x="157" y="193"/>
                    </a:lnTo>
                    <a:lnTo>
                      <a:pt x="166" y="188"/>
                    </a:lnTo>
                    <a:lnTo>
                      <a:pt x="173" y="183"/>
                    </a:lnTo>
                    <a:lnTo>
                      <a:pt x="182" y="175"/>
                    </a:lnTo>
                    <a:lnTo>
                      <a:pt x="189" y="168"/>
                    </a:lnTo>
                    <a:lnTo>
                      <a:pt x="194" y="160"/>
                    </a:lnTo>
                    <a:lnTo>
                      <a:pt x="200" y="151"/>
                    </a:lnTo>
                    <a:lnTo>
                      <a:pt x="204" y="143"/>
                    </a:lnTo>
                    <a:lnTo>
                      <a:pt x="207" y="133"/>
                    </a:lnTo>
                    <a:lnTo>
                      <a:pt x="210" y="123"/>
                    </a:lnTo>
                    <a:lnTo>
                      <a:pt x="211" y="113"/>
                    </a:lnTo>
                    <a:lnTo>
                      <a:pt x="213" y="103"/>
                    </a:lnTo>
                    <a:lnTo>
                      <a:pt x="211" y="92"/>
                    </a:lnTo>
                    <a:lnTo>
                      <a:pt x="210" y="82"/>
                    </a:lnTo>
                    <a:lnTo>
                      <a:pt x="207" y="72"/>
                    </a:lnTo>
                    <a:lnTo>
                      <a:pt x="204" y="63"/>
                    </a:lnTo>
                    <a:lnTo>
                      <a:pt x="200" y="53"/>
                    </a:lnTo>
                    <a:lnTo>
                      <a:pt x="194" y="45"/>
                    </a:lnTo>
                    <a:lnTo>
                      <a:pt x="189" y="38"/>
                    </a:lnTo>
                    <a:lnTo>
                      <a:pt x="182" y="31"/>
                    </a:lnTo>
                    <a:lnTo>
                      <a:pt x="173" y="24"/>
                    </a:lnTo>
                    <a:lnTo>
                      <a:pt x="166" y="18"/>
                    </a:lnTo>
                    <a:lnTo>
                      <a:pt x="157" y="12"/>
                    </a:lnTo>
                    <a:lnTo>
                      <a:pt x="148" y="8"/>
                    </a:lnTo>
                    <a:lnTo>
                      <a:pt x="138" y="5"/>
                    </a:lnTo>
                    <a:lnTo>
                      <a:pt x="128" y="2"/>
                    </a:lnTo>
                    <a:lnTo>
                      <a:pt x="118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8"/>
                    </a:lnTo>
                    <a:lnTo>
                      <a:pt x="57" y="12"/>
                    </a:lnTo>
                    <a:lnTo>
                      <a:pt x="47" y="18"/>
                    </a:lnTo>
                    <a:lnTo>
                      <a:pt x="40" y="24"/>
                    </a:lnTo>
                    <a:lnTo>
                      <a:pt x="31" y="31"/>
                    </a:lnTo>
                    <a:lnTo>
                      <a:pt x="24" y="38"/>
                    </a:lnTo>
                    <a:lnTo>
                      <a:pt x="19" y="45"/>
                    </a:lnTo>
                    <a:lnTo>
                      <a:pt x="13" y="53"/>
                    </a:lnTo>
                    <a:lnTo>
                      <a:pt x="9" y="63"/>
                    </a:lnTo>
                    <a:lnTo>
                      <a:pt x="6" y="72"/>
                    </a:lnTo>
                    <a:lnTo>
                      <a:pt x="3" y="82"/>
                    </a:lnTo>
                    <a:lnTo>
                      <a:pt x="2" y="92"/>
                    </a:lnTo>
                    <a:lnTo>
                      <a:pt x="0" y="103"/>
                    </a:lnTo>
                    <a:lnTo>
                      <a:pt x="2" y="113"/>
                    </a:lnTo>
                    <a:lnTo>
                      <a:pt x="3" y="123"/>
                    </a:lnTo>
                    <a:lnTo>
                      <a:pt x="6" y="133"/>
                    </a:lnTo>
                    <a:lnTo>
                      <a:pt x="9" y="143"/>
                    </a:lnTo>
                    <a:lnTo>
                      <a:pt x="13" y="151"/>
                    </a:lnTo>
                    <a:lnTo>
                      <a:pt x="19" y="160"/>
                    </a:lnTo>
                    <a:lnTo>
                      <a:pt x="24" y="168"/>
                    </a:lnTo>
                    <a:lnTo>
                      <a:pt x="31" y="175"/>
                    </a:lnTo>
                    <a:lnTo>
                      <a:pt x="40" y="183"/>
                    </a:lnTo>
                    <a:lnTo>
                      <a:pt x="47" y="188"/>
                    </a:lnTo>
                    <a:lnTo>
                      <a:pt x="57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8" name="Freeform 122">
                <a:extLst>
                  <a:ext uri="{FF2B5EF4-FFF2-40B4-BE49-F238E27FC236}">
                    <a16:creationId xmlns:a16="http://schemas.microsoft.com/office/drawing/2014/main" id="{2399C7F6-2CCA-4C71-90ED-200BB97B85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05300" y="4694761"/>
                <a:ext cx="45088" cy="43180"/>
              </a:xfrm>
              <a:custGeom>
                <a:avLst/>
                <a:gdLst>
                  <a:gd name="T0" fmla="*/ 118 w 213"/>
                  <a:gd name="T1" fmla="*/ 205 h 205"/>
                  <a:gd name="T2" fmla="*/ 138 w 213"/>
                  <a:gd name="T3" fmla="*/ 201 h 205"/>
                  <a:gd name="T4" fmla="*/ 157 w 213"/>
                  <a:gd name="T5" fmla="*/ 193 h 205"/>
                  <a:gd name="T6" fmla="*/ 173 w 213"/>
                  <a:gd name="T7" fmla="*/ 183 h 205"/>
                  <a:gd name="T8" fmla="*/ 189 w 213"/>
                  <a:gd name="T9" fmla="*/ 168 h 205"/>
                  <a:gd name="T10" fmla="*/ 200 w 213"/>
                  <a:gd name="T11" fmla="*/ 151 h 205"/>
                  <a:gd name="T12" fmla="*/ 207 w 213"/>
                  <a:gd name="T13" fmla="*/ 133 h 205"/>
                  <a:gd name="T14" fmla="*/ 211 w 213"/>
                  <a:gd name="T15" fmla="*/ 113 h 205"/>
                  <a:gd name="T16" fmla="*/ 211 w 213"/>
                  <a:gd name="T17" fmla="*/ 92 h 205"/>
                  <a:gd name="T18" fmla="*/ 207 w 213"/>
                  <a:gd name="T19" fmla="*/ 72 h 205"/>
                  <a:gd name="T20" fmla="*/ 200 w 213"/>
                  <a:gd name="T21" fmla="*/ 53 h 205"/>
                  <a:gd name="T22" fmla="*/ 189 w 213"/>
                  <a:gd name="T23" fmla="*/ 38 h 205"/>
                  <a:gd name="T24" fmla="*/ 173 w 213"/>
                  <a:gd name="T25" fmla="*/ 24 h 205"/>
                  <a:gd name="T26" fmla="*/ 157 w 213"/>
                  <a:gd name="T27" fmla="*/ 12 h 205"/>
                  <a:gd name="T28" fmla="*/ 138 w 213"/>
                  <a:gd name="T29" fmla="*/ 5 h 205"/>
                  <a:gd name="T30" fmla="*/ 118 w 213"/>
                  <a:gd name="T31" fmla="*/ 1 h 205"/>
                  <a:gd name="T32" fmla="*/ 95 w 213"/>
                  <a:gd name="T33" fmla="*/ 1 h 205"/>
                  <a:gd name="T34" fmla="*/ 75 w 213"/>
                  <a:gd name="T35" fmla="*/ 5 h 205"/>
                  <a:gd name="T36" fmla="*/ 57 w 213"/>
                  <a:gd name="T37" fmla="*/ 12 h 205"/>
                  <a:gd name="T38" fmla="*/ 40 w 213"/>
                  <a:gd name="T39" fmla="*/ 24 h 205"/>
                  <a:gd name="T40" fmla="*/ 24 w 213"/>
                  <a:gd name="T41" fmla="*/ 38 h 205"/>
                  <a:gd name="T42" fmla="*/ 13 w 213"/>
                  <a:gd name="T43" fmla="*/ 53 h 205"/>
                  <a:gd name="T44" fmla="*/ 6 w 213"/>
                  <a:gd name="T45" fmla="*/ 72 h 205"/>
                  <a:gd name="T46" fmla="*/ 2 w 213"/>
                  <a:gd name="T47" fmla="*/ 92 h 205"/>
                  <a:gd name="T48" fmla="*/ 2 w 213"/>
                  <a:gd name="T49" fmla="*/ 113 h 205"/>
                  <a:gd name="T50" fmla="*/ 6 w 213"/>
                  <a:gd name="T51" fmla="*/ 133 h 205"/>
                  <a:gd name="T52" fmla="*/ 13 w 213"/>
                  <a:gd name="T53" fmla="*/ 151 h 205"/>
                  <a:gd name="T54" fmla="*/ 24 w 213"/>
                  <a:gd name="T55" fmla="*/ 168 h 205"/>
                  <a:gd name="T56" fmla="*/ 40 w 213"/>
                  <a:gd name="T57" fmla="*/ 183 h 205"/>
                  <a:gd name="T58" fmla="*/ 57 w 213"/>
                  <a:gd name="T59" fmla="*/ 193 h 205"/>
                  <a:gd name="T60" fmla="*/ 75 w 213"/>
                  <a:gd name="T61" fmla="*/ 201 h 205"/>
                  <a:gd name="T62" fmla="*/ 95 w 213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3" h="205">
                    <a:moveTo>
                      <a:pt x="106" y="205"/>
                    </a:moveTo>
                    <a:lnTo>
                      <a:pt x="118" y="205"/>
                    </a:lnTo>
                    <a:lnTo>
                      <a:pt x="128" y="204"/>
                    </a:lnTo>
                    <a:lnTo>
                      <a:pt x="138" y="201"/>
                    </a:lnTo>
                    <a:lnTo>
                      <a:pt x="148" y="198"/>
                    </a:lnTo>
                    <a:lnTo>
                      <a:pt x="157" y="193"/>
                    </a:lnTo>
                    <a:lnTo>
                      <a:pt x="166" y="188"/>
                    </a:lnTo>
                    <a:lnTo>
                      <a:pt x="173" y="183"/>
                    </a:lnTo>
                    <a:lnTo>
                      <a:pt x="182" y="175"/>
                    </a:lnTo>
                    <a:lnTo>
                      <a:pt x="189" y="168"/>
                    </a:lnTo>
                    <a:lnTo>
                      <a:pt x="194" y="160"/>
                    </a:lnTo>
                    <a:lnTo>
                      <a:pt x="200" y="151"/>
                    </a:lnTo>
                    <a:lnTo>
                      <a:pt x="204" y="143"/>
                    </a:lnTo>
                    <a:lnTo>
                      <a:pt x="207" y="133"/>
                    </a:lnTo>
                    <a:lnTo>
                      <a:pt x="210" y="123"/>
                    </a:lnTo>
                    <a:lnTo>
                      <a:pt x="211" y="113"/>
                    </a:lnTo>
                    <a:lnTo>
                      <a:pt x="213" y="103"/>
                    </a:lnTo>
                    <a:lnTo>
                      <a:pt x="211" y="92"/>
                    </a:lnTo>
                    <a:lnTo>
                      <a:pt x="210" y="82"/>
                    </a:lnTo>
                    <a:lnTo>
                      <a:pt x="207" y="72"/>
                    </a:lnTo>
                    <a:lnTo>
                      <a:pt x="204" y="63"/>
                    </a:lnTo>
                    <a:lnTo>
                      <a:pt x="200" y="53"/>
                    </a:lnTo>
                    <a:lnTo>
                      <a:pt x="194" y="45"/>
                    </a:lnTo>
                    <a:lnTo>
                      <a:pt x="189" y="38"/>
                    </a:lnTo>
                    <a:lnTo>
                      <a:pt x="182" y="31"/>
                    </a:lnTo>
                    <a:lnTo>
                      <a:pt x="173" y="24"/>
                    </a:lnTo>
                    <a:lnTo>
                      <a:pt x="166" y="18"/>
                    </a:lnTo>
                    <a:lnTo>
                      <a:pt x="157" y="12"/>
                    </a:lnTo>
                    <a:lnTo>
                      <a:pt x="148" y="8"/>
                    </a:lnTo>
                    <a:lnTo>
                      <a:pt x="138" y="5"/>
                    </a:lnTo>
                    <a:lnTo>
                      <a:pt x="128" y="2"/>
                    </a:lnTo>
                    <a:lnTo>
                      <a:pt x="118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8"/>
                    </a:lnTo>
                    <a:lnTo>
                      <a:pt x="57" y="12"/>
                    </a:lnTo>
                    <a:lnTo>
                      <a:pt x="47" y="18"/>
                    </a:lnTo>
                    <a:lnTo>
                      <a:pt x="40" y="24"/>
                    </a:lnTo>
                    <a:lnTo>
                      <a:pt x="31" y="31"/>
                    </a:lnTo>
                    <a:lnTo>
                      <a:pt x="24" y="38"/>
                    </a:lnTo>
                    <a:lnTo>
                      <a:pt x="19" y="45"/>
                    </a:lnTo>
                    <a:lnTo>
                      <a:pt x="13" y="53"/>
                    </a:lnTo>
                    <a:lnTo>
                      <a:pt x="9" y="63"/>
                    </a:lnTo>
                    <a:lnTo>
                      <a:pt x="6" y="72"/>
                    </a:lnTo>
                    <a:lnTo>
                      <a:pt x="3" y="82"/>
                    </a:lnTo>
                    <a:lnTo>
                      <a:pt x="2" y="92"/>
                    </a:lnTo>
                    <a:lnTo>
                      <a:pt x="0" y="103"/>
                    </a:lnTo>
                    <a:lnTo>
                      <a:pt x="2" y="113"/>
                    </a:lnTo>
                    <a:lnTo>
                      <a:pt x="3" y="123"/>
                    </a:lnTo>
                    <a:lnTo>
                      <a:pt x="6" y="133"/>
                    </a:lnTo>
                    <a:lnTo>
                      <a:pt x="9" y="143"/>
                    </a:lnTo>
                    <a:lnTo>
                      <a:pt x="13" y="151"/>
                    </a:lnTo>
                    <a:lnTo>
                      <a:pt x="19" y="160"/>
                    </a:lnTo>
                    <a:lnTo>
                      <a:pt x="24" y="168"/>
                    </a:lnTo>
                    <a:lnTo>
                      <a:pt x="31" y="175"/>
                    </a:lnTo>
                    <a:lnTo>
                      <a:pt x="40" y="183"/>
                    </a:lnTo>
                    <a:lnTo>
                      <a:pt x="47" y="188"/>
                    </a:lnTo>
                    <a:lnTo>
                      <a:pt x="57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59" name="Freeform 121">
                <a:extLst>
                  <a:ext uri="{FF2B5EF4-FFF2-40B4-BE49-F238E27FC236}">
                    <a16:creationId xmlns:a16="http://schemas.microsoft.com/office/drawing/2014/main" id="{830D5C75-FC4B-4451-9FBC-39D574E91D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4046" y="4694761"/>
                <a:ext cx="44453" cy="43180"/>
              </a:xfrm>
              <a:custGeom>
                <a:avLst/>
                <a:gdLst>
                  <a:gd name="T0" fmla="*/ 116 w 211"/>
                  <a:gd name="T1" fmla="*/ 205 h 205"/>
                  <a:gd name="T2" fmla="*/ 138 w 211"/>
                  <a:gd name="T3" fmla="*/ 201 h 205"/>
                  <a:gd name="T4" fmla="*/ 156 w 211"/>
                  <a:gd name="T5" fmla="*/ 193 h 205"/>
                  <a:gd name="T6" fmla="*/ 173 w 211"/>
                  <a:gd name="T7" fmla="*/ 183 h 205"/>
                  <a:gd name="T8" fmla="*/ 187 w 211"/>
                  <a:gd name="T9" fmla="*/ 168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8 h 205"/>
                  <a:gd name="T24" fmla="*/ 173 w 211"/>
                  <a:gd name="T25" fmla="*/ 24 h 205"/>
                  <a:gd name="T26" fmla="*/ 156 w 211"/>
                  <a:gd name="T27" fmla="*/ 12 h 205"/>
                  <a:gd name="T28" fmla="*/ 138 w 211"/>
                  <a:gd name="T29" fmla="*/ 5 h 205"/>
                  <a:gd name="T30" fmla="*/ 116 w 211"/>
                  <a:gd name="T31" fmla="*/ 1 h 205"/>
                  <a:gd name="T32" fmla="*/ 95 w 211"/>
                  <a:gd name="T33" fmla="*/ 1 h 205"/>
                  <a:gd name="T34" fmla="*/ 75 w 211"/>
                  <a:gd name="T35" fmla="*/ 5 h 205"/>
                  <a:gd name="T36" fmla="*/ 55 w 211"/>
                  <a:gd name="T37" fmla="*/ 12 h 205"/>
                  <a:gd name="T38" fmla="*/ 38 w 211"/>
                  <a:gd name="T39" fmla="*/ 24 h 205"/>
                  <a:gd name="T40" fmla="*/ 24 w 211"/>
                  <a:gd name="T41" fmla="*/ 38 h 205"/>
                  <a:gd name="T42" fmla="*/ 13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3 w 211"/>
                  <a:gd name="T53" fmla="*/ 151 h 205"/>
                  <a:gd name="T54" fmla="*/ 24 w 211"/>
                  <a:gd name="T55" fmla="*/ 168 h 205"/>
                  <a:gd name="T56" fmla="*/ 38 w 211"/>
                  <a:gd name="T57" fmla="*/ 183 h 205"/>
                  <a:gd name="T58" fmla="*/ 55 w 211"/>
                  <a:gd name="T59" fmla="*/ 193 h 205"/>
                  <a:gd name="T60" fmla="*/ 75 w 211"/>
                  <a:gd name="T61" fmla="*/ 201 h 205"/>
                  <a:gd name="T62" fmla="*/ 95 w 211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5"/>
                    </a:lnTo>
                    <a:lnTo>
                      <a:pt x="128" y="204"/>
                    </a:lnTo>
                    <a:lnTo>
                      <a:pt x="138" y="201"/>
                    </a:lnTo>
                    <a:lnTo>
                      <a:pt x="147" y="198"/>
                    </a:lnTo>
                    <a:lnTo>
                      <a:pt x="156" y="193"/>
                    </a:lnTo>
                    <a:lnTo>
                      <a:pt x="164" y="188"/>
                    </a:lnTo>
                    <a:lnTo>
                      <a:pt x="173" y="183"/>
                    </a:lnTo>
                    <a:lnTo>
                      <a:pt x="180" y="175"/>
                    </a:lnTo>
                    <a:lnTo>
                      <a:pt x="187" y="168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3" y="143"/>
                    </a:lnTo>
                    <a:lnTo>
                      <a:pt x="207" y="133"/>
                    </a:lnTo>
                    <a:lnTo>
                      <a:pt x="210" y="123"/>
                    </a:lnTo>
                    <a:lnTo>
                      <a:pt x="211" y="113"/>
                    </a:lnTo>
                    <a:lnTo>
                      <a:pt x="211" y="103"/>
                    </a:lnTo>
                    <a:lnTo>
                      <a:pt x="211" y="92"/>
                    </a:lnTo>
                    <a:lnTo>
                      <a:pt x="210" y="82"/>
                    </a:lnTo>
                    <a:lnTo>
                      <a:pt x="207" y="72"/>
                    </a:lnTo>
                    <a:lnTo>
                      <a:pt x="203" y="63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8"/>
                    </a:lnTo>
                    <a:lnTo>
                      <a:pt x="180" y="31"/>
                    </a:lnTo>
                    <a:lnTo>
                      <a:pt x="173" y="24"/>
                    </a:lnTo>
                    <a:lnTo>
                      <a:pt x="164" y="18"/>
                    </a:lnTo>
                    <a:lnTo>
                      <a:pt x="156" y="12"/>
                    </a:lnTo>
                    <a:lnTo>
                      <a:pt x="147" y="8"/>
                    </a:lnTo>
                    <a:lnTo>
                      <a:pt x="138" y="5"/>
                    </a:lnTo>
                    <a:lnTo>
                      <a:pt x="128" y="2"/>
                    </a:lnTo>
                    <a:lnTo>
                      <a:pt x="116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8"/>
                    </a:lnTo>
                    <a:lnTo>
                      <a:pt x="55" y="12"/>
                    </a:lnTo>
                    <a:lnTo>
                      <a:pt x="47" y="18"/>
                    </a:lnTo>
                    <a:lnTo>
                      <a:pt x="38" y="24"/>
                    </a:lnTo>
                    <a:lnTo>
                      <a:pt x="31" y="31"/>
                    </a:lnTo>
                    <a:lnTo>
                      <a:pt x="24" y="38"/>
                    </a:lnTo>
                    <a:lnTo>
                      <a:pt x="19" y="45"/>
                    </a:lnTo>
                    <a:lnTo>
                      <a:pt x="13" y="53"/>
                    </a:lnTo>
                    <a:lnTo>
                      <a:pt x="9" y="63"/>
                    </a:lnTo>
                    <a:lnTo>
                      <a:pt x="4" y="72"/>
                    </a:lnTo>
                    <a:lnTo>
                      <a:pt x="3" y="82"/>
                    </a:lnTo>
                    <a:lnTo>
                      <a:pt x="0" y="92"/>
                    </a:lnTo>
                    <a:lnTo>
                      <a:pt x="0" y="103"/>
                    </a:lnTo>
                    <a:lnTo>
                      <a:pt x="0" y="113"/>
                    </a:lnTo>
                    <a:lnTo>
                      <a:pt x="3" y="123"/>
                    </a:lnTo>
                    <a:lnTo>
                      <a:pt x="4" y="133"/>
                    </a:lnTo>
                    <a:lnTo>
                      <a:pt x="9" y="143"/>
                    </a:lnTo>
                    <a:lnTo>
                      <a:pt x="13" y="151"/>
                    </a:lnTo>
                    <a:lnTo>
                      <a:pt x="19" y="160"/>
                    </a:lnTo>
                    <a:lnTo>
                      <a:pt x="24" y="168"/>
                    </a:lnTo>
                    <a:lnTo>
                      <a:pt x="31" y="175"/>
                    </a:lnTo>
                    <a:lnTo>
                      <a:pt x="38" y="183"/>
                    </a:lnTo>
                    <a:lnTo>
                      <a:pt x="47" y="188"/>
                    </a:lnTo>
                    <a:lnTo>
                      <a:pt x="55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60" name="Freeform 120">
                <a:extLst>
                  <a:ext uri="{FF2B5EF4-FFF2-40B4-BE49-F238E27FC236}">
                    <a16:creationId xmlns:a16="http://schemas.microsoft.com/office/drawing/2014/main" id="{7054AB69-4CEE-4168-AA8F-1E1E38CB57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4046" y="4694761"/>
                <a:ext cx="44453" cy="43180"/>
              </a:xfrm>
              <a:custGeom>
                <a:avLst/>
                <a:gdLst>
                  <a:gd name="T0" fmla="*/ 116 w 211"/>
                  <a:gd name="T1" fmla="*/ 205 h 205"/>
                  <a:gd name="T2" fmla="*/ 138 w 211"/>
                  <a:gd name="T3" fmla="*/ 201 h 205"/>
                  <a:gd name="T4" fmla="*/ 156 w 211"/>
                  <a:gd name="T5" fmla="*/ 193 h 205"/>
                  <a:gd name="T6" fmla="*/ 173 w 211"/>
                  <a:gd name="T7" fmla="*/ 183 h 205"/>
                  <a:gd name="T8" fmla="*/ 187 w 211"/>
                  <a:gd name="T9" fmla="*/ 168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8 h 205"/>
                  <a:gd name="T24" fmla="*/ 173 w 211"/>
                  <a:gd name="T25" fmla="*/ 24 h 205"/>
                  <a:gd name="T26" fmla="*/ 156 w 211"/>
                  <a:gd name="T27" fmla="*/ 12 h 205"/>
                  <a:gd name="T28" fmla="*/ 138 w 211"/>
                  <a:gd name="T29" fmla="*/ 5 h 205"/>
                  <a:gd name="T30" fmla="*/ 116 w 211"/>
                  <a:gd name="T31" fmla="*/ 1 h 205"/>
                  <a:gd name="T32" fmla="*/ 95 w 211"/>
                  <a:gd name="T33" fmla="*/ 1 h 205"/>
                  <a:gd name="T34" fmla="*/ 75 w 211"/>
                  <a:gd name="T35" fmla="*/ 5 h 205"/>
                  <a:gd name="T36" fmla="*/ 55 w 211"/>
                  <a:gd name="T37" fmla="*/ 12 h 205"/>
                  <a:gd name="T38" fmla="*/ 38 w 211"/>
                  <a:gd name="T39" fmla="*/ 24 h 205"/>
                  <a:gd name="T40" fmla="*/ 24 w 211"/>
                  <a:gd name="T41" fmla="*/ 38 h 205"/>
                  <a:gd name="T42" fmla="*/ 13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3 w 211"/>
                  <a:gd name="T53" fmla="*/ 151 h 205"/>
                  <a:gd name="T54" fmla="*/ 24 w 211"/>
                  <a:gd name="T55" fmla="*/ 168 h 205"/>
                  <a:gd name="T56" fmla="*/ 38 w 211"/>
                  <a:gd name="T57" fmla="*/ 183 h 205"/>
                  <a:gd name="T58" fmla="*/ 55 w 211"/>
                  <a:gd name="T59" fmla="*/ 193 h 205"/>
                  <a:gd name="T60" fmla="*/ 75 w 211"/>
                  <a:gd name="T61" fmla="*/ 201 h 205"/>
                  <a:gd name="T62" fmla="*/ 95 w 211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5"/>
                    </a:lnTo>
                    <a:lnTo>
                      <a:pt x="128" y="204"/>
                    </a:lnTo>
                    <a:lnTo>
                      <a:pt x="138" y="201"/>
                    </a:lnTo>
                    <a:lnTo>
                      <a:pt x="147" y="198"/>
                    </a:lnTo>
                    <a:lnTo>
                      <a:pt x="156" y="193"/>
                    </a:lnTo>
                    <a:lnTo>
                      <a:pt x="164" y="188"/>
                    </a:lnTo>
                    <a:lnTo>
                      <a:pt x="173" y="183"/>
                    </a:lnTo>
                    <a:lnTo>
                      <a:pt x="180" y="175"/>
                    </a:lnTo>
                    <a:lnTo>
                      <a:pt x="187" y="168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3" y="143"/>
                    </a:lnTo>
                    <a:lnTo>
                      <a:pt x="207" y="133"/>
                    </a:lnTo>
                    <a:lnTo>
                      <a:pt x="210" y="123"/>
                    </a:lnTo>
                    <a:lnTo>
                      <a:pt x="211" y="113"/>
                    </a:lnTo>
                    <a:lnTo>
                      <a:pt x="211" y="103"/>
                    </a:lnTo>
                    <a:lnTo>
                      <a:pt x="211" y="92"/>
                    </a:lnTo>
                    <a:lnTo>
                      <a:pt x="210" y="82"/>
                    </a:lnTo>
                    <a:lnTo>
                      <a:pt x="207" y="72"/>
                    </a:lnTo>
                    <a:lnTo>
                      <a:pt x="203" y="63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8"/>
                    </a:lnTo>
                    <a:lnTo>
                      <a:pt x="180" y="31"/>
                    </a:lnTo>
                    <a:lnTo>
                      <a:pt x="173" y="24"/>
                    </a:lnTo>
                    <a:lnTo>
                      <a:pt x="164" y="18"/>
                    </a:lnTo>
                    <a:lnTo>
                      <a:pt x="156" y="12"/>
                    </a:lnTo>
                    <a:lnTo>
                      <a:pt x="147" y="8"/>
                    </a:lnTo>
                    <a:lnTo>
                      <a:pt x="138" y="5"/>
                    </a:lnTo>
                    <a:lnTo>
                      <a:pt x="128" y="2"/>
                    </a:lnTo>
                    <a:lnTo>
                      <a:pt x="116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8"/>
                    </a:lnTo>
                    <a:lnTo>
                      <a:pt x="55" y="12"/>
                    </a:lnTo>
                    <a:lnTo>
                      <a:pt x="47" y="18"/>
                    </a:lnTo>
                    <a:lnTo>
                      <a:pt x="38" y="24"/>
                    </a:lnTo>
                    <a:lnTo>
                      <a:pt x="31" y="31"/>
                    </a:lnTo>
                    <a:lnTo>
                      <a:pt x="24" y="38"/>
                    </a:lnTo>
                    <a:lnTo>
                      <a:pt x="19" y="45"/>
                    </a:lnTo>
                    <a:lnTo>
                      <a:pt x="13" y="53"/>
                    </a:lnTo>
                    <a:lnTo>
                      <a:pt x="9" y="63"/>
                    </a:lnTo>
                    <a:lnTo>
                      <a:pt x="4" y="72"/>
                    </a:lnTo>
                    <a:lnTo>
                      <a:pt x="3" y="82"/>
                    </a:lnTo>
                    <a:lnTo>
                      <a:pt x="0" y="92"/>
                    </a:lnTo>
                    <a:lnTo>
                      <a:pt x="0" y="103"/>
                    </a:lnTo>
                    <a:lnTo>
                      <a:pt x="0" y="113"/>
                    </a:lnTo>
                    <a:lnTo>
                      <a:pt x="3" y="123"/>
                    </a:lnTo>
                    <a:lnTo>
                      <a:pt x="4" y="133"/>
                    </a:lnTo>
                    <a:lnTo>
                      <a:pt x="9" y="143"/>
                    </a:lnTo>
                    <a:lnTo>
                      <a:pt x="13" y="151"/>
                    </a:lnTo>
                    <a:lnTo>
                      <a:pt x="19" y="160"/>
                    </a:lnTo>
                    <a:lnTo>
                      <a:pt x="24" y="168"/>
                    </a:lnTo>
                    <a:lnTo>
                      <a:pt x="31" y="175"/>
                    </a:lnTo>
                    <a:lnTo>
                      <a:pt x="38" y="183"/>
                    </a:lnTo>
                    <a:lnTo>
                      <a:pt x="47" y="188"/>
                    </a:lnTo>
                    <a:lnTo>
                      <a:pt x="55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61" name="Freeform 119">
                <a:extLst>
                  <a:ext uri="{FF2B5EF4-FFF2-40B4-BE49-F238E27FC236}">
                    <a16:creationId xmlns:a16="http://schemas.microsoft.com/office/drawing/2014/main" id="{7A1FAE3D-DDD2-43AA-8AE5-9BC6FD2E25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4046" y="3556206"/>
                <a:ext cx="44453" cy="43180"/>
              </a:xfrm>
              <a:custGeom>
                <a:avLst/>
                <a:gdLst>
                  <a:gd name="T0" fmla="*/ 116 w 211"/>
                  <a:gd name="T1" fmla="*/ 204 h 205"/>
                  <a:gd name="T2" fmla="*/ 138 w 211"/>
                  <a:gd name="T3" fmla="*/ 200 h 205"/>
                  <a:gd name="T4" fmla="*/ 156 w 211"/>
                  <a:gd name="T5" fmla="*/ 192 h 205"/>
                  <a:gd name="T6" fmla="*/ 173 w 211"/>
                  <a:gd name="T7" fmla="*/ 181 h 205"/>
                  <a:gd name="T8" fmla="*/ 187 w 211"/>
                  <a:gd name="T9" fmla="*/ 167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6 h 205"/>
                  <a:gd name="T24" fmla="*/ 173 w 211"/>
                  <a:gd name="T25" fmla="*/ 22 h 205"/>
                  <a:gd name="T26" fmla="*/ 156 w 211"/>
                  <a:gd name="T27" fmla="*/ 12 h 205"/>
                  <a:gd name="T28" fmla="*/ 138 w 211"/>
                  <a:gd name="T29" fmla="*/ 4 h 205"/>
                  <a:gd name="T30" fmla="*/ 116 w 211"/>
                  <a:gd name="T31" fmla="*/ 0 h 205"/>
                  <a:gd name="T32" fmla="*/ 95 w 211"/>
                  <a:gd name="T33" fmla="*/ 0 h 205"/>
                  <a:gd name="T34" fmla="*/ 75 w 211"/>
                  <a:gd name="T35" fmla="*/ 4 h 205"/>
                  <a:gd name="T36" fmla="*/ 55 w 211"/>
                  <a:gd name="T37" fmla="*/ 12 h 205"/>
                  <a:gd name="T38" fmla="*/ 38 w 211"/>
                  <a:gd name="T39" fmla="*/ 22 h 205"/>
                  <a:gd name="T40" fmla="*/ 24 w 211"/>
                  <a:gd name="T41" fmla="*/ 36 h 205"/>
                  <a:gd name="T42" fmla="*/ 13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3 w 211"/>
                  <a:gd name="T53" fmla="*/ 151 h 205"/>
                  <a:gd name="T54" fmla="*/ 24 w 211"/>
                  <a:gd name="T55" fmla="*/ 167 h 205"/>
                  <a:gd name="T56" fmla="*/ 38 w 211"/>
                  <a:gd name="T57" fmla="*/ 181 h 205"/>
                  <a:gd name="T58" fmla="*/ 55 w 211"/>
                  <a:gd name="T59" fmla="*/ 192 h 205"/>
                  <a:gd name="T60" fmla="*/ 75 w 211"/>
                  <a:gd name="T61" fmla="*/ 200 h 205"/>
                  <a:gd name="T62" fmla="*/ 95 w 211"/>
                  <a:gd name="T63" fmla="*/ 204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4"/>
                    </a:lnTo>
                    <a:lnTo>
                      <a:pt x="128" y="202"/>
                    </a:lnTo>
                    <a:lnTo>
                      <a:pt x="138" y="200"/>
                    </a:lnTo>
                    <a:lnTo>
                      <a:pt x="147" y="197"/>
                    </a:lnTo>
                    <a:lnTo>
                      <a:pt x="156" y="192"/>
                    </a:lnTo>
                    <a:lnTo>
                      <a:pt x="164" y="187"/>
                    </a:lnTo>
                    <a:lnTo>
                      <a:pt x="173" y="181"/>
                    </a:lnTo>
                    <a:lnTo>
                      <a:pt x="180" y="174"/>
                    </a:lnTo>
                    <a:lnTo>
                      <a:pt x="187" y="167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3" y="141"/>
                    </a:lnTo>
                    <a:lnTo>
                      <a:pt x="207" y="133"/>
                    </a:lnTo>
                    <a:lnTo>
                      <a:pt x="210" y="123"/>
                    </a:lnTo>
                    <a:lnTo>
                      <a:pt x="211" y="113"/>
                    </a:lnTo>
                    <a:lnTo>
                      <a:pt x="211" y="102"/>
                    </a:lnTo>
                    <a:lnTo>
                      <a:pt x="211" y="92"/>
                    </a:lnTo>
                    <a:lnTo>
                      <a:pt x="210" y="82"/>
                    </a:lnTo>
                    <a:lnTo>
                      <a:pt x="207" y="72"/>
                    </a:lnTo>
                    <a:lnTo>
                      <a:pt x="203" y="62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6"/>
                    </a:lnTo>
                    <a:lnTo>
                      <a:pt x="180" y="29"/>
                    </a:lnTo>
                    <a:lnTo>
                      <a:pt x="173" y="22"/>
                    </a:lnTo>
                    <a:lnTo>
                      <a:pt x="164" y="17"/>
                    </a:lnTo>
                    <a:lnTo>
                      <a:pt x="156" y="12"/>
                    </a:lnTo>
                    <a:lnTo>
                      <a:pt x="147" y="7"/>
                    </a:lnTo>
                    <a:lnTo>
                      <a:pt x="138" y="4"/>
                    </a:lnTo>
                    <a:lnTo>
                      <a:pt x="128" y="1"/>
                    </a:lnTo>
                    <a:lnTo>
                      <a:pt x="116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1"/>
                    </a:lnTo>
                    <a:lnTo>
                      <a:pt x="75" y="4"/>
                    </a:lnTo>
                    <a:lnTo>
                      <a:pt x="65" y="7"/>
                    </a:lnTo>
                    <a:lnTo>
                      <a:pt x="55" y="12"/>
                    </a:lnTo>
                    <a:lnTo>
                      <a:pt x="47" y="17"/>
                    </a:lnTo>
                    <a:lnTo>
                      <a:pt x="38" y="22"/>
                    </a:lnTo>
                    <a:lnTo>
                      <a:pt x="31" y="29"/>
                    </a:lnTo>
                    <a:lnTo>
                      <a:pt x="24" y="36"/>
                    </a:lnTo>
                    <a:lnTo>
                      <a:pt x="19" y="45"/>
                    </a:lnTo>
                    <a:lnTo>
                      <a:pt x="13" y="53"/>
                    </a:lnTo>
                    <a:lnTo>
                      <a:pt x="9" y="62"/>
                    </a:lnTo>
                    <a:lnTo>
                      <a:pt x="4" y="72"/>
                    </a:lnTo>
                    <a:lnTo>
                      <a:pt x="3" y="82"/>
                    </a:lnTo>
                    <a:lnTo>
                      <a:pt x="0" y="92"/>
                    </a:lnTo>
                    <a:lnTo>
                      <a:pt x="0" y="102"/>
                    </a:lnTo>
                    <a:lnTo>
                      <a:pt x="0" y="113"/>
                    </a:lnTo>
                    <a:lnTo>
                      <a:pt x="3" y="123"/>
                    </a:lnTo>
                    <a:lnTo>
                      <a:pt x="4" y="133"/>
                    </a:lnTo>
                    <a:lnTo>
                      <a:pt x="9" y="141"/>
                    </a:lnTo>
                    <a:lnTo>
                      <a:pt x="13" y="151"/>
                    </a:lnTo>
                    <a:lnTo>
                      <a:pt x="19" y="160"/>
                    </a:lnTo>
                    <a:lnTo>
                      <a:pt x="24" y="167"/>
                    </a:lnTo>
                    <a:lnTo>
                      <a:pt x="31" y="174"/>
                    </a:lnTo>
                    <a:lnTo>
                      <a:pt x="38" y="181"/>
                    </a:lnTo>
                    <a:lnTo>
                      <a:pt x="47" y="187"/>
                    </a:lnTo>
                    <a:lnTo>
                      <a:pt x="55" y="192"/>
                    </a:lnTo>
                    <a:lnTo>
                      <a:pt x="65" y="197"/>
                    </a:lnTo>
                    <a:lnTo>
                      <a:pt x="75" y="200"/>
                    </a:lnTo>
                    <a:lnTo>
                      <a:pt x="85" y="202"/>
                    </a:lnTo>
                    <a:lnTo>
                      <a:pt x="95" y="204"/>
                    </a:lnTo>
                    <a:lnTo>
                      <a:pt x="106" y="20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62" name="Freeform 118">
                <a:extLst>
                  <a:ext uri="{FF2B5EF4-FFF2-40B4-BE49-F238E27FC236}">
                    <a16:creationId xmlns:a16="http://schemas.microsoft.com/office/drawing/2014/main" id="{EB588121-8E47-419C-A47E-F5405FC792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4046" y="3556206"/>
                <a:ext cx="44453" cy="43180"/>
              </a:xfrm>
              <a:custGeom>
                <a:avLst/>
                <a:gdLst>
                  <a:gd name="T0" fmla="*/ 116 w 211"/>
                  <a:gd name="T1" fmla="*/ 204 h 205"/>
                  <a:gd name="T2" fmla="*/ 138 w 211"/>
                  <a:gd name="T3" fmla="*/ 200 h 205"/>
                  <a:gd name="T4" fmla="*/ 156 w 211"/>
                  <a:gd name="T5" fmla="*/ 192 h 205"/>
                  <a:gd name="T6" fmla="*/ 173 w 211"/>
                  <a:gd name="T7" fmla="*/ 181 h 205"/>
                  <a:gd name="T8" fmla="*/ 187 w 211"/>
                  <a:gd name="T9" fmla="*/ 167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6 h 205"/>
                  <a:gd name="T24" fmla="*/ 173 w 211"/>
                  <a:gd name="T25" fmla="*/ 22 h 205"/>
                  <a:gd name="T26" fmla="*/ 156 w 211"/>
                  <a:gd name="T27" fmla="*/ 12 h 205"/>
                  <a:gd name="T28" fmla="*/ 138 w 211"/>
                  <a:gd name="T29" fmla="*/ 4 h 205"/>
                  <a:gd name="T30" fmla="*/ 116 w 211"/>
                  <a:gd name="T31" fmla="*/ 0 h 205"/>
                  <a:gd name="T32" fmla="*/ 95 w 211"/>
                  <a:gd name="T33" fmla="*/ 0 h 205"/>
                  <a:gd name="T34" fmla="*/ 75 w 211"/>
                  <a:gd name="T35" fmla="*/ 4 h 205"/>
                  <a:gd name="T36" fmla="*/ 55 w 211"/>
                  <a:gd name="T37" fmla="*/ 12 h 205"/>
                  <a:gd name="T38" fmla="*/ 38 w 211"/>
                  <a:gd name="T39" fmla="*/ 22 h 205"/>
                  <a:gd name="T40" fmla="*/ 24 w 211"/>
                  <a:gd name="T41" fmla="*/ 36 h 205"/>
                  <a:gd name="T42" fmla="*/ 13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3 w 211"/>
                  <a:gd name="T53" fmla="*/ 151 h 205"/>
                  <a:gd name="T54" fmla="*/ 24 w 211"/>
                  <a:gd name="T55" fmla="*/ 167 h 205"/>
                  <a:gd name="T56" fmla="*/ 38 w 211"/>
                  <a:gd name="T57" fmla="*/ 181 h 205"/>
                  <a:gd name="T58" fmla="*/ 55 w 211"/>
                  <a:gd name="T59" fmla="*/ 192 h 205"/>
                  <a:gd name="T60" fmla="*/ 75 w 211"/>
                  <a:gd name="T61" fmla="*/ 200 h 205"/>
                  <a:gd name="T62" fmla="*/ 95 w 211"/>
                  <a:gd name="T63" fmla="*/ 204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4"/>
                    </a:lnTo>
                    <a:lnTo>
                      <a:pt x="128" y="202"/>
                    </a:lnTo>
                    <a:lnTo>
                      <a:pt x="138" y="200"/>
                    </a:lnTo>
                    <a:lnTo>
                      <a:pt x="147" y="197"/>
                    </a:lnTo>
                    <a:lnTo>
                      <a:pt x="156" y="192"/>
                    </a:lnTo>
                    <a:lnTo>
                      <a:pt x="164" y="187"/>
                    </a:lnTo>
                    <a:lnTo>
                      <a:pt x="173" y="181"/>
                    </a:lnTo>
                    <a:lnTo>
                      <a:pt x="180" y="174"/>
                    </a:lnTo>
                    <a:lnTo>
                      <a:pt x="187" y="167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3" y="141"/>
                    </a:lnTo>
                    <a:lnTo>
                      <a:pt x="207" y="133"/>
                    </a:lnTo>
                    <a:lnTo>
                      <a:pt x="210" y="123"/>
                    </a:lnTo>
                    <a:lnTo>
                      <a:pt x="211" y="113"/>
                    </a:lnTo>
                    <a:lnTo>
                      <a:pt x="211" y="102"/>
                    </a:lnTo>
                    <a:lnTo>
                      <a:pt x="211" y="92"/>
                    </a:lnTo>
                    <a:lnTo>
                      <a:pt x="210" y="82"/>
                    </a:lnTo>
                    <a:lnTo>
                      <a:pt x="207" y="72"/>
                    </a:lnTo>
                    <a:lnTo>
                      <a:pt x="203" y="62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6"/>
                    </a:lnTo>
                    <a:lnTo>
                      <a:pt x="180" y="29"/>
                    </a:lnTo>
                    <a:lnTo>
                      <a:pt x="173" y="22"/>
                    </a:lnTo>
                    <a:lnTo>
                      <a:pt x="164" y="17"/>
                    </a:lnTo>
                    <a:lnTo>
                      <a:pt x="156" y="12"/>
                    </a:lnTo>
                    <a:lnTo>
                      <a:pt x="147" y="7"/>
                    </a:lnTo>
                    <a:lnTo>
                      <a:pt x="138" y="4"/>
                    </a:lnTo>
                    <a:lnTo>
                      <a:pt x="128" y="1"/>
                    </a:lnTo>
                    <a:lnTo>
                      <a:pt x="116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1"/>
                    </a:lnTo>
                    <a:lnTo>
                      <a:pt x="75" y="4"/>
                    </a:lnTo>
                    <a:lnTo>
                      <a:pt x="65" y="7"/>
                    </a:lnTo>
                    <a:lnTo>
                      <a:pt x="55" y="12"/>
                    </a:lnTo>
                    <a:lnTo>
                      <a:pt x="47" y="17"/>
                    </a:lnTo>
                    <a:lnTo>
                      <a:pt x="38" y="22"/>
                    </a:lnTo>
                    <a:lnTo>
                      <a:pt x="31" y="29"/>
                    </a:lnTo>
                    <a:lnTo>
                      <a:pt x="24" y="36"/>
                    </a:lnTo>
                    <a:lnTo>
                      <a:pt x="19" y="45"/>
                    </a:lnTo>
                    <a:lnTo>
                      <a:pt x="13" y="53"/>
                    </a:lnTo>
                    <a:lnTo>
                      <a:pt x="9" y="62"/>
                    </a:lnTo>
                    <a:lnTo>
                      <a:pt x="4" y="72"/>
                    </a:lnTo>
                    <a:lnTo>
                      <a:pt x="3" y="82"/>
                    </a:lnTo>
                    <a:lnTo>
                      <a:pt x="0" y="92"/>
                    </a:lnTo>
                    <a:lnTo>
                      <a:pt x="0" y="102"/>
                    </a:lnTo>
                    <a:lnTo>
                      <a:pt x="0" y="113"/>
                    </a:lnTo>
                    <a:lnTo>
                      <a:pt x="3" y="123"/>
                    </a:lnTo>
                    <a:lnTo>
                      <a:pt x="4" y="133"/>
                    </a:lnTo>
                    <a:lnTo>
                      <a:pt x="9" y="141"/>
                    </a:lnTo>
                    <a:lnTo>
                      <a:pt x="13" y="151"/>
                    </a:lnTo>
                    <a:lnTo>
                      <a:pt x="19" y="160"/>
                    </a:lnTo>
                    <a:lnTo>
                      <a:pt x="24" y="167"/>
                    </a:lnTo>
                    <a:lnTo>
                      <a:pt x="31" y="174"/>
                    </a:lnTo>
                    <a:lnTo>
                      <a:pt x="38" y="181"/>
                    </a:lnTo>
                    <a:lnTo>
                      <a:pt x="47" y="187"/>
                    </a:lnTo>
                    <a:lnTo>
                      <a:pt x="55" y="192"/>
                    </a:lnTo>
                    <a:lnTo>
                      <a:pt x="65" y="197"/>
                    </a:lnTo>
                    <a:lnTo>
                      <a:pt x="75" y="200"/>
                    </a:lnTo>
                    <a:lnTo>
                      <a:pt x="85" y="202"/>
                    </a:lnTo>
                    <a:lnTo>
                      <a:pt x="95" y="204"/>
                    </a:lnTo>
                    <a:lnTo>
                      <a:pt x="106" y="205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63" name="Rectangle 117">
                <a:extLst>
                  <a:ext uri="{FF2B5EF4-FFF2-40B4-BE49-F238E27FC236}">
                    <a16:creationId xmlns:a16="http://schemas.microsoft.com/office/drawing/2014/main" id="{34FCC930-685C-4948-B2D2-8EC20766A9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20541" y="5967301"/>
                <a:ext cx="5715" cy="59055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64" name="Rectangle 116">
                <a:extLst>
                  <a:ext uri="{FF2B5EF4-FFF2-40B4-BE49-F238E27FC236}">
                    <a16:creationId xmlns:a16="http://schemas.microsoft.com/office/drawing/2014/main" id="{A7B939CF-BACF-4E6E-8C7B-BE1C5D7D0D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20541" y="6056836"/>
                <a:ext cx="5715" cy="59055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65" name="Rectangle 115">
                <a:extLst>
                  <a:ext uri="{FF2B5EF4-FFF2-40B4-BE49-F238E27FC236}">
                    <a16:creationId xmlns:a16="http://schemas.microsoft.com/office/drawing/2014/main" id="{1ECA6DCB-A733-4FD0-A711-16413F7EF0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20541" y="6146371"/>
                <a:ext cx="5715" cy="59055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66" name="Rectangle 114">
                <a:extLst>
                  <a:ext uri="{FF2B5EF4-FFF2-40B4-BE49-F238E27FC236}">
                    <a16:creationId xmlns:a16="http://schemas.microsoft.com/office/drawing/2014/main" id="{8FEB03EE-2FEC-4ED1-8165-CC7483C1F5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20541" y="6235271"/>
                <a:ext cx="5715" cy="34925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</p:grpSp>
      <p:cxnSp>
        <p:nvCxnSpPr>
          <p:cNvPr id="1181" name="Connettore diritto 1180">
            <a:extLst>
              <a:ext uri="{FF2B5EF4-FFF2-40B4-BE49-F238E27FC236}">
                <a16:creationId xmlns:a16="http://schemas.microsoft.com/office/drawing/2014/main" id="{6A1D1135-1427-4EB6-854E-958DE7B7C7E4}"/>
              </a:ext>
            </a:extLst>
          </p:cNvPr>
          <p:cNvCxnSpPr/>
          <p:nvPr/>
        </p:nvCxnSpPr>
        <p:spPr>
          <a:xfrm>
            <a:off x="5041783" y="2248250"/>
            <a:ext cx="377505" cy="56417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19263FE-5B64-4CB1-BCF9-DB1EB9D2E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173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7">
            <a:extLst>
              <a:ext uri="{FF2B5EF4-FFF2-40B4-BE49-F238E27FC236}">
                <a16:creationId xmlns:a16="http://schemas.microsoft.com/office/drawing/2014/main" id="{F6D3C044-97C8-4E77-BF50-FB8C149F9BC8}"/>
              </a:ext>
            </a:extLst>
          </p:cNvPr>
          <p:cNvSpPr txBox="1"/>
          <p:nvPr/>
        </p:nvSpPr>
        <p:spPr>
          <a:xfrm>
            <a:off x="696000" y="180000"/>
            <a:ext cx="10800000" cy="32829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All'avviamento </a:t>
            </a:r>
            <a:r>
              <a:rPr lang="it-IT" sz="2000" spc="-10" dirty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punto </a:t>
            </a:r>
            <a:r>
              <a:rPr lang="it-IT" sz="2000" spc="-5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it-IT" sz="2000" spc="-15" dirty="0">
                <a:latin typeface="Arial" panose="020B0604020202020204" pitchFamily="34" charset="0"/>
                <a:cs typeface="Arial" panose="020B0604020202020204" pitchFamily="34" charset="0"/>
              </a:rPr>
              <a:t>sarà definito</a:t>
            </a:r>
            <a:r>
              <a:rPr lang="it-IT" sz="20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spc="-20" dirty="0">
                <a:latin typeface="Arial" panose="020B0604020202020204" pitchFamily="34" charset="0"/>
                <a:cs typeface="Arial" panose="020B0604020202020204" pitchFamily="34" charset="0"/>
              </a:rPr>
              <a:t>da: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59498924-56C9-42EB-9339-1D62BB2360D2}"/>
                  </a:ext>
                </a:extLst>
              </p:cNvPr>
              <p:cNvSpPr txBox="1"/>
              <p:nvPr/>
            </p:nvSpPr>
            <p:spPr>
              <a:xfrm>
                <a:off x="753461" y="823299"/>
                <a:ext cx="1079526" cy="3346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59498924-56C9-42EB-9339-1D62BB2360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61" y="823299"/>
                <a:ext cx="1079526" cy="334643"/>
              </a:xfrm>
              <a:prstGeom prst="rect">
                <a:avLst/>
              </a:prstGeom>
              <a:blipFill>
                <a:blip r:embed="rId2"/>
                <a:stretch>
                  <a:fillRect l="-5085" b="-1454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3E4B7E51-8634-4879-99D5-6811F3DE367A}"/>
                  </a:ext>
                </a:extLst>
              </p:cNvPr>
              <p:cNvSpPr txBox="1"/>
              <p:nvPr/>
            </p:nvSpPr>
            <p:spPr>
              <a:xfrm>
                <a:off x="2591786" y="822337"/>
                <a:ext cx="1099147" cy="3346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3E4B7E51-8634-4879-99D5-6811F3DE36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86" y="822337"/>
                <a:ext cx="1099147" cy="334643"/>
              </a:xfrm>
              <a:prstGeom prst="rect">
                <a:avLst/>
              </a:prstGeom>
              <a:blipFill>
                <a:blip r:embed="rId3"/>
                <a:stretch>
                  <a:fillRect l="-5000" b="-1636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712F9726-B5D9-4983-BEFA-924E9066C64D}"/>
                  </a:ext>
                </a:extLst>
              </p:cNvPr>
              <p:cNvSpPr txBox="1"/>
              <p:nvPr/>
            </p:nvSpPr>
            <p:spPr>
              <a:xfrm>
                <a:off x="4454348" y="823299"/>
                <a:ext cx="1099147" cy="336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712F9726-B5D9-4983-BEFA-924E9066C6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348" y="823299"/>
                <a:ext cx="1099147" cy="336182"/>
              </a:xfrm>
              <a:prstGeom prst="rect">
                <a:avLst/>
              </a:prstGeom>
              <a:blipFill>
                <a:blip r:embed="rId4"/>
                <a:stretch>
                  <a:fillRect l="-5000" b="-1636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02CC8A3F-E31C-4CC8-A1A1-4566EB7FBB8B}"/>
                  </a:ext>
                </a:extLst>
              </p:cNvPr>
              <p:cNvSpPr txBox="1"/>
              <p:nvPr/>
            </p:nvSpPr>
            <p:spPr>
              <a:xfrm>
                <a:off x="753460" y="1575774"/>
                <a:ext cx="2481641" cy="8740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</m:sub>
                      </m:sSub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sSub>
                            <m:sSub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sub>
                      </m:sSub>
                      <m:sSup>
                        <m:sSupPr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sub>
                                          <m: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</m:sub>
                                      </m:sSub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it-IT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  <m:sub>
                                      <m:r>
                                        <a:rPr lang="it-IT" sz="2000" b="0" i="1" smtClean="0">
                                          <a:latin typeface="Cambria Math" panose="02040503050406030204" pitchFamily="18" charset="0"/>
                                        </a:rPr>
                                        <m:t>7</m:t>
                                      </m:r>
                                    </m:sub>
                                  </m:sSub>
                                  <m:r>
                                    <a:rPr lang="it-IT" sz="20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den>
                          </m:f>
                        </m:sup>
                      </m:sSup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02CC8A3F-E31C-4CC8-A1A1-4566EB7FBB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60" y="1575774"/>
                <a:ext cx="2481641" cy="8740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id="{E8877D58-F8A7-4E63-87D2-2DF5CFA115D5}"/>
                  </a:ext>
                </a:extLst>
              </p:cNvPr>
              <p:cNvSpPr/>
              <p:nvPr/>
            </p:nvSpPr>
            <p:spPr>
              <a:xfrm>
                <a:off x="3235101" y="1888930"/>
                <a:ext cx="159630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429 </m:t>
                      </m:r>
                      <m:r>
                        <m:rPr>
                          <m:sty m:val="p"/>
                        </m:rPr>
                        <a:rPr lang="it-IT" sz="2000" b="0" i="0" smtClean="0">
                          <a:latin typeface="Cambria Math" panose="02040503050406030204" pitchFamily="18" charset="0"/>
                        </a:rPr>
                        <m:t>K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7" name="Rettangolo 6">
                <a:extLst>
                  <a:ext uri="{FF2B5EF4-FFF2-40B4-BE49-F238E27FC236}">
                    <a16:creationId xmlns:a16="http://schemas.microsoft.com/office/drawing/2014/main" id="{E8877D58-F8A7-4E63-87D2-2DF5CFA115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101" y="1888930"/>
                <a:ext cx="1596307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ttangolo 7">
                <a:extLst>
                  <a:ext uri="{FF2B5EF4-FFF2-40B4-BE49-F238E27FC236}">
                    <a16:creationId xmlns:a16="http://schemas.microsoft.com/office/drawing/2014/main" id="{50162536-A6B6-414D-A732-2A28518E31E0}"/>
                  </a:ext>
                </a:extLst>
              </p:cNvPr>
              <p:cNvSpPr/>
              <p:nvPr/>
            </p:nvSpPr>
            <p:spPr>
              <a:xfrm>
                <a:off x="696000" y="2974452"/>
                <a:ext cx="2710229" cy="4545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it-IT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acc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it-IT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sSub>
                        <m:sSubPr>
                          <m:ctrlPr>
                            <a:rPr lang="it-IT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it-I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  <m:r>
                            <a:rPr lang="it-IT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it-I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it-IT" sz="2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b>
                              <m:r>
                                <a:rPr lang="it-IT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</m:e>
                      </m:d>
                      <m:r>
                        <a:rPr lang="it-IT" sz="20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8" name="Rettangolo 7">
                <a:extLst>
                  <a:ext uri="{FF2B5EF4-FFF2-40B4-BE49-F238E27FC236}">
                    <a16:creationId xmlns:a16="http://schemas.microsoft.com/office/drawing/2014/main" id="{50162536-A6B6-414D-A732-2A28518E31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0" y="2974452"/>
                <a:ext cx="2710229" cy="454548"/>
              </a:xfrm>
              <a:prstGeom prst="rect">
                <a:avLst/>
              </a:prstGeom>
              <a:blipFill>
                <a:blip r:embed="rId7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ttangolo 8">
                <a:extLst>
                  <a:ext uri="{FF2B5EF4-FFF2-40B4-BE49-F238E27FC236}">
                    <a16:creationId xmlns:a16="http://schemas.microsoft.com/office/drawing/2014/main" id="{2B5A1B3F-8DDB-436F-8530-BA71846ED943}"/>
                  </a:ext>
                </a:extLst>
              </p:cNvPr>
              <p:cNvSpPr/>
              <p:nvPr/>
            </p:nvSpPr>
            <p:spPr>
              <a:xfrm>
                <a:off x="3406229" y="2999908"/>
                <a:ext cx="218685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t-IT" sz="200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it-IT" sz="2000" b="0" i="1" smtClean="0">
                          <a:latin typeface="Cambria Math" panose="02040503050406030204" pitchFamily="18" charset="0"/>
                        </a:rPr>
                        <m:t>62</m:t>
                      </m:r>
                      <m:r>
                        <a:rPr lang="it-IT" sz="2000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it-IT" sz="2000" i="1">
                          <a:latin typeface="Cambria Math" panose="02040503050406030204" pitchFamily="18" charset="0"/>
                        </a:rPr>
                        <m:t>𝑘𝑊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>
          <p:sp>
            <p:nvSpPr>
              <p:cNvPr id="9" name="Rettangolo 8">
                <a:extLst>
                  <a:ext uri="{FF2B5EF4-FFF2-40B4-BE49-F238E27FC236}">
                    <a16:creationId xmlns:a16="http://schemas.microsoft.com/office/drawing/2014/main" id="{2B5A1B3F-8DDB-436F-8530-BA71846ED9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6229" y="2999908"/>
                <a:ext cx="2186857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7" name="Gruppo 136">
            <a:extLst>
              <a:ext uri="{FF2B5EF4-FFF2-40B4-BE49-F238E27FC236}">
                <a16:creationId xmlns:a16="http://schemas.microsoft.com/office/drawing/2014/main" id="{5CC24034-046D-4A67-9E46-97B268D6C839}"/>
              </a:ext>
            </a:extLst>
          </p:cNvPr>
          <p:cNvGrpSpPr/>
          <p:nvPr/>
        </p:nvGrpSpPr>
        <p:grpSpPr>
          <a:xfrm>
            <a:off x="7904723" y="0"/>
            <a:ext cx="3972952" cy="6412630"/>
            <a:chOff x="7904723" y="324261"/>
            <a:chExt cx="3972952" cy="6412630"/>
          </a:xfrm>
        </p:grpSpPr>
        <p:grpSp>
          <p:nvGrpSpPr>
            <p:cNvPr id="36" name="Gruppo 35">
              <a:extLst>
                <a:ext uri="{FF2B5EF4-FFF2-40B4-BE49-F238E27FC236}">
                  <a16:creationId xmlns:a16="http://schemas.microsoft.com/office/drawing/2014/main" id="{9EEA4145-24F0-4248-AE16-4CC87DA9E4EC}"/>
                </a:ext>
              </a:extLst>
            </p:cNvPr>
            <p:cNvGrpSpPr/>
            <p:nvPr/>
          </p:nvGrpSpPr>
          <p:grpSpPr>
            <a:xfrm>
              <a:off x="7904723" y="324261"/>
              <a:ext cx="3972952" cy="2297369"/>
              <a:chOff x="7904723" y="445564"/>
              <a:chExt cx="3972952" cy="2297369"/>
            </a:xfrm>
          </p:grpSpPr>
          <p:pic>
            <p:nvPicPr>
              <p:cNvPr id="37" name="Immagine 36">
                <a:extLst>
                  <a:ext uri="{FF2B5EF4-FFF2-40B4-BE49-F238E27FC236}">
                    <a16:creationId xmlns:a16="http://schemas.microsoft.com/office/drawing/2014/main" id="{AD94EEAF-A232-4252-BD33-721421D11F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7904723" y="736507"/>
                <a:ext cx="3972952" cy="2006426"/>
              </a:xfrm>
              <a:prstGeom prst="rect">
                <a:avLst/>
              </a:prstGeom>
            </p:spPr>
          </p:pic>
          <p:grpSp>
            <p:nvGrpSpPr>
              <p:cNvPr id="38" name="Gruppo 37">
                <a:extLst>
                  <a:ext uri="{FF2B5EF4-FFF2-40B4-BE49-F238E27FC236}">
                    <a16:creationId xmlns:a16="http://schemas.microsoft.com/office/drawing/2014/main" id="{21720E4E-5198-414C-B624-734D0ECD89E8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 flipH="1">
                <a:off x="9780561" y="877706"/>
                <a:ext cx="46311" cy="342764"/>
                <a:chOff x="11966684" y="934952"/>
                <a:chExt cx="69922" cy="517483"/>
              </a:xfrm>
            </p:grpSpPr>
            <p:cxnSp>
              <p:nvCxnSpPr>
                <p:cNvPr id="40" name="Connettore diritto 39">
                  <a:extLst>
                    <a:ext uri="{FF2B5EF4-FFF2-40B4-BE49-F238E27FC236}">
                      <a16:creationId xmlns:a16="http://schemas.microsoft.com/office/drawing/2014/main" id="{B3927784-E29E-4D68-ACBC-210051F6BA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966684" y="934954"/>
                  <a:ext cx="0" cy="517481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ttore diritto 40">
                  <a:extLst>
                    <a:ext uri="{FF2B5EF4-FFF2-40B4-BE49-F238E27FC236}">
                      <a16:creationId xmlns:a16="http://schemas.microsoft.com/office/drawing/2014/main" id="{9815E0EC-4FE1-4154-AE9F-31085AA592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2036606" y="934952"/>
                  <a:ext cx="0" cy="517481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9" name="CasellaDiTesto 38">
                <a:extLst>
                  <a:ext uri="{FF2B5EF4-FFF2-40B4-BE49-F238E27FC236}">
                    <a16:creationId xmlns:a16="http://schemas.microsoft.com/office/drawing/2014/main" id="{767AE37B-A5C7-41BB-BA9C-629AB529A191}"/>
                  </a:ext>
                </a:extLst>
              </p:cNvPr>
              <p:cNvSpPr txBox="1"/>
              <p:nvPr/>
            </p:nvSpPr>
            <p:spPr>
              <a:xfrm>
                <a:off x="9308403" y="445564"/>
                <a:ext cx="10577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onda d’urto</a:t>
                </a:r>
              </a:p>
            </p:txBody>
          </p:sp>
        </p:grpSp>
        <p:grpSp>
          <p:nvGrpSpPr>
            <p:cNvPr id="136" name="Gruppo 135">
              <a:extLst>
                <a:ext uri="{FF2B5EF4-FFF2-40B4-BE49-F238E27FC236}">
                  <a16:creationId xmlns:a16="http://schemas.microsoft.com/office/drawing/2014/main" id="{F7F2AEF5-4083-4E1B-AF7F-5A129B305B2D}"/>
                </a:ext>
              </a:extLst>
            </p:cNvPr>
            <p:cNvGrpSpPr/>
            <p:nvPr/>
          </p:nvGrpSpPr>
          <p:grpSpPr>
            <a:xfrm>
              <a:off x="8370648" y="2795996"/>
              <a:ext cx="3041103" cy="3940895"/>
              <a:chOff x="8370648" y="2795996"/>
              <a:chExt cx="3041103" cy="3940895"/>
            </a:xfrm>
          </p:grpSpPr>
          <p:sp>
            <p:nvSpPr>
              <p:cNvPr id="43" name="Freeform 196">
                <a:extLst>
                  <a:ext uri="{FF2B5EF4-FFF2-40B4-BE49-F238E27FC236}">
                    <a16:creationId xmlns:a16="http://schemas.microsoft.com/office/drawing/2014/main" id="{C92308F8-65C8-479C-AAF8-7A944E33CB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43054" y="2978184"/>
                <a:ext cx="82889" cy="129017"/>
              </a:xfrm>
              <a:custGeom>
                <a:avLst/>
                <a:gdLst>
                  <a:gd name="T0" fmla="*/ 99 w 318"/>
                  <a:gd name="T1" fmla="*/ 334 h 496"/>
                  <a:gd name="T2" fmla="*/ 156 w 318"/>
                  <a:gd name="T3" fmla="*/ 256 h 496"/>
                  <a:gd name="T4" fmla="*/ 199 w 318"/>
                  <a:gd name="T5" fmla="*/ 209 h 496"/>
                  <a:gd name="T6" fmla="*/ 217 w 318"/>
                  <a:gd name="T7" fmla="*/ 195 h 496"/>
                  <a:gd name="T8" fmla="*/ 234 w 318"/>
                  <a:gd name="T9" fmla="*/ 186 h 496"/>
                  <a:gd name="T10" fmla="*/ 251 w 318"/>
                  <a:gd name="T11" fmla="*/ 181 h 496"/>
                  <a:gd name="T12" fmla="*/ 268 w 318"/>
                  <a:gd name="T13" fmla="*/ 178 h 496"/>
                  <a:gd name="T14" fmla="*/ 284 w 318"/>
                  <a:gd name="T15" fmla="*/ 181 h 496"/>
                  <a:gd name="T16" fmla="*/ 296 w 318"/>
                  <a:gd name="T17" fmla="*/ 189 h 496"/>
                  <a:gd name="T18" fmla="*/ 305 w 318"/>
                  <a:gd name="T19" fmla="*/ 202 h 496"/>
                  <a:gd name="T20" fmla="*/ 308 w 318"/>
                  <a:gd name="T21" fmla="*/ 219 h 496"/>
                  <a:gd name="T22" fmla="*/ 305 w 318"/>
                  <a:gd name="T23" fmla="*/ 244 h 496"/>
                  <a:gd name="T24" fmla="*/ 298 w 318"/>
                  <a:gd name="T25" fmla="*/ 274 h 496"/>
                  <a:gd name="T26" fmla="*/ 248 w 318"/>
                  <a:gd name="T27" fmla="*/ 437 h 496"/>
                  <a:gd name="T28" fmla="*/ 247 w 318"/>
                  <a:gd name="T29" fmla="*/ 452 h 496"/>
                  <a:gd name="T30" fmla="*/ 252 w 318"/>
                  <a:gd name="T31" fmla="*/ 457 h 496"/>
                  <a:gd name="T32" fmla="*/ 261 w 318"/>
                  <a:gd name="T33" fmla="*/ 456 h 496"/>
                  <a:gd name="T34" fmla="*/ 277 w 318"/>
                  <a:gd name="T35" fmla="*/ 445 h 496"/>
                  <a:gd name="T36" fmla="*/ 296 w 318"/>
                  <a:gd name="T37" fmla="*/ 425 h 496"/>
                  <a:gd name="T38" fmla="*/ 318 w 318"/>
                  <a:gd name="T39" fmla="*/ 418 h 496"/>
                  <a:gd name="T40" fmla="*/ 285 w 318"/>
                  <a:gd name="T41" fmla="*/ 457 h 496"/>
                  <a:gd name="T42" fmla="*/ 264 w 318"/>
                  <a:gd name="T43" fmla="*/ 476 h 496"/>
                  <a:gd name="T44" fmla="*/ 248 w 318"/>
                  <a:gd name="T45" fmla="*/ 489 h 496"/>
                  <a:gd name="T46" fmla="*/ 233 w 318"/>
                  <a:gd name="T47" fmla="*/ 494 h 496"/>
                  <a:gd name="T48" fmla="*/ 220 w 318"/>
                  <a:gd name="T49" fmla="*/ 496 h 496"/>
                  <a:gd name="T50" fmla="*/ 209 w 318"/>
                  <a:gd name="T51" fmla="*/ 494 h 496"/>
                  <a:gd name="T52" fmla="*/ 199 w 318"/>
                  <a:gd name="T53" fmla="*/ 489 h 496"/>
                  <a:gd name="T54" fmla="*/ 193 w 318"/>
                  <a:gd name="T55" fmla="*/ 479 h 496"/>
                  <a:gd name="T56" fmla="*/ 190 w 318"/>
                  <a:gd name="T57" fmla="*/ 467 h 496"/>
                  <a:gd name="T58" fmla="*/ 194 w 318"/>
                  <a:gd name="T59" fmla="*/ 446 h 496"/>
                  <a:gd name="T60" fmla="*/ 203 w 318"/>
                  <a:gd name="T61" fmla="*/ 412 h 496"/>
                  <a:gd name="T62" fmla="*/ 250 w 318"/>
                  <a:gd name="T63" fmla="*/ 252 h 496"/>
                  <a:gd name="T64" fmla="*/ 250 w 318"/>
                  <a:gd name="T65" fmla="*/ 227 h 496"/>
                  <a:gd name="T66" fmla="*/ 243 w 318"/>
                  <a:gd name="T67" fmla="*/ 220 h 496"/>
                  <a:gd name="T68" fmla="*/ 230 w 318"/>
                  <a:gd name="T69" fmla="*/ 219 h 496"/>
                  <a:gd name="T70" fmla="*/ 218 w 318"/>
                  <a:gd name="T71" fmla="*/ 223 h 496"/>
                  <a:gd name="T72" fmla="*/ 200 w 318"/>
                  <a:gd name="T73" fmla="*/ 235 h 496"/>
                  <a:gd name="T74" fmla="*/ 172 w 318"/>
                  <a:gd name="T75" fmla="*/ 262 h 496"/>
                  <a:gd name="T76" fmla="*/ 150 w 318"/>
                  <a:gd name="T77" fmla="*/ 288 h 496"/>
                  <a:gd name="T78" fmla="*/ 122 w 318"/>
                  <a:gd name="T79" fmla="*/ 332 h 496"/>
                  <a:gd name="T80" fmla="*/ 94 w 318"/>
                  <a:gd name="T81" fmla="*/ 378 h 496"/>
                  <a:gd name="T82" fmla="*/ 81 w 318"/>
                  <a:gd name="T83" fmla="*/ 403 h 496"/>
                  <a:gd name="T84" fmla="*/ 54 w 318"/>
                  <a:gd name="T85" fmla="*/ 489 h 496"/>
                  <a:gd name="T86" fmla="*/ 116 w 318"/>
                  <a:gd name="T87" fmla="*/ 96 h 496"/>
                  <a:gd name="T88" fmla="*/ 129 w 318"/>
                  <a:gd name="T89" fmla="*/ 49 h 496"/>
                  <a:gd name="T90" fmla="*/ 125 w 318"/>
                  <a:gd name="T91" fmla="*/ 42 h 496"/>
                  <a:gd name="T92" fmla="*/ 118 w 318"/>
                  <a:gd name="T93" fmla="*/ 35 h 496"/>
                  <a:gd name="T94" fmla="*/ 108 w 318"/>
                  <a:gd name="T95" fmla="*/ 32 h 496"/>
                  <a:gd name="T96" fmla="*/ 95 w 318"/>
                  <a:gd name="T97" fmla="*/ 32 h 496"/>
                  <a:gd name="T98" fmla="*/ 77 w 318"/>
                  <a:gd name="T99" fmla="*/ 35 h 496"/>
                  <a:gd name="T100" fmla="*/ 199 w 318"/>
                  <a:gd name="T101" fmla="*/ 0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18" h="496">
                    <a:moveTo>
                      <a:pt x="199" y="0"/>
                    </a:moveTo>
                    <a:lnTo>
                      <a:pt x="99" y="334"/>
                    </a:lnTo>
                    <a:lnTo>
                      <a:pt x="129" y="291"/>
                    </a:lnTo>
                    <a:lnTo>
                      <a:pt x="156" y="256"/>
                    </a:lnTo>
                    <a:lnTo>
                      <a:pt x="179" y="229"/>
                    </a:lnTo>
                    <a:lnTo>
                      <a:pt x="199" y="209"/>
                    </a:lnTo>
                    <a:lnTo>
                      <a:pt x="209" y="202"/>
                    </a:lnTo>
                    <a:lnTo>
                      <a:pt x="217" y="195"/>
                    </a:lnTo>
                    <a:lnTo>
                      <a:pt x="226" y="191"/>
                    </a:lnTo>
                    <a:lnTo>
                      <a:pt x="234" y="186"/>
                    </a:lnTo>
                    <a:lnTo>
                      <a:pt x="243" y="182"/>
                    </a:lnTo>
                    <a:lnTo>
                      <a:pt x="251" y="181"/>
                    </a:lnTo>
                    <a:lnTo>
                      <a:pt x="260" y="179"/>
                    </a:lnTo>
                    <a:lnTo>
                      <a:pt x="268" y="178"/>
                    </a:lnTo>
                    <a:lnTo>
                      <a:pt x="277" y="179"/>
                    </a:lnTo>
                    <a:lnTo>
                      <a:pt x="284" y="181"/>
                    </a:lnTo>
                    <a:lnTo>
                      <a:pt x="291" y="185"/>
                    </a:lnTo>
                    <a:lnTo>
                      <a:pt x="296" y="189"/>
                    </a:lnTo>
                    <a:lnTo>
                      <a:pt x="301" y="195"/>
                    </a:lnTo>
                    <a:lnTo>
                      <a:pt x="305" y="202"/>
                    </a:lnTo>
                    <a:lnTo>
                      <a:pt x="306" y="210"/>
                    </a:lnTo>
                    <a:lnTo>
                      <a:pt x="308" y="219"/>
                    </a:lnTo>
                    <a:lnTo>
                      <a:pt x="306" y="232"/>
                    </a:lnTo>
                    <a:lnTo>
                      <a:pt x="305" y="244"/>
                    </a:lnTo>
                    <a:lnTo>
                      <a:pt x="302" y="259"/>
                    </a:lnTo>
                    <a:lnTo>
                      <a:pt x="298" y="274"/>
                    </a:lnTo>
                    <a:lnTo>
                      <a:pt x="255" y="418"/>
                    </a:lnTo>
                    <a:lnTo>
                      <a:pt x="248" y="437"/>
                    </a:lnTo>
                    <a:lnTo>
                      <a:pt x="247" y="446"/>
                    </a:lnTo>
                    <a:lnTo>
                      <a:pt x="247" y="452"/>
                    </a:lnTo>
                    <a:lnTo>
                      <a:pt x="250" y="454"/>
                    </a:lnTo>
                    <a:lnTo>
                      <a:pt x="252" y="457"/>
                    </a:lnTo>
                    <a:lnTo>
                      <a:pt x="257" y="457"/>
                    </a:lnTo>
                    <a:lnTo>
                      <a:pt x="261" y="456"/>
                    </a:lnTo>
                    <a:lnTo>
                      <a:pt x="267" y="453"/>
                    </a:lnTo>
                    <a:lnTo>
                      <a:pt x="277" y="445"/>
                    </a:lnTo>
                    <a:lnTo>
                      <a:pt x="286" y="435"/>
                    </a:lnTo>
                    <a:lnTo>
                      <a:pt x="296" y="425"/>
                    </a:lnTo>
                    <a:lnTo>
                      <a:pt x="306" y="412"/>
                    </a:lnTo>
                    <a:lnTo>
                      <a:pt x="318" y="418"/>
                    </a:lnTo>
                    <a:lnTo>
                      <a:pt x="303" y="437"/>
                    </a:lnTo>
                    <a:lnTo>
                      <a:pt x="285" y="457"/>
                    </a:lnTo>
                    <a:lnTo>
                      <a:pt x="274" y="467"/>
                    </a:lnTo>
                    <a:lnTo>
                      <a:pt x="264" y="476"/>
                    </a:lnTo>
                    <a:lnTo>
                      <a:pt x="255" y="483"/>
                    </a:lnTo>
                    <a:lnTo>
                      <a:pt x="248" y="489"/>
                    </a:lnTo>
                    <a:lnTo>
                      <a:pt x="240" y="491"/>
                    </a:lnTo>
                    <a:lnTo>
                      <a:pt x="233" y="494"/>
                    </a:lnTo>
                    <a:lnTo>
                      <a:pt x="227" y="496"/>
                    </a:lnTo>
                    <a:lnTo>
                      <a:pt x="220" y="496"/>
                    </a:lnTo>
                    <a:lnTo>
                      <a:pt x="214" y="496"/>
                    </a:lnTo>
                    <a:lnTo>
                      <a:pt x="209" y="494"/>
                    </a:lnTo>
                    <a:lnTo>
                      <a:pt x="203" y="491"/>
                    </a:lnTo>
                    <a:lnTo>
                      <a:pt x="199" y="489"/>
                    </a:lnTo>
                    <a:lnTo>
                      <a:pt x="196" y="484"/>
                    </a:lnTo>
                    <a:lnTo>
                      <a:pt x="193" y="479"/>
                    </a:lnTo>
                    <a:lnTo>
                      <a:pt x="192" y="473"/>
                    </a:lnTo>
                    <a:lnTo>
                      <a:pt x="190" y="467"/>
                    </a:lnTo>
                    <a:lnTo>
                      <a:pt x="192" y="459"/>
                    </a:lnTo>
                    <a:lnTo>
                      <a:pt x="194" y="446"/>
                    </a:lnTo>
                    <a:lnTo>
                      <a:pt x="197" y="430"/>
                    </a:lnTo>
                    <a:lnTo>
                      <a:pt x="203" y="412"/>
                    </a:lnTo>
                    <a:lnTo>
                      <a:pt x="244" y="274"/>
                    </a:lnTo>
                    <a:lnTo>
                      <a:pt x="250" y="252"/>
                    </a:lnTo>
                    <a:lnTo>
                      <a:pt x="251" y="235"/>
                    </a:lnTo>
                    <a:lnTo>
                      <a:pt x="250" y="227"/>
                    </a:lnTo>
                    <a:lnTo>
                      <a:pt x="247" y="223"/>
                    </a:lnTo>
                    <a:lnTo>
                      <a:pt x="243" y="220"/>
                    </a:lnTo>
                    <a:lnTo>
                      <a:pt x="235" y="219"/>
                    </a:lnTo>
                    <a:lnTo>
                      <a:pt x="230" y="219"/>
                    </a:lnTo>
                    <a:lnTo>
                      <a:pt x="224" y="220"/>
                    </a:lnTo>
                    <a:lnTo>
                      <a:pt x="218" y="223"/>
                    </a:lnTo>
                    <a:lnTo>
                      <a:pt x="213" y="226"/>
                    </a:lnTo>
                    <a:lnTo>
                      <a:pt x="200" y="235"/>
                    </a:lnTo>
                    <a:lnTo>
                      <a:pt x="186" y="247"/>
                    </a:lnTo>
                    <a:lnTo>
                      <a:pt x="172" y="262"/>
                    </a:lnTo>
                    <a:lnTo>
                      <a:pt x="158" y="280"/>
                    </a:lnTo>
                    <a:lnTo>
                      <a:pt x="150" y="288"/>
                    </a:lnTo>
                    <a:lnTo>
                      <a:pt x="139" y="307"/>
                    </a:lnTo>
                    <a:lnTo>
                      <a:pt x="122" y="332"/>
                    </a:lnTo>
                    <a:lnTo>
                      <a:pt x="101" y="365"/>
                    </a:lnTo>
                    <a:lnTo>
                      <a:pt x="94" y="378"/>
                    </a:lnTo>
                    <a:lnTo>
                      <a:pt x="87" y="391"/>
                    </a:lnTo>
                    <a:lnTo>
                      <a:pt x="81" y="403"/>
                    </a:lnTo>
                    <a:lnTo>
                      <a:pt x="77" y="418"/>
                    </a:lnTo>
                    <a:lnTo>
                      <a:pt x="54" y="489"/>
                    </a:lnTo>
                    <a:lnTo>
                      <a:pt x="0" y="489"/>
                    </a:lnTo>
                    <a:lnTo>
                      <a:pt x="116" y="96"/>
                    </a:lnTo>
                    <a:lnTo>
                      <a:pt x="129" y="54"/>
                    </a:lnTo>
                    <a:lnTo>
                      <a:pt x="129" y="49"/>
                    </a:lnTo>
                    <a:lnTo>
                      <a:pt x="128" y="46"/>
                    </a:lnTo>
                    <a:lnTo>
                      <a:pt x="125" y="42"/>
                    </a:lnTo>
                    <a:lnTo>
                      <a:pt x="122" y="37"/>
                    </a:lnTo>
                    <a:lnTo>
                      <a:pt x="118" y="35"/>
                    </a:lnTo>
                    <a:lnTo>
                      <a:pt x="114" y="33"/>
                    </a:lnTo>
                    <a:lnTo>
                      <a:pt x="108" y="32"/>
                    </a:lnTo>
                    <a:lnTo>
                      <a:pt x="102" y="32"/>
                    </a:lnTo>
                    <a:lnTo>
                      <a:pt x="95" y="32"/>
                    </a:lnTo>
                    <a:lnTo>
                      <a:pt x="84" y="33"/>
                    </a:lnTo>
                    <a:lnTo>
                      <a:pt x="77" y="35"/>
                    </a:lnTo>
                    <a:lnTo>
                      <a:pt x="77" y="20"/>
                    </a:lnTo>
                    <a:lnTo>
                      <a:pt x="199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4" name="Freeform 195">
                <a:extLst>
                  <a:ext uri="{FF2B5EF4-FFF2-40B4-BE49-F238E27FC236}">
                    <a16:creationId xmlns:a16="http://schemas.microsoft.com/office/drawing/2014/main" id="{633B68CC-C02C-422F-8EF2-6563A56A8E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31418" y="3089217"/>
                <a:ext cx="27369" cy="39096"/>
              </a:xfrm>
              <a:custGeom>
                <a:avLst/>
                <a:gdLst>
                  <a:gd name="T0" fmla="*/ 0 w 104"/>
                  <a:gd name="T1" fmla="*/ 139 h 150"/>
                  <a:gd name="T2" fmla="*/ 13 w 104"/>
                  <a:gd name="T3" fmla="*/ 133 h 150"/>
                  <a:gd name="T4" fmla="*/ 24 w 104"/>
                  <a:gd name="T5" fmla="*/ 126 h 150"/>
                  <a:gd name="T6" fmla="*/ 34 w 104"/>
                  <a:gd name="T7" fmla="*/ 118 h 150"/>
                  <a:gd name="T8" fmla="*/ 43 w 104"/>
                  <a:gd name="T9" fmla="*/ 109 h 150"/>
                  <a:gd name="T10" fmla="*/ 48 w 104"/>
                  <a:gd name="T11" fmla="*/ 102 h 150"/>
                  <a:gd name="T12" fmla="*/ 53 w 104"/>
                  <a:gd name="T13" fmla="*/ 97 h 150"/>
                  <a:gd name="T14" fmla="*/ 54 w 104"/>
                  <a:gd name="T15" fmla="*/ 89 h 150"/>
                  <a:gd name="T16" fmla="*/ 56 w 104"/>
                  <a:gd name="T17" fmla="*/ 84 h 150"/>
                  <a:gd name="T18" fmla="*/ 56 w 104"/>
                  <a:gd name="T19" fmla="*/ 77 h 150"/>
                  <a:gd name="T20" fmla="*/ 54 w 104"/>
                  <a:gd name="T21" fmla="*/ 72 h 150"/>
                  <a:gd name="T22" fmla="*/ 50 w 104"/>
                  <a:gd name="T23" fmla="*/ 68 h 150"/>
                  <a:gd name="T24" fmla="*/ 44 w 104"/>
                  <a:gd name="T25" fmla="*/ 61 h 150"/>
                  <a:gd name="T26" fmla="*/ 37 w 104"/>
                  <a:gd name="T27" fmla="*/ 54 h 150"/>
                  <a:gd name="T28" fmla="*/ 34 w 104"/>
                  <a:gd name="T29" fmla="*/ 50 h 150"/>
                  <a:gd name="T30" fmla="*/ 33 w 104"/>
                  <a:gd name="T31" fmla="*/ 44 h 150"/>
                  <a:gd name="T32" fmla="*/ 31 w 104"/>
                  <a:gd name="T33" fmla="*/ 37 h 150"/>
                  <a:gd name="T34" fmla="*/ 33 w 104"/>
                  <a:gd name="T35" fmla="*/ 30 h 150"/>
                  <a:gd name="T36" fmla="*/ 34 w 104"/>
                  <a:gd name="T37" fmla="*/ 23 h 150"/>
                  <a:gd name="T38" fmla="*/ 37 w 104"/>
                  <a:gd name="T39" fmla="*/ 17 h 150"/>
                  <a:gd name="T40" fmla="*/ 41 w 104"/>
                  <a:gd name="T41" fmla="*/ 11 h 150"/>
                  <a:gd name="T42" fmla="*/ 47 w 104"/>
                  <a:gd name="T43" fmla="*/ 6 h 150"/>
                  <a:gd name="T44" fmla="*/ 53 w 104"/>
                  <a:gd name="T45" fmla="*/ 3 h 150"/>
                  <a:gd name="T46" fmla="*/ 60 w 104"/>
                  <a:gd name="T47" fmla="*/ 2 h 150"/>
                  <a:gd name="T48" fmla="*/ 67 w 104"/>
                  <a:gd name="T49" fmla="*/ 0 h 150"/>
                  <a:gd name="T50" fmla="*/ 74 w 104"/>
                  <a:gd name="T51" fmla="*/ 2 h 150"/>
                  <a:gd name="T52" fmla="*/ 80 w 104"/>
                  <a:gd name="T53" fmla="*/ 3 h 150"/>
                  <a:gd name="T54" fmla="*/ 87 w 104"/>
                  <a:gd name="T55" fmla="*/ 7 h 150"/>
                  <a:gd name="T56" fmla="*/ 92 w 104"/>
                  <a:gd name="T57" fmla="*/ 11 h 150"/>
                  <a:gd name="T58" fmla="*/ 97 w 104"/>
                  <a:gd name="T59" fmla="*/ 17 h 150"/>
                  <a:gd name="T60" fmla="*/ 101 w 104"/>
                  <a:gd name="T61" fmla="*/ 24 h 150"/>
                  <a:gd name="T62" fmla="*/ 102 w 104"/>
                  <a:gd name="T63" fmla="*/ 31 h 150"/>
                  <a:gd name="T64" fmla="*/ 104 w 104"/>
                  <a:gd name="T65" fmla="*/ 40 h 150"/>
                  <a:gd name="T66" fmla="*/ 102 w 104"/>
                  <a:gd name="T67" fmla="*/ 48 h 150"/>
                  <a:gd name="T68" fmla="*/ 102 w 104"/>
                  <a:gd name="T69" fmla="*/ 55 h 150"/>
                  <a:gd name="T70" fmla="*/ 100 w 104"/>
                  <a:gd name="T71" fmla="*/ 63 h 150"/>
                  <a:gd name="T72" fmla="*/ 97 w 104"/>
                  <a:gd name="T73" fmla="*/ 71 h 150"/>
                  <a:gd name="T74" fmla="*/ 90 w 104"/>
                  <a:gd name="T75" fmla="*/ 87 h 150"/>
                  <a:gd name="T76" fmla="*/ 78 w 104"/>
                  <a:gd name="T77" fmla="*/ 102 h 150"/>
                  <a:gd name="T78" fmla="*/ 73 w 104"/>
                  <a:gd name="T79" fmla="*/ 109 h 150"/>
                  <a:gd name="T80" fmla="*/ 65 w 104"/>
                  <a:gd name="T81" fmla="*/ 116 h 150"/>
                  <a:gd name="T82" fmla="*/ 57 w 104"/>
                  <a:gd name="T83" fmla="*/ 124 h 150"/>
                  <a:gd name="T84" fmla="*/ 48 w 104"/>
                  <a:gd name="T85" fmla="*/ 129 h 150"/>
                  <a:gd name="T86" fmla="*/ 29 w 104"/>
                  <a:gd name="T87" fmla="*/ 141 h 150"/>
                  <a:gd name="T88" fmla="*/ 7 w 104"/>
                  <a:gd name="T89" fmla="*/ 150 h 150"/>
                  <a:gd name="T90" fmla="*/ 0 w 104"/>
                  <a:gd name="T91" fmla="*/ 139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04" h="150">
                    <a:moveTo>
                      <a:pt x="0" y="139"/>
                    </a:moveTo>
                    <a:lnTo>
                      <a:pt x="13" y="133"/>
                    </a:lnTo>
                    <a:lnTo>
                      <a:pt x="24" y="126"/>
                    </a:lnTo>
                    <a:lnTo>
                      <a:pt x="34" y="118"/>
                    </a:lnTo>
                    <a:lnTo>
                      <a:pt x="43" y="109"/>
                    </a:lnTo>
                    <a:lnTo>
                      <a:pt x="48" y="102"/>
                    </a:lnTo>
                    <a:lnTo>
                      <a:pt x="53" y="97"/>
                    </a:lnTo>
                    <a:lnTo>
                      <a:pt x="54" y="89"/>
                    </a:lnTo>
                    <a:lnTo>
                      <a:pt x="56" y="84"/>
                    </a:lnTo>
                    <a:lnTo>
                      <a:pt x="56" y="77"/>
                    </a:lnTo>
                    <a:lnTo>
                      <a:pt x="54" y="72"/>
                    </a:lnTo>
                    <a:lnTo>
                      <a:pt x="50" y="68"/>
                    </a:lnTo>
                    <a:lnTo>
                      <a:pt x="44" y="61"/>
                    </a:lnTo>
                    <a:lnTo>
                      <a:pt x="37" y="54"/>
                    </a:lnTo>
                    <a:lnTo>
                      <a:pt x="34" y="50"/>
                    </a:lnTo>
                    <a:lnTo>
                      <a:pt x="33" y="44"/>
                    </a:lnTo>
                    <a:lnTo>
                      <a:pt x="31" y="37"/>
                    </a:lnTo>
                    <a:lnTo>
                      <a:pt x="33" y="30"/>
                    </a:lnTo>
                    <a:lnTo>
                      <a:pt x="34" y="23"/>
                    </a:lnTo>
                    <a:lnTo>
                      <a:pt x="37" y="17"/>
                    </a:lnTo>
                    <a:lnTo>
                      <a:pt x="41" y="11"/>
                    </a:lnTo>
                    <a:lnTo>
                      <a:pt x="47" y="6"/>
                    </a:lnTo>
                    <a:lnTo>
                      <a:pt x="53" y="3"/>
                    </a:lnTo>
                    <a:lnTo>
                      <a:pt x="60" y="2"/>
                    </a:lnTo>
                    <a:lnTo>
                      <a:pt x="67" y="0"/>
                    </a:lnTo>
                    <a:lnTo>
                      <a:pt x="74" y="2"/>
                    </a:lnTo>
                    <a:lnTo>
                      <a:pt x="80" y="3"/>
                    </a:lnTo>
                    <a:lnTo>
                      <a:pt x="87" y="7"/>
                    </a:lnTo>
                    <a:lnTo>
                      <a:pt x="92" y="11"/>
                    </a:lnTo>
                    <a:lnTo>
                      <a:pt x="97" y="17"/>
                    </a:lnTo>
                    <a:lnTo>
                      <a:pt x="101" y="24"/>
                    </a:lnTo>
                    <a:lnTo>
                      <a:pt x="102" y="31"/>
                    </a:lnTo>
                    <a:lnTo>
                      <a:pt x="104" y="40"/>
                    </a:lnTo>
                    <a:lnTo>
                      <a:pt x="102" y="48"/>
                    </a:lnTo>
                    <a:lnTo>
                      <a:pt x="102" y="55"/>
                    </a:lnTo>
                    <a:lnTo>
                      <a:pt x="100" y="63"/>
                    </a:lnTo>
                    <a:lnTo>
                      <a:pt x="97" y="71"/>
                    </a:lnTo>
                    <a:lnTo>
                      <a:pt x="90" y="87"/>
                    </a:lnTo>
                    <a:lnTo>
                      <a:pt x="78" y="102"/>
                    </a:lnTo>
                    <a:lnTo>
                      <a:pt x="73" y="109"/>
                    </a:lnTo>
                    <a:lnTo>
                      <a:pt x="65" y="116"/>
                    </a:lnTo>
                    <a:lnTo>
                      <a:pt x="57" y="124"/>
                    </a:lnTo>
                    <a:lnTo>
                      <a:pt x="48" y="129"/>
                    </a:lnTo>
                    <a:lnTo>
                      <a:pt x="29" y="141"/>
                    </a:lnTo>
                    <a:lnTo>
                      <a:pt x="7" y="150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5" name="Freeform 194">
                <a:extLst>
                  <a:ext uri="{FF2B5EF4-FFF2-40B4-BE49-F238E27FC236}">
                    <a16:creationId xmlns:a16="http://schemas.microsoft.com/office/drawing/2014/main" id="{A302B427-84A1-4F79-9631-F87B867BDB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93975" y="2984440"/>
                <a:ext cx="108695" cy="121198"/>
              </a:xfrm>
              <a:custGeom>
                <a:avLst/>
                <a:gdLst>
                  <a:gd name="T0" fmla="*/ 56 w 418"/>
                  <a:gd name="T1" fmla="*/ 0 h 466"/>
                  <a:gd name="T2" fmla="*/ 418 w 418"/>
                  <a:gd name="T3" fmla="*/ 0 h 466"/>
                  <a:gd name="T4" fmla="*/ 380 w 418"/>
                  <a:gd name="T5" fmla="*/ 124 h 466"/>
                  <a:gd name="T6" fmla="*/ 366 w 418"/>
                  <a:gd name="T7" fmla="*/ 124 h 466"/>
                  <a:gd name="T8" fmla="*/ 369 w 418"/>
                  <a:gd name="T9" fmla="*/ 111 h 466"/>
                  <a:gd name="T10" fmla="*/ 372 w 418"/>
                  <a:gd name="T11" fmla="*/ 98 h 466"/>
                  <a:gd name="T12" fmla="*/ 373 w 418"/>
                  <a:gd name="T13" fmla="*/ 87 h 466"/>
                  <a:gd name="T14" fmla="*/ 373 w 418"/>
                  <a:gd name="T15" fmla="*/ 75 h 466"/>
                  <a:gd name="T16" fmla="*/ 372 w 418"/>
                  <a:gd name="T17" fmla="*/ 64 h 466"/>
                  <a:gd name="T18" fmla="*/ 369 w 418"/>
                  <a:gd name="T19" fmla="*/ 54 h 466"/>
                  <a:gd name="T20" fmla="*/ 365 w 418"/>
                  <a:gd name="T21" fmla="*/ 46 h 466"/>
                  <a:gd name="T22" fmla="*/ 357 w 418"/>
                  <a:gd name="T23" fmla="*/ 38 h 466"/>
                  <a:gd name="T24" fmla="*/ 349 w 418"/>
                  <a:gd name="T25" fmla="*/ 34 h 466"/>
                  <a:gd name="T26" fmla="*/ 336 w 418"/>
                  <a:gd name="T27" fmla="*/ 31 h 466"/>
                  <a:gd name="T28" fmla="*/ 318 w 418"/>
                  <a:gd name="T29" fmla="*/ 29 h 466"/>
                  <a:gd name="T30" fmla="*/ 295 w 418"/>
                  <a:gd name="T31" fmla="*/ 29 h 466"/>
                  <a:gd name="T32" fmla="*/ 258 w 418"/>
                  <a:gd name="T33" fmla="*/ 29 h 466"/>
                  <a:gd name="T34" fmla="*/ 163 w 418"/>
                  <a:gd name="T35" fmla="*/ 348 h 466"/>
                  <a:gd name="T36" fmla="*/ 155 w 418"/>
                  <a:gd name="T37" fmla="*/ 376 h 466"/>
                  <a:gd name="T38" fmla="*/ 149 w 418"/>
                  <a:gd name="T39" fmla="*/ 397 h 466"/>
                  <a:gd name="T40" fmla="*/ 146 w 418"/>
                  <a:gd name="T41" fmla="*/ 413 h 466"/>
                  <a:gd name="T42" fmla="*/ 145 w 418"/>
                  <a:gd name="T43" fmla="*/ 423 h 466"/>
                  <a:gd name="T44" fmla="*/ 146 w 418"/>
                  <a:gd name="T45" fmla="*/ 429 h 466"/>
                  <a:gd name="T46" fmla="*/ 148 w 418"/>
                  <a:gd name="T47" fmla="*/ 434 h 466"/>
                  <a:gd name="T48" fmla="*/ 152 w 418"/>
                  <a:gd name="T49" fmla="*/ 440 h 466"/>
                  <a:gd name="T50" fmla="*/ 156 w 418"/>
                  <a:gd name="T51" fmla="*/ 444 h 466"/>
                  <a:gd name="T52" fmla="*/ 163 w 418"/>
                  <a:gd name="T53" fmla="*/ 447 h 466"/>
                  <a:gd name="T54" fmla="*/ 172 w 418"/>
                  <a:gd name="T55" fmla="*/ 450 h 466"/>
                  <a:gd name="T56" fmla="*/ 183 w 418"/>
                  <a:gd name="T57" fmla="*/ 451 h 466"/>
                  <a:gd name="T58" fmla="*/ 196 w 418"/>
                  <a:gd name="T59" fmla="*/ 453 h 466"/>
                  <a:gd name="T60" fmla="*/ 213 w 418"/>
                  <a:gd name="T61" fmla="*/ 453 h 466"/>
                  <a:gd name="T62" fmla="*/ 209 w 418"/>
                  <a:gd name="T63" fmla="*/ 466 h 466"/>
                  <a:gd name="T64" fmla="*/ 0 w 418"/>
                  <a:gd name="T65" fmla="*/ 466 h 466"/>
                  <a:gd name="T66" fmla="*/ 5 w 418"/>
                  <a:gd name="T67" fmla="*/ 453 h 466"/>
                  <a:gd name="T68" fmla="*/ 13 w 418"/>
                  <a:gd name="T69" fmla="*/ 453 h 466"/>
                  <a:gd name="T70" fmla="*/ 26 w 418"/>
                  <a:gd name="T71" fmla="*/ 451 h 466"/>
                  <a:gd name="T72" fmla="*/ 37 w 418"/>
                  <a:gd name="T73" fmla="*/ 450 h 466"/>
                  <a:gd name="T74" fmla="*/ 47 w 418"/>
                  <a:gd name="T75" fmla="*/ 447 h 466"/>
                  <a:gd name="T76" fmla="*/ 56 w 418"/>
                  <a:gd name="T77" fmla="*/ 444 h 466"/>
                  <a:gd name="T78" fmla="*/ 61 w 418"/>
                  <a:gd name="T79" fmla="*/ 440 h 466"/>
                  <a:gd name="T80" fmla="*/ 66 w 418"/>
                  <a:gd name="T81" fmla="*/ 436 h 466"/>
                  <a:gd name="T82" fmla="*/ 70 w 418"/>
                  <a:gd name="T83" fmla="*/ 430 h 466"/>
                  <a:gd name="T84" fmla="*/ 74 w 418"/>
                  <a:gd name="T85" fmla="*/ 423 h 466"/>
                  <a:gd name="T86" fmla="*/ 78 w 418"/>
                  <a:gd name="T87" fmla="*/ 413 h 466"/>
                  <a:gd name="T88" fmla="*/ 84 w 418"/>
                  <a:gd name="T89" fmla="*/ 399 h 466"/>
                  <a:gd name="T90" fmla="*/ 90 w 418"/>
                  <a:gd name="T91" fmla="*/ 380 h 466"/>
                  <a:gd name="T92" fmla="*/ 97 w 418"/>
                  <a:gd name="T93" fmla="*/ 358 h 466"/>
                  <a:gd name="T94" fmla="*/ 196 w 418"/>
                  <a:gd name="T95" fmla="*/ 29 h 466"/>
                  <a:gd name="T96" fmla="*/ 168 w 418"/>
                  <a:gd name="T97" fmla="*/ 29 h 466"/>
                  <a:gd name="T98" fmla="*/ 148 w 418"/>
                  <a:gd name="T99" fmla="*/ 29 h 466"/>
                  <a:gd name="T100" fmla="*/ 131 w 418"/>
                  <a:gd name="T101" fmla="*/ 31 h 466"/>
                  <a:gd name="T102" fmla="*/ 115 w 418"/>
                  <a:gd name="T103" fmla="*/ 34 h 466"/>
                  <a:gd name="T104" fmla="*/ 101 w 418"/>
                  <a:gd name="T105" fmla="*/ 38 h 466"/>
                  <a:gd name="T106" fmla="*/ 90 w 418"/>
                  <a:gd name="T107" fmla="*/ 44 h 466"/>
                  <a:gd name="T108" fmla="*/ 78 w 418"/>
                  <a:gd name="T109" fmla="*/ 51 h 466"/>
                  <a:gd name="T110" fmla="*/ 68 w 418"/>
                  <a:gd name="T111" fmla="*/ 60 h 466"/>
                  <a:gd name="T112" fmla="*/ 61 w 418"/>
                  <a:gd name="T113" fmla="*/ 68 h 466"/>
                  <a:gd name="T114" fmla="*/ 53 w 418"/>
                  <a:gd name="T115" fmla="*/ 80 h 466"/>
                  <a:gd name="T116" fmla="*/ 47 w 418"/>
                  <a:gd name="T117" fmla="*/ 92 h 466"/>
                  <a:gd name="T118" fmla="*/ 40 w 418"/>
                  <a:gd name="T119" fmla="*/ 107 h 466"/>
                  <a:gd name="T120" fmla="*/ 36 w 418"/>
                  <a:gd name="T121" fmla="*/ 124 h 466"/>
                  <a:gd name="T122" fmla="*/ 22 w 418"/>
                  <a:gd name="T123" fmla="*/ 124 h 466"/>
                  <a:gd name="T124" fmla="*/ 56 w 418"/>
                  <a:gd name="T125" fmla="*/ 0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18" h="466">
                    <a:moveTo>
                      <a:pt x="56" y="0"/>
                    </a:moveTo>
                    <a:lnTo>
                      <a:pt x="418" y="0"/>
                    </a:lnTo>
                    <a:lnTo>
                      <a:pt x="380" y="124"/>
                    </a:lnTo>
                    <a:lnTo>
                      <a:pt x="366" y="124"/>
                    </a:lnTo>
                    <a:lnTo>
                      <a:pt x="369" y="111"/>
                    </a:lnTo>
                    <a:lnTo>
                      <a:pt x="372" y="98"/>
                    </a:lnTo>
                    <a:lnTo>
                      <a:pt x="373" y="87"/>
                    </a:lnTo>
                    <a:lnTo>
                      <a:pt x="373" y="75"/>
                    </a:lnTo>
                    <a:lnTo>
                      <a:pt x="372" y="64"/>
                    </a:lnTo>
                    <a:lnTo>
                      <a:pt x="369" y="54"/>
                    </a:lnTo>
                    <a:lnTo>
                      <a:pt x="365" y="46"/>
                    </a:lnTo>
                    <a:lnTo>
                      <a:pt x="357" y="38"/>
                    </a:lnTo>
                    <a:lnTo>
                      <a:pt x="349" y="34"/>
                    </a:lnTo>
                    <a:lnTo>
                      <a:pt x="336" y="31"/>
                    </a:lnTo>
                    <a:lnTo>
                      <a:pt x="318" y="29"/>
                    </a:lnTo>
                    <a:lnTo>
                      <a:pt x="295" y="29"/>
                    </a:lnTo>
                    <a:lnTo>
                      <a:pt x="258" y="29"/>
                    </a:lnTo>
                    <a:lnTo>
                      <a:pt x="163" y="348"/>
                    </a:lnTo>
                    <a:lnTo>
                      <a:pt x="155" y="376"/>
                    </a:lnTo>
                    <a:lnTo>
                      <a:pt x="149" y="397"/>
                    </a:lnTo>
                    <a:lnTo>
                      <a:pt x="146" y="413"/>
                    </a:lnTo>
                    <a:lnTo>
                      <a:pt x="145" y="423"/>
                    </a:lnTo>
                    <a:lnTo>
                      <a:pt x="146" y="429"/>
                    </a:lnTo>
                    <a:lnTo>
                      <a:pt x="148" y="434"/>
                    </a:lnTo>
                    <a:lnTo>
                      <a:pt x="152" y="440"/>
                    </a:lnTo>
                    <a:lnTo>
                      <a:pt x="156" y="444"/>
                    </a:lnTo>
                    <a:lnTo>
                      <a:pt x="163" y="447"/>
                    </a:lnTo>
                    <a:lnTo>
                      <a:pt x="172" y="450"/>
                    </a:lnTo>
                    <a:lnTo>
                      <a:pt x="183" y="451"/>
                    </a:lnTo>
                    <a:lnTo>
                      <a:pt x="196" y="453"/>
                    </a:lnTo>
                    <a:lnTo>
                      <a:pt x="213" y="453"/>
                    </a:lnTo>
                    <a:lnTo>
                      <a:pt x="209" y="466"/>
                    </a:lnTo>
                    <a:lnTo>
                      <a:pt x="0" y="466"/>
                    </a:lnTo>
                    <a:lnTo>
                      <a:pt x="5" y="453"/>
                    </a:lnTo>
                    <a:lnTo>
                      <a:pt x="13" y="453"/>
                    </a:lnTo>
                    <a:lnTo>
                      <a:pt x="26" y="451"/>
                    </a:lnTo>
                    <a:lnTo>
                      <a:pt x="37" y="450"/>
                    </a:lnTo>
                    <a:lnTo>
                      <a:pt x="47" y="447"/>
                    </a:lnTo>
                    <a:lnTo>
                      <a:pt x="56" y="444"/>
                    </a:lnTo>
                    <a:lnTo>
                      <a:pt x="61" y="440"/>
                    </a:lnTo>
                    <a:lnTo>
                      <a:pt x="66" y="436"/>
                    </a:lnTo>
                    <a:lnTo>
                      <a:pt x="70" y="430"/>
                    </a:lnTo>
                    <a:lnTo>
                      <a:pt x="74" y="423"/>
                    </a:lnTo>
                    <a:lnTo>
                      <a:pt x="78" y="413"/>
                    </a:lnTo>
                    <a:lnTo>
                      <a:pt x="84" y="399"/>
                    </a:lnTo>
                    <a:lnTo>
                      <a:pt x="90" y="380"/>
                    </a:lnTo>
                    <a:lnTo>
                      <a:pt x="97" y="358"/>
                    </a:lnTo>
                    <a:lnTo>
                      <a:pt x="196" y="29"/>
                    </a:lnTo>
                    <a:lnTo>
                      <a:pt x="168" y="29"/>
                    </a:lnTo>
                    <a:lnTo>
                      <a:pt x="148" y="29"/>
                    </a:lnTo>
                    <a:lnTo>
                      <a:pt x="131" y="31"/>
                    </a:lnTo>
                    <a:lnTo>
                      <a:pt x="115" y="34"/>
                    </a:lnTo>
                    <a:lnTo>
                      <a:pt x="101" y="38"/>
                    </a:lnTo>
                    <a:lnTo>
                      <a:pt x="90" y="44"/>
                    </a:lnTo>
                    <a:lnTo>
                      <a:pt x="78" y="51"/>
                    </a:lnTo>
                    <a:lnTo>
                      <a:pt x="68" y="60"/>
                    </a:lnTo>
                    <a:lnTo>
                      <a:pt x="61" y="68"/>
                    </a:lnTo>
                    <a:lnTo>
                      <a:pt x="53" y="80"/>
                    </a:lnTo>
                    <a:lnTo>
                      <a:pt x="47" y="92"/>
                    </a:lnTo>
                    <a:lnTo>
                      <a:pt x="40" y="107"/>
                    </a:lnTo>
                    <a:lnTo>
                      <a:pt x="36" y="124"/>
                    </a:lnTo>
                    <a:lnTo>
                      <a:pt x="22" y="124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6" name="Freeform 193">
                <a:extLst>
                  <a:ext uri="{FF2B5EF4-FFF2-40B4-BE49-F238E27FC236}">
                    <a16:creationId xmlns:a16="http://schemas.microsoft.com/office/drawing/2014/main" id="{8E0056B2-EB71-40CC-82E8-28E6609FDC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70648" y="4571745"/>
                <a:ext cx="157960" cy="121198"/>
              </a:xfrm>
              <a:custGeom>
                <a:avLst/>
                <a:gdLst>
                  <a:gd name="T0" fmla="*/ 418 w 605"/>
                  <a:gd name="T1" fmla="*/ 208 h 464"/>
                  <a:gd name="T2" fmla="*/ 458 w 605"/>
                  <a:gd name="T3" fmla="*/ 77 h 464"/>
                  <a:gd name="T4" fmla="*/ 462 w 605"/>
                  <a:gd name="T5" fmla="*/ 50 h 464"/>
                  <a:gd name="T6" fmla="*/ 462 w 605"/>
                  <a:gd name="T7" fmla="*/ 32 h 464"/>
                  <a:gd name="T8" fmla="*/ 452 w 605"/>
                  <a:gd name="T9" fmla="*/ 20 h 464"/>
                  <a:gd name="T10" fmla="*/ 431 w 605"/>
                  <a:gd name="T11" fmla="*/ 13 h 464"/>
                  <a:gd name="T12" fmla="*/ 412 w 605"/>
                  <a:gd name="T13" fmla="*/ 0 h 464"/>
                  <a:gd name="T14" fmla="*/ 601 w 605"/>
                  <a:gd name="T15" fmla="*/ 13 h 464"/>
                  <a:gd name="T16" fmla="*/ 580 w 605"/>
                  <a:gd name="T17" fmla="*/ 13 h 464"/>
                  <a:gd name="T18" fmla="*/ 564 w 605"/>
                  <a:gd name="T19" fmla="*/ 17 h 464"/>
                  <a:gd name="T20" fmla="*/ 550 w 605"/>
                  <a:gd name="T21" fmla="*/ 26 h 464"/>
                  <a:gd name="T22" fmla="*/ 538 w 605"/>
                  <a:gd name="T23" fmla="*/ 36 h 464"/>
                  <a:gd name="T24" fmla="*/ 527 w 605"/>
                  <a:gd name="T25" fmla="*/ 59 h 464"/>
                  <a:gd name="T26" fmla="*/ 516 w 605"/>
                  <a:gd name="T27" fmla="*/ 93 h 464"/>
                  <a:gd name="T28" fmla="*/ 426 w 605"/>
                  <a:gd name="T29" fmla="*/ 389 h 464"/>
                  <a:gd name="T30" fmla="*/ 421 w 605"/>
                  <a:gd name="T31" fmla="*/ 415 h 464"/>
                  <a:gd name="T32" fmla="*/ 421 w 605"/>
                  <a:gd name="T33" fmla="*/ 429 h 464"/>
                  <a:gd name="T34" fmla="*/ 426 w 605"/>
                  <a:gd name="T35" fmla="*/ 439 h 464"/>
                  <a:gd name="T36" fmla="*/ 436 w 605"/>
                  <a:gd name="T37" fmla="*/ 446 h 464"/>
                  <a:gd name="T38" fmla="*/ 459 w 605"/>
                  <a:gd name="T39" fmla="*/ 450 h 464"/>
                  <a:gd name="T40" fmla="*/ 470 w 605"/>
                  <a:gd name="T41" fmla="*/ 464 h 464"/>
                  <a:gd name="T42" fmla="*/ 289 w 605"/>
                  <a:gd name="T43" fmla="*/ 452 h 464"/>
                  <a:gd name="T44" fmla="*/ 312 w 605"/>
                  <a:gd name="T45" fmla="*/ 450 h 464"/>
                  <a:gd name="T46" fmla="*/ 326 w 605"/>
                  <a:gd name="T47" fmla="*/ 447 h 464"/>
                  <a:gd name="T48" fmla="*/ 339 w 605"/>
                  <a:gd name="T49" fmla="*/ 440 h 464"/>
                  <a:gd name="T50" fmla="*/ 347 w 605"/>
                  <a:gd name="T51" fmla="*/ 432 h 464"/>
                  <a:gd name="T52" fmla="*/ 357 w 605"/>
                  <a:gd name="T53" fmla="*/ 410 h 464"/>
                  <a:gd name="T54" fmla="*/ 370 w 605"/>
                  <a:gd name="T55" fmla="*/ 374 h 464"/>
                  <a:gd name="T56" fmla="*/ 190 w 605"/>
                  <a:gd name="T57" fmla="*/ 230 h 464"/>
                  <a:gd name="T58" fmla="*/ 143 w 605"/>
                  <a:gd name="T59" fmla="*/ 389 h 464"/>
                  <a:gd name="T60" fmla="*/ 137 w 605"/>
                  <a:gd name="T61" fmla="*/ 413 h 464"/>
                  <a:gd name="T62" fmla="*/ 137 w 605"/>
                  <a:gd name="T63" fmla="*/ 429 h 464"/>
                  <a:gd name="T64" fmla="*/ 142 w 605"/>
                  <a:gd name="T65" fmla="*/ 439 h 464"/>
                  <a:gd name="T66" fmla="*/ 152 w 605"/>
                  <a:gd name="T67" fmla="*/ 446 h 464"/>
                  <a:gd name="T68" fmla="*/ 174 w 605"/>
                  <a:gd name="T69" fmla="*/ 450 h 464"/>
                  <a:gd name="T70" fmla="*/ 187 w 605"/>
                  <a:gd name="T71" fmla="*/ 464 h 464"/>
                  <a:gd name="T72" fmla="*/ 4 w 605"/>
                  <a:gd name="T73" fmla="*/ 452 h 464"/>
                  <a:gd name="T74" fmla="*/ 28 w 605"/>
                  <a:gd name="T75" fmla="*/ 450 h 464"/>
                  <a:gd name="T76" fmla="*/ 41 w 605"/>
                  <a:gd name="T77" fmla="*/ 447 h 464"/>
                  <a:gd name="T78" fmla="*/ 54 w 605"/>
                  <a:gd name="T79" fmla="*/ 440 h 464"/>
                  <a:gd name="T80" fmla="*/ 62 w 605"/>
                  <a:gd name="T81" fmla="*/ 432 h 464"/>
                  <a:gd name="T82" fmla="*/ 72 w 605"/>
                  <a:gd name="T83" fmla="*/ 409 h 464"/>
                  <a:gd name="T84" fmla="*/ 85 w 605"/>
                  <a:gd name="T85" fmla="*/ 374 h 464"/>
                  <a:gd name="T86" fmla="*/ 174 w 605"/>
                  <a:gd name="T87" fmla="*/ 76 h 464"/>
                  <a:gd name="T88" fmla="*/ 179 w 605"/>
                  <a:gd name="T89" fmla="*/ 50 h 464"/>
                  <a:gd name="T90" fmla="*/ 179 w 605"/>
                  <a:gd name="T91" fmla="*/ 32 h 464"/>
                  <a:gd name="T92" fmla="*/ 170 w 605"/>
                  <a:gd name="T93" fmla="*/ 20 h 464"/>
                  <a:gd name="T94" fmla="*/ 147 w 605"/>
                  <a:gd name="T95" fmla="*/ 13 h 464"/>
                  <a:gd name="T96" fmla="*/ 129 w 605"/>
                  <a:gd name="T97" fmla="*/ 0 h 464"/>
                  <a:gd name="T98" fmla="*/ 315 w 605"/>
                  <a:gd name="T99" fmla="*/ 13 h 464"/>
                  <a:gd name="T100" fmla="*/ 293 w 605"/>
                  <a:gd name="T101" fmla="*/ 13 h 464"/>
                  <a:gd name="T102" fmla="*/ 279 w 605"/>
                  <a:gd name="T103" fmla="*/ 17 h 464"/>
                  <a:gd name="T104" fmla="*/ 265 w 605"/>
                  <a:gd name="T105" fmla="*/ 26 h 464"/>
                  <a:gd name="T106" fmla="*/ 255 w 605"/>
                  <a:gd name="T107" fmla="*/ 36 h 464"/>
                  <a:gd name="T108" fmla="*/ 244 w 605"/>
                  <a:gd name="T109" fmla="*/ 57 h 464"/>
                  <a:gd name="T110" fmla="*/ 232 w 605"/>
                  <a:gd name="T111" fmla="*/ 93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605" h="464">
                    <a:moveTo>
                      <a:pt x="197" y="208"/>
                    </a:moveTo>
                    <a:lnTo>
                      <a:pt x="418" y="208"/>
                    </a:lnTo>
                    <a:lnTo>
                      <a:pt x="453" y="93"/>
                    </a:lnTo>
                    <a:lnTo>
                      <a:pt x="458" y="77"/>
                    </a:lnTo>
                    <a:lnTo>
                      <a:pt x="461" y="63"/>
                    </a:lnTo>
                    <a:lnTo>
                      <a:pt x="462" y="50"/>
                    </a:lnTo>
                    <a:lnTo>
                      <a:pt x="463" y="40"/>
                    </a:lnTo>
                    <a:lnTo>
                      <a:pt x="462" y="32"/>
                    </a:lnTo>
                    <a:lnTo>
                      <a:pt x="458" y="25"/>
                    </a:lnTo>
                    <a:lnTo>
                      <a:pt x="452" y="20"/>
                    </a:lnTo>
                    <a:lnTo>
                      <a:pt x="445" y="16"/>
                    </a:lnTo>
                    <a:lnTo>
                      <a:pt x="431" y="13"/>
                    </a:lnTo>
                    <a:lnTo>
                      <a:pt x="408" y="13"/>
                    </a:lnTo>
                    <a:lnTo>
                      <a:pt x="412" y="0"/>
                    </a:lnTo>
                    <a:lnTo>
                      <a:pt x="605" y="0"/>
                    </a:lnTo>
                    <a:lnTo>
                      <a:pt x="601" y="13"/>
                    </a:lnTo>
                    <a:lnTo>
                      <a:pt x="589" y="13"/>
                    </a:lnTo>
                    <a:lnTo>
                      <a:pt x="580" y="13"/>
                    </a:lnTo>
                    <a:lnTo>
                      <a:pt x="571" y="15"/>
                    </a:lnTo>
                    <a:lnTo>
                      <a:pt x="564" y="17"/>
                    </a:lnTo>
                    <a:lnTo>
                      <a:pt x="557" y="22"/>
                    </a:lnTo>
                    <a:lnTo>
                      <a:pt x="550" y="26"/>
                    </a:lnTo>
                    <a:lnTo>
                      <a:pt x="544" y="30"/>
                    </a:lnTo>
                    <a:lnTo>
                      <a:pt x="538" y="36"/>
                    </a:lnTo>
                    <a:lnTo>
                      <a:pt x="533" y="46"/>
                    </a:lnTo>
                    <a:lnTo>
                      <a:pt x="527" y="59"/>
                    </a:lnTo>
                    <a:lnTo>
                      <a:pt x="521" y="74"/>
                    </a:lnTo>
                    <a:lnTo>
                      <a:pt x="516" y="93"/>
                    </a:lnTo>
                    <a:lnTo>
                      <a:pt x="431" y="374"/>
                    </a:lnTo>
                    <a:lnTo>
                      <a:pt x="426" y="389"/>
                    </a:lnTo>
                    <a:lnTo>
                      <a:pt x="424" y="403"/>
                    </a:lnTo>
                    <a:lnTo>
                      <a:pt x="421" y="415"/>
                    </a:lnTo>
                    <a:lnTo>
                      <a:pt x="421" y="423"/>
                    </a:lnTo>
                    <a:lnTo>
                      <a:pt x="421" y="429"/>
                    </a:lnTo>
                    <a:lnTo>
                      <a:pt x="424" y="435"/>
                    </a:lnTo>
                    <a:lnTo>
                      <a:pt x="426" y="439"/>
                    </a:lnTo>
                    <a:lnTo>
                      <a:pt x="431" y="443"/>
                    </a:lnTo>
                    <a:lnTo>
                      <a:pt x="436" y="446"/>
                    </a:lnTo>
                    <a:lnTo>
                      <a:pt x="446" y="449"/>
                    </a:lnTo>
                    <a:lnTo>
                      <a:pt x="459" y="450"/>
                    </a:lnTo>
                    <a:lnTo>
                      <a:pt x="475" y="452"/>
                    </a:lnTo>
                    <a:lnTo>
                      <a:pt x="470" y="464"/>
                    </a:lnTo>
                    <a:lnTo>
                      <a:pt x="285" y="464"/>
                    </a:lnTo>
                    <a:lnTo>
                      <a:pt x="289" y="452"/>
                    </a:lnTo>
                    <a:lnTo>
                      <a:pt x="302" y="452"/>
                    </a:lnTo>
                    <a:lnTo>
                      <a:pt x="312" y="450"/>
                    </a:lnTo>
                    <a:lnTo>
                      <a:pt x="320" y="449"/>
                    </a:lnTo>
                    <a:lnTo>
                      <a:pt x="326" y="447"/>
                    </a:lnTo>
                    <a:lnTo>
                      <a:pt x="333" y="443"/>
                    </a:lnTo>
                    <a:lnTo>
                      <a:pt x="339" y="440"/>
                    </a:lnTo>
                    <a:lnTo>
                      <a:pt x="343" y="436"/>
                    </a:lnTo>
                    <a:lnTo>
                      <a:pt x="347" y="432"/>
                    </a:lnTo>
                    <a:lnTo>
                      <a:pt x="351" y="423"/>
                    </a:lnTo>
                    <a:lnTo>
                      <a:pt x="357" y="410"/>
                    </a:lnTo>
                    <a:lnTo>
                      <a:pt x="363" y="393"/>
                    </a:lnTo>
                    <a:lnTo>
                      <a:pt x="370" y="374"/>
                    </a:lnTo>
                    <a:lnTo>
                      <a:pt x="412" y="230"/>
                    </a:lnTo>
                    <a:lnTo>
                      <a:pt x="190" y="230"/>
                    </a:lnTo>
                    <a:lnTo>
                      <a:pt x="147" y="374"/>
                    </a:lnTo>
                    <a:lnTo>
                      <a:pt x="143" y="389"/>
                    </a:lnTo>
                    <a:lnTo>
                      <a:pt x="139" y="402"/>
                    </a:lnTo>
                    <a:lnTo>
                      <a:pt x="137" y="413"/>
                    </a:lnTo>
                    <a:lnTo>
                      <a:pt x="137" y="423"/>
                    </a:lnTo>
                    <a:lnTo>
                      <a:pt x="137" y="429"/>
                    </a:lnTo>
                    <a:lnTo>
                      <a:pt x="139" y="435"/>
                    </a:lnTo>
                    <a:lnTo>
                      <a:pt x="142" y="439"/>
                    </a:lnTo>
                    <a:lnTo>
                      <a:pt x="146" y="443"/>
                    </a:lnTo>
                    <a:lnTo>
                      <a:pt x="152" y="446"/>
                    </a:lnTo>
                    <a:lnTo>
                      <a:pt x="162" y="449"/>
                    </a:lnTo>
                    <a:lnTo>
                      <a:pt x="174" y="450"/>
                    </a:lnTo>
                    <a:lnTo>
                      <a:pt x="190" y="452"/>
                    </a:lnTo>
                    <a:lnTo>
                      <a:pt x="187" y="464"/>
                    </a:lnTo>
                    <a:lnTo>
                      <a:pt x="0" y="464"/>
                    </a:lnTo>
                    <a:lnTo>
                      <a:pt x="4" y="452"/>
                    </a:lnTo>
                    <a:lnTo>
                      <a:pt x="17" y="452"/>
                    </a:lnTo>
                    <a:lnTo>
                      <a:pt x="28" y="450"/>
                    </a:lnTo>
                    <a:lnTo>
                      <a:pt x="35" y="449"/>
                    </a:lnTo>
                    <a:lnTo>
                      <a:pt x="41" y="447"/>
                    </a:lnTo>
                    <a:lnTo>
                      <a:pt x="48" y="443"/>
                    </a:lnTo>
                    <a:lnTo>
                      <a:pt x="54" y="440"/>
                    </a:lnTo>
                    <a:lnTo>
                      <a:pt x="58" y="436"/>
                    </a:lnTo>
                    <a:lnTo>
                      <a:pt x="62" y="432"/>
                    </a:lnTo>
                    <a:lnTo>
                      <a:pt x="67" y="422"/>
                    </a:lnTo>
                    <a:lnTo>
                      <a:pt x="72" y="409"/>
                    </a:lnTo>
                    <a:lnTo>
                      <a:pt x="78" y="393"/>
                    </a:lnTo>
                    <a:lnTo>
                      <a:pt x="85" y="374"/>
                    </a:lnTo>
                    <a:lnTo>
                      <a:pt x="170" y="93"/>
                    </a:lnTo>
                    <a:lnTo>
                      <a:pt x="174" y="76"/>
                    </a:lnTo>
                    <a:lnTo>
                      <a:pt x="177" y="63"/>
                    </a:lnTo>
                    <a:lnTo>
                      <a:pt x="179" y="50"/>
                    </a:lnTo>
                    <a:lnTo>
                      <a:pt x="180" y="40"/>
                    </a:lnTo>
                    <a:lnTo>
                      <a:pt x="179" y="32"/>
                    </a:lnTo>
                    <a:lnTo>
                      <a:pt x="176" y="25"/>
                    </a:lnTo>
                    <a:lnTo>
                      <a:pt x="170" y="20"/>
                    </a:lnTo>
                    <a:lnTo>
                      <a:pt x="162" y="16"/>
                    </a:lnTo>
                    <a:lnTo>
                      <a:pt x="147" y="13"/>
                    </a:lnTo>
                    <a:lnTo>
                      <a:pt x="125" y="13"/>
                    </a:lnTo>
                    <a:lnTo>
                      <a:pt x="129" y="0"/>
                    </a:lnTo>
                    <a:lnTo>
                      <a:pt x="317" y="0"/>
                    </a:lnTo>
                    <a:lnTo>
                      <a:pt x="315" y="13"/>
                    </a:lnTo>
                    <a:lnTo>
                      <a:pt x="303" y="13"/>
                    </a:lnTo>
                    <a:lnTo>
                      <a:pt x="293" y="13"/>
                    </a:lnTo>
                    <a:lnTo>
                      <a:pt x="286" y="15"/>
                    </a:lnTo>
                    <a:lnTo>
                      <a:pt x="279" y="17"/>
                    </a:lnTo>
                    <a:lnTo>
                      <a:pt x="272" y="22"/>
                    </a:lnTo>
                    <a:lnTo>
                      <a:pt x="265" y="26"/>
                    </a:lnTo>
                    <a:lnTo>
                      <a:pt x="259" y="30"/>
                    </a:lnTo>
                    <a:lnTo>
                      <a:pt x="255" y="36"/>
                    </a:lnTo>
                    <a:lnTo>
                      <a:pt x="249" y="44"/>
                    </a:lnTo>
                    <a:lnTo>
                      <a:pt x="244" y="57"/>
                    </a:lnTo>
                    <a:lnTo>
                      <a:pt x="238" y="73"/>
                    </a:lnTo>
                    <a:lnTo>
                      <a:pt x="232" y="93"/>
                    </a:lnTo>
                    <a:lnTo>
                      <a:pt x="197" y="20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7" name="Freeform 192">
                <a:extLst>
                  <a:ext uri="{FF2B5EF4-FFF2-40B4-BE49-F238E27FC236}">
                    <a16:creationId xmlns:a16="http://schemas.microsoft.com/office/drawing/2014/main" id="{F1A16C9E-B943-4C4C-8E7C-37A6AAA72C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09839" y="4677304"/>
                <a:ext cx="26587" cy="38314"/>
              </a:xfrm>
              <a:custGeom>
                <a:avLst/>
                <a:gdLst>
                  <a:gd name="T0" fmla="*/ 0 w 103"/>
                  <a:gd name="T1" fmla="*/ 138 h 149"/>
                  <a:gd name="T2" fmla="*/ 13 w 103"/>
                  <a:gd name="T3" fmla="*/ 132 h 149"/>
                  <a:gd name="T4" fmla="*/ 24 w 103"/>
                  <a:gd name="T5" fmla="*/ 125 h 149"/>
                  <a:gd name="T6" fmla="*/ 34 w 103"/>
                  <a:gd name="T7" fmla="*/ 118 h 149"/>
                  <a:gd name="T8" fmla="*/ 44 w 103"/>
                  <a:gd name="T9" fmla="*/ 110 h 149"/>
                  <a:gd name="T10" fmla="*/ 49 w 103"/>
                  <a:gd name="T11" fmla="*/ 103 h 149"/>
                  <a:gd name="T12" fmla="*/ 52 w 103"/>
                  <a:gd name="T13" fmla="*/ 95 h 149"/>
                  <a:gd name="T14" fmla="*/ 55 w 103"/>
                  <a:gd name="T15" fmla="*/ 90 h 149"/>
                  <a:gd name="T16" fmla="*/ 56 w 103"/>
                  <a:gd name="T17" fmla="*/ 83 h 149"/>
                  <a:gd name="T18" fmla="*/ 55 w 103"/>
                  <a:gd name="T19" fmla="*/ 77 h 149"/>
                  <a:gd name="T20" fmla="*/ 54 w 103"/>
                  <a:gd name="T21" fmla="*/ 71 h 149"/>
                  <a:gd name="T22" fmla="*/ 51 w 103"/>
                  <a:gd name="T23" fmla="*/ 67 h 149"/>
                  <a:gd name="T24" fmla="*/ 44 w 103"/>
                  <a:gd name="T25" fmla="*/ 60 h 149"/>
                  <a:gd name="T26" fmla="*/ 37 w 103"/>
                  <a:gd name="T27" fmla="*/ 53 h 149"/>
                  <a:gd name="T28" fmla="*/ 34 w 103"/>
                  <a:gd name="T29" fmla="*/ 49 h 149"/>
                  <a:gd name="T30" fmla="*/ 32 w 103"/>
                  <a:gd name="T31" fmla="*/ 43 h 149"/>
                  <a:gd name="T32" fmla="*/ 32 w 103"/>
                  <a:gd name="T33" fmla="*/ 36 h 149"/>
                  <a:gd name="T34" fmla="*/ 32 w 103"/>
                  <a:gd name="T35" fmla="*/ 29 h 149"/>
                  <a:gd name="T36" fmla="*/ 34 w 103"/>
                  <a:gd name="T37" fmla="*/ 22 h 149"/>
                  <a:gd name="T38" fmla="*/ 38 w 103"/>
                  <a:gd name="T39" fmla="*/ 16 h 149"/>
                  <a:gd name="T40" fmla="*/ 42 w 103"/>
                  <a:gd name="T41" fmla="*/ 10 h 149"/>
                  <a:gd name="T42" fmla="*/ 48 w 103"/>
                  <a:gd name="T43" fmla="*/ 6 h 149"/>
                  <a:gd name="T44" fmla="*/ 54 w 103"/>
                  <a:gd name="T45" fmla="*/ 2 h 149"/>
                  <a:gd name="T46" fmla="*/ 59 w 103"/>
                  <a:gd name="T47" fmla="*/ 0 h 149"/>
                  <a:gd name="T48" fmla="*/ 66 w 103"/>
                  <a:gd name="T49" fmla="*/ 0 h 149"/>
                  <a:gd name="T50" fmla="*/ 73 w 103"/>
                  <a:gd name="T51" fmla="*/ 0 h 149"/>
                  <a:gd name="T52" fmla="*/ 81 w 103"/>
                  <a:gd name="T53" fmla="*/ 3 h 149"/>
                  <a:gd name="T54" fmla="*/ 86 w 103"/>
                  <a:gd name="T55" fmla="*/ 6 h 149"/>
                  <a:gd name="T56" fmla="*/ 92 w 103"/>
                  <a:gd name="T57" fmla="*/ 12 h 149"/>
                  <a:gd name="T58" fmla="*/ 98 w 103"/>
                  <a:gd name="T59" fmla="*/ 17 h 149"/>
                  <a:gd name="T60" fmla="*/ 100 w 103"/>
                  <a:gd name="T61" fmla="*/ 24 h 149"/>
                  <a:gd name="T62" fmla="*/ 103 w 103"/>
                  <a:gd name="T63" fmla="*/ 32 h 149"/>
                  <a:gd name="T64" fmla="*/ 103 w 103"/>
                  <a:gd name="T65" fmla="*/ 40 h 149"/>
                  <a:gd name="T66" fmla="*/ 103 w 103"/>
                  <a:gd name="T67" fmla="*/ 47 h 149"/>
                  <a:gd name="T68" fmla="*/ 102 w 103"/>
                  <a:gd name="T69" fmla="*/ 54 h 149"/>
                  <a:gd name="T70" fmla="*/ 100 w 103"/>
                  <a:gd name="T71" fmla="*/ 63 h 149"/>
                  <a:gd name="T72" fmla="*/ 98 w 103"/>
                  <a:gd name="T73" fmla="*/ 70 h 149"/>
                  <a:gd name="T74" fmla="*/ 89 w 103"/>
                  <a:gd name="T75" fmla="*/ 85 h 149"/>
                  <a:gd name="T76" fmla="*/ 79 w 103"/>
                  <a:gd name="T77" fmla="*/ 101 h 149"/>
                  <a:gd name="T78" fmla="*/ 72 w 103"/>
                  <a:gd name="T79" fmla="*/ 108 h 149"/>
                  <a:gd name="T80" fmla="*/ 65 w 103"/>
                  <a:gd name="T81" fmla="*/ 115 h 149"/>
                  <a:gd name="T82" fmla="*/ 56 w 103"/>
                  <a:gd name="T83" fmla="*/ 122 h 149"/>
                  <a:gd name="T84" fmla="*/ 48 w 103"/>
                  <a:gd name="T85" fmla="*/ 129 h 149"/>
                  <a:gd name="T86" fmla="*/ 30 w 103"/>
                  <a:gd name="T87" fmla="*/ 139 h 149"/>
                  <a:gd name="T88" fmla="*/ 7 w 103"/>
                  <a:gd name="T89" fmla="*/ 149 h 149"/>
                  <a:gd name="T90" fmla="*/ 0 w 103"/>
                  <a:gd name="T91" fmla="*/ 138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03" h="149">
                    <a:moveTo>
                      <a:pt x="0" y="138"/>
                    </a:moveTo>
                    <a:lnTo>
                      <a:pt x="13" y="132"/>
                    </a:lnTo>
                    <a:lnTo>
                      <a:pt x="24" y="125"/>
                    </a:lnTo>
                    <a:lnTo>
                      <a:pt x="34" y="118"/>
                    </a:lnTo>
                    <a:lnTo>
                      <a:pt x="44" y="110"/>
                    </a:lnTo>
                    <a:lnTo>
                      <a:pt x="49" y="103"/>
                    </a:lnTo>
                    <a:lnTo>
                      <a:pt x="52" y="95"/>
                    </a:lnTo>
                    <a:lnTo>
                      <a:pt x="55" y="90"/>
                    </a:lnTo>
                    <a:lnTo>
                      <a:pt x="56" y="83"/>
                    </a:lnTo>
                    <a:lnTo>
                      <a:pt x="55" y="77"/>
                    </a:lnTo>
                    <a:lnTo>
                      <a:pt x="54" y="71"/>
                    </a:lnTo>
                    <a:lnTo>
                      <a:pt x="51" y="67"/>
                    </a:lnTo>
                    <a:lnTo>
                      <a:pt x="44" y="60"/>
                    </a:lnTo>
                    <a:lnTo>
                      <a:pt x="37" y="53"/>
                    </a:lnTo>
                    <a:lnTo>
                      <a:pt x="34" y="49"/>
                    </a:lnTo>
                    <a:lnTo>
                      <a:pt x="32" y="43"/>
                    </a:lnTo>
                    <a:lnTo>
                      <a:pt x="32" y="36"/>
                    </a:lnTo>
                    <a:lnTo>
                      <a:pt x="32" y="29"/>
                    </a:lnTo>
                    <a:lnTo>
                      <a:pt x="34" y="22"/>
                    </a:lnTo>
                    <a:lnTo>
                      <a:pt x="38" y="16"/>
                    </a:lnTo>
                    <a:lnTo>
                      <a:pt x="42" y="10"/>
                    </a:lnTo>
                    <a:lnTo>
                      <a:pt x="48" y="6"/>
                    </a:lnTo>
                    <a:lnTo>
                      <a:pt x="54" y="2"/>
                    </a:lnTo>
                    <a:lnTo>
                      <a:pt x="59" y="0"/>
                    </a:lnTo>
                    <a:lnTo>
                      <a:pt x="66" y="0"/>
                    </a:lnTo>
                    <a:lnTo>
                      <a:pt x="73" y="0"/>
                    </a:lnTo>
                    <a:lnTo>
                      <a:pt x="81" y="3"/>
                    </a:lnTo>
                    <a:lnTo>
                      <a:pt x="86" y="6"/>
                    </a:lnTo>
                    <a:lnTo>
                      <a:pt x="92" y="12"/>
                    </a:lnTo>
                    <a:lnTo>
                      <a:pt x="98" y="17"/>
                    </a:lnTo>
                    <a:lnTo>
                      <a:pt x="100" y="24"/>
                    </a:lnTo>
                    <a:lnTo>
                      <a:pt x="103" y="32"/>
                    </a:lnTo>
                    <a:lnTo>
                      <a:pt x="103" y="40"/>
                    </a:lnTo>
                    <a:lnTo>
                      <a:pt x="103" y="47"/>
                    </a:lnTo>
                    <a:lnTo>
                      <a:pt x="102" y="54"/>
                    </a:lnTo>
                    <a:lnTo>
                      <a:pt x="100" y="63"/>
                    </a:lnTo>
                    <a:lnTo>
                      <a:pt x="98" y="70"/>
                    </a:lnTo>
                    <a:lnTo>
                      <a:pt x="89" y="85"/>
                    </a:lnTo>
                    <a:lnTo>
                      <a:pt x="79" y="101"/>
                    </a:lnTo>
                    <a:lnTo>
                      <a:pt x="72" y="108"/>
                    </a:lnTo>
                    <a:lnTo>
                      <a:pt x="65" y="115"/>
                    </a:lnTo>
                    <a:lnTo>
                      <a:pt x="56" y="122"/>
                    </a:lnTo>
                    <a:lnTo>
                      <a:pt x="48" y="129"/>
                    </a:lnTo>
                    <a:lnTo>
                      <a:pt x="30" y="139"/>
                    </a:lnTo>
                    <a:lnTo>
                      <a:pt x="7" y="149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8" name="Freeform 191">
                <a:extLst>
                  <a:ext uri="{FF2B5EF4-FFF2-40B4-BE49-F238E27FC236}">
                    <a16:creationId xmlns:a16="http://schemas.microsoft.com/office/drawing/2014/main" id="{7D806C82-C4CE-437A-93A9-6DFC1EA2EE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18534" y="4571745"/>
                <a:ext cx="109477" cy="121198"/>
              </a:xfrm>
              <a:custGeom>
                <a:avLst/>
                <a:gdLst>
                  <a:gd name="T0" fmla="*/ 55 w 418"/>
                  <a:gd name="T1" fmla="*/ 0 h 464"/>
                  <a:gd name="T2" fmla="*/ 418 w 418"/>
                  <a:gd name="T3" fmla="*/ 0 h 464"/>
                  <a:gd name="T4" fmla="*/ 380 w 418"/>
                  <a:gd name="T5" fmla="*/ 124 h 464"/>
                  <a:gd name="T6" fmla="*/ 366 w 418"/>
                  <a:gd name="T7" fmla="*/ 124 h 464"/>
                  <a:gd name="T8" fmla="*/ 369 w 418"/>
                  <a:gd name="T9" fmla="*/ 110 h 464"/>
                  <a:gd name="T10" fmla="*/ 371 w 418"/>
                  <a:gd name="T11" fmla="*/ 98 h 464"/>
                  <a:gd name="T12" fmla="*/ 373 w 418"/>
                  <a:gd name="T13" fmla="*/ 86 h 464"/>
                  <a:gd name="T14" fmla="*/ 373 w 418"/>
                  <a:gd name="T15" fmla="*/ 76 h 464"/>
                  <a:gd name="T16" fmla="*/ 371 w 418"/>
                  <a:gd name="T17" fmla="*/ 63 h 464"/>
                  <a:gd name="T18" fmla="*/ 369 w 418"/>
                  <a:gd name="T19" fmla="*/ 53 h 464"/>
                  <a:gd name="T20" fmla="*/ 364 w 418"/>
                  <a:gd name="T21" fmla="*/ 44 h 464"/>
                  <a:gd name="T22" fmla="*/ 357 w 418"/>
                  <a:gd name="T23" fmla="*/ 37 h 464"/>
                  <a:gd name="T24" fmla="*/ 349 w 418"/>
                  <a:gd name="T25" fmla="*/ 33 h 464"/>
                  <a:gd name="T26" fmla="*/ 336 w 418"/>
                  <a:gd name="T27" fmla="*/ 30 h 464"/>
                  <a:gd name="T28" fmla="*/ 318 w 418"/>
                  <a:gd name="T29" fmla="*/ 29 h 464"/>
                  <a:gd name="T30" fmla="*/ 295 w 418"/>
                  <a:gd name="T31" fmla="*/ 27 h 464"/>
                  <a:gd name="T32" fmla="*/ 258 w 418"/>
                  <a:gd name="T33" fmla="*/ 27 h 464"/>
                  <a:gd name="T34" fmla="*/ 163 w 418"/>
                  <a:gd name="T35" fmla="*/ 348 h 464"/>
                  <a:gd name="T36" fmla="*/ 155 w 418"/>
                  <a:gd name="T37" fmla="*/ 375 h 464"/>
                  <a:gd name="T38" fmla="*/ 149 w 418"/>
                  <a:gd name="T39" fmla="*/ 396 h 464"/>
                  <a:gd name="T40" fmla="*/ 146 w 418"/>
                  <a:gd name="T41" fmla="*/ 412 h 464"/>
                  <a:gd name="T42" fmla="*/ 145 w 418"/>
                  <a:gd name="T43" fmla="*/ 422 h 464"/>
                  <a:gd name="T44" fmla="*/ 146 w 418"/>
                  <a:gd name="T45" fmla="*/ 427 h 464"/>
                  <a:gd name="T46" fmla="*/ 148 w 418"/>
                  <a:gd name="T47" fmla="*/ 433 h 464"/>
                  <a:gd name="T48" fmla="*/ 152 w 418"/>
                  <a:gd name="T49" fmla="*/ 439 h 464"/>
                  <a:gd name="T50" fmla="*/ 156 w 418"/>
                  <a:gd name="T51" fmla="*/ 443 h 464"/>
                  <a:gd name="T52" fmla="*/ 163 w 418"/>
                  <a:gd name="T53" fmla="*/ 447 h 464"/>
                  <a:gd name="T54" fmla="*/ 172 w 418"/>
                  <a:gd name="T55" fmla="*/ 450 h 464"/>
                  <a:gd name="T56" fmla="*/ 183 w 418"/>
                  <a:gd name="T57" fmla="*/ 452 h 464"/>
                  <a:gd name="T58" fmla="*/ 196 w 418"/>
                  <a:gd name="T59" fmla="*/ 452 h 464"/>
                  <a:gd name="T60" fmla="*/ 213 w 418"/>
                  <a:gd name="T61" fmla="*/ 452 h 464"/>
                  <a:gd name="T62" fmla="*/ 208 w 418"/>
                  <a:gd name="T63" fmla="*/ 464 h 464"/>
                  <a:gd name="T64" fmla="*/ 0 w 418"/>
                  <a:gd name="T65" fmla="*/ 464 h 464"/>
                  <a:gd name="T66" fmla="*/ 4 w 418"/>
                  <a:gd name="T67" fmla="*/ 452 h 464"/>
                  <a:gd name="T68" fmla="*/ 13 w 418"/>
                  <a:gd name="T69" fmla="*/ 452 h 464"/>
                  <a:gd name="T70" fmla="*/ 26 w 418"/>
                  <a:gd name="T71" fmla="*/ 452 h 464"/>
                  <a:gd name="T72" fmla="*/ 37 w 418"/>
                  <a:gd name="T73" fmla="*/ 450 h 464"/>
                  <a:gd name="T74" fmla="*/ 47 w 418"/>
                  <a:gd name="T75" fmla="*/ 447 h 464"/>
                  <a:gd name="T76" fmla="*/ 55 w 418"/>
                  <a:gd name="T77" fmla="*/ 443 h 464"/>
                  <a:gd name="T78" fmla="*/ 61 w 418"/>
                  <a:gd name="T79" fmla="*/ 440 h 464"/>
                  <a:gd name="T80" fmla="*/ 65 w 418"/>
                  <a:gd name="T81" fmla="*/ 435 h 464"/>
                  <a:gd name="T82" fmla="*/ 70 w 418"/>
                  <a:gd name="T83" fmla="*/ 429 h 464"/>
                  <a:gd name="T84" fmla="*/ 74 w 418"/>
                  <a:gd name="T85" fmla="*/ 422 h 464"/>
                  <a:gd name="T86" fmla="*/ 78 w 418"/>
                  <a:gd name="T87" fmla="*/ 412 h 464"/>
                  <a:gd name="T88" fmla="*/ 84 w 418"/>
                  <a:gd name="T89" fmla="*/ 398 h 464"/>
                  <a:gd name="T90" fmla="*/ 89 w 418"/>
                  <a:gd name="T91" fmla="*/ 381 h 464"/>
                  <a:gd name="T92" fmla="*/ 97 w 418"/>
                  <a:gd name="T93" fmla="*/ 358 h 464"/>
                  <a:gd name="T94" fmla="*/ 196 w 418"/>
                  <a:gd name="T95" fmla="*/ 27 h 464"/>
                  <a:gd name="T96" fmla="*/ 167 w 418"/>
                  <a:gd name="T97" fmla="*/ 27 h 464"/>
                  <a:gd name="T98" fmla="*/ 148 w 418"/>
                  <a:gd name="T99" fmla="*/ 29 h 464"/>
                  <a:gd name="T100" fmla="*/ 131 w 418"/>
                  <a:gd name="T101" fmla="*/ 30 h 464"/>
                  <a:gd name="T102" fmla="*/ 115 w 418"/>
                  <a:gd name="T103" fmla="*/ 33 h 464"/>
                  <a:gd name="T104" fmla="*/ 101 w 418"/>
                  <a:gd name="T105" fmla="*/ 37 h 464"/>
                  <a:gd name="T106" fmla="*/ 89 w 418"/>
                  <a:gd name="T107" fmla="*/ 43 h 464"/>
                  <a:gd name="T108" fmla="*/ 78 w 418"/>
                  <a:gd name="T109" fmla="*/ 50 h 464"/>
                  <a:gd name="T110" fmla="*/ 68 w 418"/>
                  <a:gd name="T111" fmla="*/ 59 h 464"/>
                  <a:gd name="T112" fmla="*/ 60 w 418"/>
                  <a:gd name="T113" fmla="*/ 67 h 464"/>
                  <a:gd name="T114" fmla="*/ 53 w 418"/>
                  <a:gd name="T115" fmla="*/ 78 h 464"/>
                  <a:gd name="T116" fmla="*/ 47 w 418"/>
                  <a:gd name="T117" fmla="*/ 91 h 464"/>
                  <a:gd name="T118" fmla="*/ 40 w 418"/>
                  <a:gd name="T119" fmla="*/ 107 h 464"/>
                  <a:gd name="T120" fmla="*/ 36 w 418"/>
                  <a:gd name="T121" fmla="*/ 124 h 464"/>
                  <a:gd name="T122" fmla="*/ 21 w 418"/>
                  <a:gd name="T123" fmla="*/ 124 h 464"/>
                  <a:gd name="T124" fmla="*/ 55 w 418"/>
                  <a:gd name="T125" fmla="*/ 0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18" h="464">
                    <a:moveTo>
                      <a:pt x="55" y="0"/>
                    </a:moveTo>
                    <a:lnTo>
                      <a:pt x="418" y="0"/>
                    </a:lnTo>
                    <a:lnTo>
                      <a:pt x="380" y="124"/>
                    </a:lnTo>
                    <a:lnTo>
                      <a:pt x="366" y="124"/>
                    </a:lnTo>
                    <a:lnTo>
                      <a:pt x="369" y="110"/>
                    </a:lnTo>
                    <a:lnTo>
                      <a:pt x="371" y="98"/>
                    </a:lnTo>
                    <a:lnTo>
                      <a:pt x="373" y="86"/>
                    </a:lnTo>
                    <a:lnTo>
                      <a:pt x="373" y="76"/>
                    </a:lnTo>
                    <a:lnTo>
                      <a:pt x="371" y="63"/>
                    </a:lnTo>
                    <a:lnTo>
                      <a:pt x="369" y="53"/>
                    </a:lnTo>
                    <a:lnTo>
                      <a:pt x="364" y="44"/>
                    </a:lnTo>
                    <a:lnTo>
                      <a:pt x="357" y="37"/>
                    </a:lnTo>
                    <a:lnTo>
                      <a:pt x="349" y="33"/>
                    </a:lnTo>
                    <a:lnTo>
                      <a:pt x="336" y="30"/>
                    </a:lnTo>
                    <a:lnTo>
                      <a:pt x="318" y="29"/>
                    </a:lnTo>
                    <a:lnTo>
                      <a:pt x="295" y="27"/>
                    </a:lnTo>
                    <a:lnTo>
                      <a:pt x="258" y="27"/>
                    </a:lnTo>
                    <a:lnTo>
                      <a:pt x="163" y="348"/>
                    </a:lnTo>
                    <a:lnTo>
                      <a:pt x="155" y="375"/>
                    </a:lnTo>
                    <a:lnTo>
                      <a:pt x="149" y="396"/>
                    </a:lnTo>
                    <a:lnTo>
                      <a:pt x="146" y="412"/>
                    </a:lnTo>
                    <a:lnTo>
                      <a:pt x="145" y="422"/>
                    </a:lnTo>
                    <a:lnTo>
                      <a:pt x="146" y="427"/>
                    </a:lnTo>
                    <a:lnTo>
                      <a:pt x="148" y="433"/>
                    </a:lnTo>
                    <a:lnTo>
                      <a:pt x="152" y="439"/>
                    </a:lnTo>
                    <a:lnTo>
                      <a:pt x="156" y="443"/>
                    </a:lnTo>
                    <a:lnTo>
                      <a:pt x="163" y="447"/>
                    </a:lnTo>
                    <a:lnTo>
                      <a:pt x="172" y="450"/>
                    </a:lnTo>
                    <a:lnTo>
                      <a:pt x="183" y="452"/>
                    </a:lnTo>
                    <a:lnTo>
                      <a:pt x="196" y="452"/>
                    </a:lnTo>
                    <a:lnTo>
                      <a:pt x="213" y="452"/>
                    </a:lnTo>
                    <a:lnTo>
                      <a:pt x="208" y="464"/>
                    </a:lnTo>
                    <a:lnTo>
                      <a:pt x="0" y="464"/>
                    </a:lnTo>
                    <a:lnTo>
                      <a:pt x="4" y="452"/>
                    </a:lnTo>
                    <a:lnTo>
                      <a:pt x="13" y="452"/>
                    </a:lnTo>
                    <a:lnTo>
                      <a:pt x="26" y="452"/>
                    </a:lnTo>
                    <a:lnTo>
                      <a:pt x="37" y="450"/>
                    </a:lnTo>
                    <a:lnTo>
                      <a:pt x="47" y="447"/>
                    </a:lnTo>
                    <a:lnTo>
                      <a:pt x="55" y="443"/>
                    </a:lnTo>
                    <a:lnTo>
                      <a:pt x="61" y="440"/>
                    </a:lnTo>
                    <a:lnTo>
                      <a:pt x="65" y="435"/>
                    </a:lnTo>
                    <a:lnTo>
                      <a:pt x="70" y="429"/>
                    </a:lnTo>
                    <a:lnTo>
                      <a:pt x="74" y="422"/>
                    </a:lnTo>
                    <a:lnTo>
                      <a:pt x="78" y="412"/>
                    </a:lnTo>
                    <a:lnTo>
                      <a:pt x="84" y="398"/>
                    </a:lnTo>
                    <a:lnTo>
                      <a:pt x="89" y="381"/>
                    </a:lnTo>
                    <a:lnTo>
                      <a:pt x="97" y="358"/>
                    </a:lnTo>
                    <a:lnTo>
                      <a:pt x="196" y="27"/>
                    </a:lnTo>
                    <a:lnTo>
                      <a:pt x="167" y="27"/>
                    </a:lnTo>
                    <a:lnTo>
                      <a:pt x="148" y="29"/>
                    </a:lnTo>
                    <a:lnTo>
                      <a:pt x="131" y="30"/>
                    </a:lnTo>
                    <a:lnTo>
                      <a:pt x="115" y="33"/>
                    </a:lnTo>
                    <a:lnTo>
                      <a:pt x="101" y="37"/>
                    </a:lnTo>
                    <a:lnTo>
                      <a:pt x="89" y="43"/>
                    </a:lnTo>
                    <a:lnTo>
                      <a:pt x="78" y="50"/>
                    </a:lnTo>
                    <a:lnTo>
                      <a:pt x="68" y="59"/>
                    </a:lnTo>
                    <a:lnTo>
                      <a:pt x="60" y="67"/>
                    </a:lnTo>
                    <a:lnTo>
                      <a:pt x="53" y="78"/>
                    </a:lnTo>
                    <a:lnTo>
                      <a:pt x="47" y="91"/>
                    </a:lnTo>
                    <a:lnTo>
                      <a:pt x="40" y="107"/>
                    </a:lnTo>
                    <a:lnTo>
                      <a:pt x="36" y="124"/>
                    </a:lnTo>
                    <a:lnTo>
                      <a:pt x="21" y="124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9" name="Freeform 190">
                <a:extLst>
                  <a:ext uri="{FF2B5EF4-FFF2-40B4-BE49-F238E27FC236}">
                    <a16:creationId xmlns:a16="http://schemas.microsoft.com/office/drawing/2014/main" id="{64873AB4-598D-4C51-BBB9-BBBF524FC5E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13935" y="4688251"/>
                <a:ext cx="46919" cy="48479"/>
              </a:xfrm>
              <a:custGeom>
                <a:avLst/>
                <a:gdLst>
                  <a:gd name="T0" fmla="*/ 182 w 182"/>
                  <a:gd name="T1" fmla="*/ 77 h 186"/>
                  <a:gd name="T2" fmla="*/ 173 w 182"/>
                  <a:gd name="T3" fmla="*/ 107 h 186"/>
                  <a:gd name="T4" fmla="*/ 156 w 182"/>
                  <a:gd name="T5" fmla="*/ 137 h 186"/>
                  <a:gd name="T6" fmla="*/ 134 w 182"/>
                  <a:gd name="T7" fmla="*/ 159 h 186"/>
                  <a:gd name="T8" fmla="*/ 105 w 182"/>
                  <a:gd name="T9" fmla="*/ 176 h 186"/>
                  <a:gd name="T10" fmla="*/ 77 w 182"/>
                  <a:gd name="T11" fmla="*/ 185 h 186"/>
                  <a:gd name="T12" fmla="*/ 50 w 182"/>
                  <a:gd name="T13" fmla="*/ 185 h 186"/>
                  <a:gd name="T14" fmla="*/ 27 w 182"/>
                  <a:gd name="T15" fmla="*/ 176 h 186"/>
                  <a:gd name="T16" fmla="*/ 10 w 182"/>
                  <a:gd name="T17" fmla="*/ 159 h 186"/>
                  <a:gd name="T18" fmla="*/ 0 w 182"/>
                  <a:gd name="T19" fmla="*/ 137 h 186"/>
                  <a:gd name="T20" fmla="*/ 0 w 182"/>
                  <a:gd name="T21" fmla="*/ 108 h 186"/>
                  <a:gd name="T22" fmla="*/ 9 w 182"/>
                  <a:gd name="T23" fmla="*/ 78 h 186"/>
                  <a:gd name="T24" fmla="*/ 26 w 182"/>
                  <a:gd name="T25" fmla="*/ 50 h 186"/>
                  <a:gd name="T26" fmla="*/ 50 w 182"/>
                  <a:gd name="T27" fmla="*/ 27 h 186"/>
                  <a:gd name="T28" fmla="*/ 78 w 182"/>
                  <a:gd name="T29" fmla="*/ 10 h 186"/>
                  <a:gd name="T30" fmla="*/ 107 w 182"/>
                  <a:gd name="T31" fmla="*/ 2 h 186"/>
                  <a:gd name="T32" fmla="*/ 132 w 182"/>
                  <a:gd name="T33" fmla="*/ 2 h 186"/>
                  <a:gd name="T34" fmla="*/ 155 w 182"/>
                  <a:gd name="T35" fmla="*/ 10 h 186"/>
                  <a:gd name="T36" fmla="*/ 172 w 182"/>
                  <a:gd name="T37" fmla="*/ 27 h 186"/>
                  <a:gd name="T38" fmla="*/ 180 w 182"/>
                  <a:gd name="T39" fmla="*/ 50 h 186"/>
                  <a:gd name="T40" fmla="*/ 148 w 182"/>
                  <a:gd name="T41" fmla="*/ 49 h 186"/>
                  <a:gd name="T42" fmla="*/ 146 w 182"/>
                  <a:gd name="T43" fmla="*/ 33 h 186"/>
                  <a:gd name="T44" fmla="*/ 139 w 182"/>
                  <a:gd name="T45" fmla="*/ 20 h 186"/>
                  <a:gd name="T46" fmla="*/ 128 w 182"/>
                  <a:gd name="T47" fmla="*/ 13 h 186"/>
                  <a:gd name="T48" fmla="*/ 115 w 182"/>
                  <a:gd name="T49" fmla="*/ 10 h 186"/>
                  <a:gd name="T50" fmla="*/ 100 w 182"/>
                  <a:gd name="T51" fmla="*/ 13 h 186"/>
                  <a:gd name="T52" fmla="*/ 85 w 182"/>
                  <a:gd name="T53" fmla="*/ 22 h 186"/>
                  <a:gd name="T54" fmla="*/ 71 w 182"/>
                  <a:gd name="T55" fmla="*/ 34 h 186"/>
                  <a:gd name="T56" fmla="*/ 58 w 182"/>
                  <a:gd name="T57" fmla="*/ 53 h 186"/>
                  <a:gd name="T58" fmla="*/ 47 w 182"/>
                  <a:gd name="T59" fmla="*/ 74 h 186"/>
                  <a:gd name="T60" fmla="*/ 40 w 182"/>
                  <a:gd name="T61" fmla="*/ 94 h 186"/>
                  <a:gd name="T62" fmla="*/ 34 w 182"/>
                  <a:gd name="T63" fmla="*/ 115 h 186"/>
                  <a:gd name="T64" fmla="*/ 33 w 182"/>
                  <a:gd name="T65" fmla="*/ 137 h 186"/>
                  <a:gd name="T66" fmla="*/ 36 w 182"/>
                  <a:gd name="T67" fmla="*/ 154 h 186"/>
                  <a:gd name="T68" fmla="*/ 43 w 182"/>
                  <a:gd name="T69" fmla="*/ 165 h 186"/>
                  <a:gd name="T70" fmla="*/ 54 w 182"/>
                  <a:gd name="T71" fmla="*/ 173 h 186"/>
                  <a:gd name="T72" fmla="*/ 68 w 182"/>
                  <a:gd name="T73" fmla="*/ 176 h 186"/>
                  <a:gd name="T74" fmla="*/ 83 w 182"/>
                  <a:gd name="T75" fmla="*/ 173 h 186"/>
                  <a:gd name="T76" fmla="*/ 97 w 182"/>
                  <a:gd name="T77" fmla="*/ 165 h 186"/>
                  <a:gd name="T78" fmla="*/ 109 w 182"/>
                  <a:gd name="T79" fmla="*/ 152 h 186"/>
                  <a:gd name="T80" fmla="*/ 122 w 182"/>
                  <a:gd name="T81" fmla="*/ 134 h 186"/>
                  <a:gd name="T82" fmla="*/ 134 w 182"/>
                  <a:gd name="T83" fmla="*/ 112 h 186"/>
                  <a:gd name="T84" fmla="*/ 142 w 182"/>
                  <a:gd name="T85" fmla="*/ 91 h 186"/>
                  <a:gd name="T86" fmla="*/ 146 w 182"/>
                  <a:gd name="T87" fmla="*/ 70 h 186"/>
                  <a:gd name="T88" fmla="*/ 148 w 182"/>
                  <a:gd name="T89" fmla="*/ 49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82" h="186">
                    <a:moveTo>
                      <a:pt x="182" y="63"/>
                    </a:moveTo>
                    <a:lnTo>
                      <a:pt x="182" y="77"/>
                    </a:lnTo>
                    <a:lnTo>
                      <a:pt x="177" y="93"/>
                    </a:lnTo>
                    <a:lnTo>
                      <a:pt x="173" y="107"/>
                    </a:lnTo>
                    <a:lnTo>
                      <a:pt x="166" y="122"/>
                    </a:lnTo>
                    <a:lnTo>
                      <a:pt x="156" y="137"/>
                    </a:lnTo>
                    <a:lnTo>
                      <a:pt x="146" y="148"/>
                    </a:lnTo>
                    <a:lnTo>
                      <a:pt x="134" y="159"/>
                    </a:lnTo>
                    <a:lnTo>
                      <a:pt x="121" y="169"/>
                    </a:lnTo>
                    <a:lnTo>
                      <a:pt x="105" y="176"/>
                    </a:lnTo>
                    <a:lnTo>
                      <a:pt x="91" y="182"/>
                    </a:lnTo>
                    <a:lnTo>
                      <a:pt x="77" y="185"/>
                    </a:lnTo>
                    <a:lnTo>
                      <a:pt x="64" y="186"/>
                    </a:lnTo>
                    <a:lnTo>
                      <a:pt x="50" y="185"/>
                    </a:lnTo>
                    <a:lnTo>
                      <a:pt x="37" y="182"/>
                    </a:lnTo>
                    <a:lnTo>
                      <a:pt x="27" y="176"/>
                    </a:lnTo>
                    <a:lnTo>
                      <a:pt x="17" y="168"/>
                    </a:lnTo>
                    <a:lnTo>
                      <a:pt x="10" y="159"/>
                    </a:lnTo>
                    <a:lnTo>
                      <a:pt x="5" y="148"/>
                    </a:lnTo>
                    <a:lnTo>
                      <a:pt x="0" y="137"/>
                    </a:lnTo>
                    <a:lnTo>
                      <a:pt x="0" y="122"/>
                    </a:lnTo>
                    <a:lnTo>
                      <a:pt x="0" y="108"/>
                    </a:lnTo>
                    <a:lnTo>
                      <a:pt x="5" y="94"/>
                    </a:lnTo>
                    <a:lnTo>
                      <a:pt x="9" y="78"/>
                    </a:lnTo>
                    <a:lnTo>
                      <a:pt x="17" y="64"/>
                    </a:lnTo>
                    <a:lnTo>
                      <a:pt x="26" y="50"/>
                    </a:lnTo>
                    <a:lnTo>
                      <a:pt x="37" y="37"/>
                    </a:lnTo>
                    <a:lnTo>
                      <a:pt x="50" y="27"/>
                    </a:lnTo>
                    <a:lnTo>
                      <a:pt x="64" y="17"/>
                    </a:lnTo>
                    <a:lnTo>
                      <a:pt x="78" y="10"/>
                    </a:lnTo>
                    <a:lnTo>
                      <a:pt x="92" y="5"/>
                    </a:lnTo>
                    <a:lnTo>
                      <a:pt x="107" y="2"/>
                    </a:lnTo>
                    <a:lnTo>
                      <a:pt x="119" y="0"/>
                    </a:lnTo>
                    <a:lnTo>
                      <a:pt x="132" y="2"/>
                    </a:lnTo>
                    <a:lnTo>
                      <a:pt x="145" y="5"/>
                    </a:lnTo>
                    <a:lnTo>
                      <a:pt x="155" y="10"/>
                    </a:lnTo>
                    <a:lnTo>
                      <a:pt x="165" y="17"/>
                    </a:lnTo>
                    <a:lnTo>
                      <a:pt x="172" y="27"/>
                    </a:lnTo>
                    <a:lnTo>
                      <a:pt x="177" y="37"/>
                    </a:lnTo>
                    <a:lnTo>
                      <a:pt x="180" y="50"/>
                    </a:lnTo>
                    <a:lnTo>
                      <a:pt x="182" y="63"/>
                    </a:lnTo>
                    <a:close/>
                    <a:moveTo>
                      <a:pt x="148" y="49"/>
                    </a:moveTo>
                    <a:lnTo>
                      <a:pt x="148" y="40"/>
                    </a:lnTo>
                    <a:lnTo>
                      <a:pt x="146" y="33"/>
                    </a:lnTo>
                    <a:lnTo>
                      <a:pt x="142" y="26"/>
                    </a:lnTo>
                    <a:lnTo>
                      <a:pt x="139" y="20"/>
                    </a:lnTo>
                    <a:lnTo>
                      <a:pt x="134" y="16"/>
                    </a:lnTo>
                    <a:lnTo>
                      <a:pt x="128" y="13"/>
                    </a:lnTo>
                    <a:lnTo>
                      <a:pt x="122" y="12"/>
                    </a:lnTo>
                    <a:lnTo>
                      <a:pt x="115" y="10"/>
                    </a:lnTo>
                    <a:lnTo>
                      <a:pt x="107" y="12"/>
                    </a:lnTo>
                    <a:lnTo>
                      <a:pt x="100" y="13"/>
                    </a:lnTo>
                    <a:lnTo>
                      <a:pt x="92" y="16"/>
                    </a:lnTo>
                    <a:lnTo>
                      <a:pt x="85" y="22"/>
                    </a:lnTo>
                    <a:lnTo>
                      <a:pt x="78" y="27"/>
                    </a:lnTo>
                    <a:lnTo>
                      <a:pt x="71" y="34"/>
                    </a:lnTo>
                    <a:lnTo>
                      <a:pt x="66" y="43"/>
                    </a:lnTo>
                    <a:lnTo>
                      <a:pt x="58" y="53"/>
                    </a:lnTo>
                    <a:lnTo>
                      <a:pt x="53" y="63"/>
                    </a:lnTo>
                    <a:lnTo>
                      <a:pt x="47" y="74"/>
                    </a:lnTo>
                    <a:lnTo>
                      <a:pt x="43" y="84"/>
                    </a:lnTo>
                    <a:lnTo>
                      <a:pt x="40" y="94"/>
                    </a:lnTo>
                    <a:lnTo>
                      <a:pt x="37" y="105"/>
                    </a:lnTo>
                    <a:lnTo>
                      <a:pt x="34" y="115"/>
                    </a:lnTo>
                    <a:lnTo>
                      <a:pt x="34" y="125"/>
                    </a:lnTo>
                    <a:lnTo>
                      <a:pt x="33" y="137"/>
                    </a:lnTo>
                    <a:lnTo>
                      <a:pt x="34" y="145"/>
                    </a:lnTo>
                    <a:lnTo>
                      <a:pt x="36" y="154"/>
                    </a:lnTo>
                    <a:lnTo>
                      <a:pt x="39" y="159"/>
                    </a:lnTo>
                    <a:lnTo>
                      <a:pt x="43" y="165"/>
                    </a:lnTo>
                    <a:lnTo>
                      <a:pt x="49" y="171"/>
                    </a:lnTo>
                    <a:lnTo>
                      <a:pt x="54" y="173"/>
                    </a:lnTo>
                    <a:lnTo>
                      <a:pt x="61" y="175"/>
                    </a:lnTo>
                    <a:lnTo>
                      <a:pt x="68" y="176"/>
                    </a:lnTo>
                    <a:lnTo>
                      <a:pt x="75" y="175"/>
                    </a:lnTo>
                    <a:lnTo>
                      <a:pt x="83" y="173"/>
                    </a:lnTo>
                    <a:lnTo>
                      <a:pt x="90" y="171"/>
                    </a:lnTo>
                    <a:lnTo>
                      <a:pt x="97" y="165"/>
                    </a:lnTo>
                    <a:lnTo>
                      <a:pt x="102" y="159"/>
                    </a:lnTo>
                    <a:lnTo>
                      <a:pt x="109" y="152"/>
                    </a:lnTo>
                    <a:lnTo>
                      <a:pt x="117" y="144"/>
                    </a:lnTo>
                    <a:lnTo>
                      <a:pt x="122" y="134"/>
                    </a:lnTo>
                    <a:lnTo>
                      <a:pt x="128" y="124"/>
                    </a:lnTo>
                    <a:lnTo>
                      <a:pt x="134" y="112"/>
                    </a:lnTo>
                    <a:lnTo>
                      <a:pt x="138" y="102"/>
                    </a:lnTo>
                    <a:lnTo>
                      <a:pt x="142" y="91"/>
                    </a:lnTo>
                    <a:lnTo>
                      <a:pt x="145" y="81"/>
                    </a:lnTo>
                    <a:lnTo>
                      <a:pt x="146" y="70"/>
                    </a:lnTo>
                    <a:lnTo>
                      <a:pt x="148" y="60"/>
                    </a:lnTo>
                    <a:lnTo>
                      <a:pt x="148" y="4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0" name="Freeform 189">
                <a:extLst>
                  <a:ext uri="{FF2B5EF4-FFF2-40B4-BE49-F238E27FC236}">
                    <a16:creationId xmlns:a16="http://schemas.microsoft.com/office/drawing/2014/main" id="{A372EFE7-3322-49EC-81D4-EC87A8A693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71802" y="4663230"/>
                <a:ext cx="39099" cy="72719"/>
              </a:xfrm>
              <a:custGeom>
                <a:avLst/>
                <a:gdLst>
                  <a:gd name="T0" fmla="*/ 150 w 150"/>
                  <a:gd name="T1" fmla="*/ 0 h 277"/>
                  <a:gd name="T2" fmla="*/ 84 w 150"/>
                  <a:gd name="T3" fmla="*/ 224 h 277"/>
                  <a:gd name="T4" fmla="*/ 80 w 150"/>
                  <a:gd name="T5" fmla="*/ 241 h 277"/>
                  <a:gd name="T6" fmla="*/ 78 w 150"/>
                  <a:gd name="T7" fmla="*/ 252 h 277"/>
                  <a:gd name="T8" fmla="*/ 78 w 150"/>
                  <a:gd name="T9" fmla="*/ 257 h 277"/>
                  <a:gd name="T10" fmla="*/ 80 w 150"/>
                  <a:gd name="T11" fmla="*/ 260 h 277"/>
                  <a:gd name="T12" fmla="*/ 81 w 150"/>
                  <a:gd name="T13" fmla="*/ 262 h 277"/>
                  <a:gd name="T14" fmla="*/ 82 w 150"/>
                  <a:gd name="T15" fmla="*/ 264 h 277"/>
                  <a:gd name="T16" fmla="*/ 92 w 150"/>
                  <a:gd name="T17" fmla="*/ 268 h 277"/>
                  <a:gd name="T18" fmla="*/ 108 w 150"/>
                  <a:gd name="T19" fmla="*/ 269 h 277"/>
                  <a:gd name="T20" fmla="*/ 105 w 150"/>
                  <a:gd name="T21" fmla="*/ 277 h 277"/>
                  <a:gd name="T22" fmla="*/ 0 w 150"/>
                  <a:gd name="T23" fmla="*/ 277 h 277"/>
                  <a:gd name="T24" fmla="*/ 3 w 150"/>
                  <a:gd name="T25" fmla="*/ 269 h 277"/>
                  <a:gd name="T26" fmla="*/ 17 w 150"/>
                  <a:gd name="T27" fmla="*/ 268 h 277"/>
                  <a:gd name="T28" fmla="*/ 24 w 150"/>
                  <a:gd name="T29" fmla="*/ 267 h 277"/>
                  <a:gd name="T30" fmla="*/ 33 w 150"/>
                  <a:gd name="T31" fmla="*/ 262 h 277"/>
                  <a:gd name="T32" fmla="*/ 37 w 150"/>
                  <a:gd name="T33" fmla="*/ 257 h 277"/>
                  <a:gd name="T34" fmla="*/ 44 w 150"/>
                  <a:gd name="T35" fmla="*/ 244 h 277"/>
                  <a:gd name="T36" fmla="*/ 51 w 150"/>
                  <a:gd name="T37" fmla="*/ 224 h 277"/>
                  <a:gd name="T38" fmla="*/ 99 w 150"/>
                  <a:gd name="T39" fmla="*/ 64 h 277"/>
                  <a:gd name="T40" fmla="*/ 102 w 150"/>
                  <a:gd name="T41" fmla="*/ 52 h 277"/>
                  <a:gd name="T42" fmla="*/ 104 w 150"/>
                  <a:gd name="T43" fmla="*/ 47 h 277"/>
                  <a:gd name="T44" fmla="*/ 105 w 150"/>
                  <a:gd name="T45" fmla="*/ 42 h 277"/>
                  <a:gd name="T46" fmla="*/ 105 w 150"/>
                  <a:gd name="T47" fmla="*/ 40 h 277"/>
                  <a:gd name="T48" fmla="*/ 104 w 150"/>
                  <a:gd name="T49" fmla="*/ 33 h 277"/>
                  <a:gd name="T50" fmla="*/ 101 w 150"/>
                  <a:gd name="T51" fmla="*/ 28 h 277"/>
                  <a:gd name="T52" fmla="*/ 97 w 150"/>
                  <a:gd name="T53" fmla="*/ 25 h 277"/>
                  <a:gd name="T54" fmla="*/ 89 w 150"/>
                  <a:gd name="T55" fmla="*/ 24 h 277"/>
                  <a:gd name="T56" fmla="*/ 84 w 150"/>
                  <a:gd name="T57" fmla="*/ 24 h 277"/>
                  <a:gd name="T58" fmla="*/ 74 w 150"/>
                  <a:gd name="T59" fmla="*/ 27 h 277"/>
                  <a:gd name="T60" fmla="*/ 71 w 150"/>
                  <a:gd name="T61" fmla="*/ 20 h 277"/>
                  <a:gd name="T62" fmla="*/ 140 w 150"/>
                  <a:gd name="T63" fmla="*/ 0 h 277"/>
                  <a:gd name="T64" fmla="*/ 150 w 150"/>
                  <a:gd name="T65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0" h="277">
                    <a:moveTo>
                      <a:pt x="150" y="0"/>
                    </a:moveTo>
                    <a:lnTo>
                      <a:pt x="84" y="224"/>
                    </a:lnTo>
                    <a:lnTo>
                      <a:pt x="80" y="241"/>
                    </a:lnTo>
                    <a:lnTo>
                      <a:pt x="78" y="252"/>
                    </a:lnTo>
                    <a:lnTo>
                      <a:pt x="78" y="257"/>
                    </a:lnTo>
                    <a:lnTo>
                      <a:pt x="80" y="260"/>
                    </a:lnTo>
                    <a:lnTo>
                      <a:pt x="81" y="262"/>
                    </a:lnTo>
                    <a:lnTo>
                      <a:pt x="82" y="264"/>
                    </a:lnTo>
                    <a:lnTo>
                      <a:pt x="92" y="268"/>
                    </a:lnTo>
                    <a:lnTo>
                      <a:pt x="108" y="269"/>
                    </a:lnTo>
                    <a:lnTo>
                      <a:pt x="105" y="277"/>
                    </a:lnTo>
                    <a:lnTo>
                      <a:pt x="0" y="277"/>
                    </a:lnTo>
                    <a:lnTo>
                      <a:pt x="3" y="269"/>
                    </a:lnTo>
                    <a:lnTo>
                      <a:pt x="17" y="268"/>
                    </a:lnTo>
                    <a:lnTo>
                      <a:pt x="24" y="267"/>
                    </a:lnTo>
                    <a:lnTo>
                      <a:pt x="33" y="262"/>
                    </a:lnTo>
                    <a:lnTo>
                      <a:pt x="37" y="257"/>
                    </a:lnTo>
                    <a:lnTo>
                      <a:pt x="44" y="244"/>
                    </a:lnTo>
                    <a:lnTo>
                      <a:pt x="51" y="224"/>
                    </a:lnTo>
                    <a:lnTo>
                      <a:pt x="99" y="64"/>
                    </a:lnTo>
                    <a:lnTo>
                      <a:pt x="102" y="52"/>
                    </a:lnTo>
                    <a:lnTo>
                      <a:pt x="104" y="47"/>
                    </a:lnTo>
                    <a:lnTo>
                      <a:pt x="105" y="42"/>
                    </a:lnTo>
                    <a:lnTo>
                      <a:pt x="105" y="40"/>
                    </a:lnTo>
                    <a:lnTo>
                      <a:pt x="104" y="33"/>
                    </a:lnTo>
                    <a:lnTo>
                      <a:pt x="101" y="28"/>
                    </a:lnTo>
                    <a:lnTo>
                      <a:pt x="97" y="25"/>
                    </a:lnTo>
                    <a:lnTo>
                      <a:pt x="89" y="24"/>
                    </a:lnTo>
                    <a:lnTo>
                      <a:pt x="84" y="24"/>
                    </a:lnTo>
                    <a:lnTo>
                      <a:pt x="74" y="27"/>
                    </a:lnTo>
                    <a:lnTo>
                      <a:pt x="71" y="20"/>
                    </a:lnTo>
                    <a:lnTo>
                      <a:pt x="140" y="0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1" name="Freeform 188">
                <a:extLst>
                  <a:ext uri="{FF2B5EF4-FFF2-40B4-BE49-F238E27FC236}">
                    <a16:creationId xmlns:a16="http://schemas.microsoft.com/office/drawing/2014/main" id="{FA38579A-C363-4F5D-826A-71A84AD31F4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814322" y="4115101"/>
                <a:ext cx="109477" cy="119634"/>
              </a:xfrm>
              <a:custGeom>
                <a:avLst/>
                <a:gdLst>
                  <a:gd name="T0" fmla="*/ 234 w 421"/>
                  <a:gd name="T1" fmla="*/ 58 h 459"/>
                  <a:gd name="T2" fmla="*/ 284 w 421"/>
                  <a:gd name="T3" fmla="*/ 17 h 459"/>
                  <a:gd name="T4" fmla="*/ 329 w 421"/>
                  <a:gd name="T5" fmla="*/ 1 h 459"/>
                  <a:gd name="T6" fmla="*/ 360 w 421"/>
                  <a:gd name="T7" fmla="*/ 1 h 459"/>
                  <a:gd name="T8" fmla="*/ 380 w 421"/>
                  <a:gd name="T9" fmla="*/ 10 h 459"/>
                  <a:gd name="T10" fmla="*/ 399 w 421"/>
                  <a:gd name="T11" fmla="*/ 24 h 459"/>
                  <a:gd name="T12" fmla="*/ 413 w 421"/>
                  <a:gd name="T13" fmla="*/ 44 h 459"/>
                  <a:gd name="T14" fmla="*/ 420 w 421"/>
                  <a:gd name="T15" fmla="*/ 68 h 459"/>
                  <a:gd name="T16" fmla="*/ 420 w 421"/>
                  <a:gd name="T17" fmla="*/ 105 h 459"/>
                  <a:gd name="T18" fmla="*/ 406 w 421"/>
                  <a:gd name="T19" fmla="*/ 163 h 459"/>
                  <a:gd name="T20" fmla="*/ 373 w 421"/>
                  <a:gd name="T21" fmla="*/ 221 h 459"/>
                  <a:gd name="T22" fmla="*/ 325 w 421"/>
                  <a:gd name="T23" fmla="*/ 274 h 459"/>
                  <a:gd name="T24" fmla="*/ 271 w 421"/>
                  <a:gd name="T25" fmla="*/ 306 h 459"/>
                  <a:gd name="T26" fmla="*/ 210 w 421"/>
                  <a:gd name="T27" fmla="*/ 318 h 459"/>
                  <a:gd name="T28" fmla="*/ 165 w 421"/>
                  <a:gd name="T29" fmla="*/ 309 h 459"/>
                  <a:gd name="T30" fmla="*/ 118 w 421"/>
                  <a:gd name="T31" fmla="*/ 411 h 459"/>
                  <a:gd name="T32" fmla="*/ 119 w 421"/>
                  <a:gd name="T33" fmla="*/ 435 h 459"/>
                  <a:gd name="T34" fmla="*/ 146 w 421"/>
                  <a:gd name="T35" fmla="*/ 447 h 459"/>
                  <a:gd name="T36" fmla="*/ 0 w 421"/>
                  <a:gd name="T37" fmla="*/ 459 h 459"/>
                  <a:gd name="T38" fmla="*/ 30 w 421"/>
                  <a:gd name="T39" fmla="*/ 444 h 459"/>
                  <a:gd name="T40" fmla="*/ 53 w 421"/>
                  <a:gd name="T41" fmla="*/ 430 h 459"/>
                  <a:gd name="T42" fmla="*/ 71 w 421"/>
                  <a:gd name="T43" fmla="*/ 383 h 459"/>
                  <a:gd name="T44" fmla="*/ 169 w 421"/>
                  <a:gd name="T45" fmla="*/ 48 h 459"/>
                  <a:gd name="T46" fmla="*/ 166 w 421"/>
                  <a:gd name="T47" fmla="*/ 37 h 459"/>
                  <a:gd name="T48" fmla="*/ 156 w 421"/>
                  <a:gd name="T49" fmla="*/ 30 h 459"/>
                  <a:gd name="T50" fmla="*/ 135 w 421"/>
                  <a:gd name="T51" fmla="*/ 28 h 459"/>
                  <a:gd name="T52" fmla="*/ 240 w 421"/>
                  <a:gd name="T53" fmla="*/ 0 h 459"/>
                  <a:gd name="T54" fmla="*/ 169 w 421"/>
                  <a:gd name="T55" fmla="*/ 285 h 459"/>
                  <a:gd name="T56" fmla="*/ 190 w 421"/>
                  <a:gd name="T57" fmla="*/ 295 h 459"/>
                  <a:gd name="T58" fmla="*/ 216 w 421"/>
                  <a:gd name="T59" fmla="*/ 299 h 459"/>
                  <a:gd name="T60" fmla="*/ 244 w 421"/>
                  <a:gd name="T61" fmla="*/ 293 h 459"/>
                  <a:gd name="T62" fmla="*/ 273 w 421"/>
                  <a:gd name="T63" fmla="*/ 276 h 459"/>
                  <a:gd name="T64" fmla="*/ 299 w 421"/>
                  <a:gd name="T65" fmla="*/ 250 h 459"/>
                  <a:gd name="T66" fmla="*/ 324 w 421"/>
                  <a:gd name="T67" fmla="*/ 214 h 459"/>
                  <a:gd name="T68" fmla="*/ 343 w 421"/>
                  <a:gd name="T69" fmla="*/ 171 h 459"/>
                  <a:gd name="T70" fmla="*/ 358 w 421"/>
                  <a:gd name="T71" fmla="*/ 120 h 459"/>
                  <a:gd name="T72" fmla="*/ 360 w 421"/>
                  <a:gd name="T73" fmla="*/ 74 h 459"/>
                  <a:gd name="T74" fmla="*/ 348 w 421"/>
                  <a:gd name="T75" fmla="*/ 44 h 459"/>
                  <a:gd name="T76" fmla="*/ 326 w 421"/>
                  <a:gd name="T77" fmla="*/ 31 h 459"/>
                  <a:gd name="T78" fmla="*/ 298 w 421"/>
                  <a:gd name="T79" fmla="*/ 32 h 459"/>
                  <a:gd name="T80" fmla="*/ 270 w 421"/>
                  <a:gd name="T81" fmla="*/ 47 h 459"/>
                  <a:gd name="T82" fmla="*/ 243 w 421"/>
                  <a:gd name="T83" fmla="*/ 72 h 459"/>
                  <a:gd name="T84" fmla="*/ 217 w 421"/>
                  <a:gd name="T85" fmla="*/ 106 h 459"/>
                  <a:gd name="T86" fmla="*/ 197 w 421"/>
                  <a:gd name="T87" fmla="*/ 143 h 459"/>
                  <a:gd name="T88" fmla="*/ 158 w 421"/>
                  <a:gd name="T89" fmla="*/ 274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1" h="459">
                    <a:moveTo>
                      <a:pt x="240" y="0"/>
                    </a:moveTo>
                    <a:lnTo>
                      <a:pt x="214" y="78"/>
                    </a:lnTo>
                    <a:lnTo>
                      <a:pt x="234" y="58"/>
                    </a:lnTo>
                    <a:lnTo>
                      <a:pt x="251" y="41"/>
                    </a:lnTo>
                    <a:lnTo>
                      <a:pt x="268" y="27"/>
                    </a:lnTo>
                    <a:lnTo>
                      <a:pt x="284" y="17"/>
                    </a:lnTo>
                    <a:lnTo>
                      <a:pt x="299" y="10"/>
                    </a:lnTo>
                    <a:lnTo>
                      <a:pt x="314" y="4"/>
                    </a:lnTo>
                    <a:lnTo>
                      <a:pt x="329" y="1"/>
                    </a:lnTo>
                    <a:lnTo>
                      <a:pt x="345" y="0"/>
                    </a:lnTo>
                    <a:lnTo>
                      <a:pt x="353" y="0"/>
                    </a:lnTo>
                    <a:lnTo>
                      <a:pt x="360" y="1"/>
                    </a:lnTo>
                    <a:lnTo>
                      <a:pt x="367" y="3"/>
                    </a:lnTo>
                    <a:lnTo>
                      <a:pt x="375" y="5"/>
                    </a:lnTo>
                    <a:lnTo>
                      <a:pt x="380" y="10"/>
                    </a:lnTo>
                    <a:lnTo>
                      <a:pt x="387" y="13"/>
                    </a:lnTo>
                    <a:lnTo>
                      <a:pt x="393" y="18"/>
                    </a:lnTo>
                    <a:lnTo>
                      <a:pt x="399" y="24"/>
                    </a:lnTo>
                    <a:lnTo>
                      <a:pt x="404" y="30"/>
                    </a:lnTo>
                    <a:lnTo>
                      <a:pt x="409" y="37"/>
                    </a:lnTo>
                    <a:lnTo>
                      <a:pt x="413" y="44"/>
                    </a:lnTo>
                    <a:lnTo>
                      <a:pt x="416" y="51"/>
                    </a:lnTo>
                    <a:lnTo>
                      <a:pt x="418" y="59"/>
                    </a:lnTo>
                    <a:lnTo>
                      <a:pt x="420" y="68"/>
                    </a:lnTo>
                    <a:lnTo>
                      <a:pt x="420" y="78"/>
                    </a:lnTo>
                    <a:lnTo>
                      <a:pt x="421" y="86"/>
                    </a:lnTo>
                    <a:lnTo>
                      <a:pt x="420" y="105"/>
                    </a:lnTo>
                    <a:lnTo>
                      <a:pt x="417" y="125"/>
                    </a:lnTo>
                    <a:lnTo>
                      <a:pt x="411" y="143"/>
                    </a:lnTo>
                    <a:lnTo>
                      <a:pt x="406" y="163"/>
                    </a:lnTo>
                    <a:lnTo>
                      <a:pt x="396" y="181"/>
                    </a:lnTo>
                    <a:lnTo>
                      <a:pt x="386" y="201"/>
                    </a:lnTo>
                    <a:lnTo>
                      <a:pt x="373" y="221"/>
                    </a:lnTo>
                    <a:lnTo>
                      <a:pt x="358" y="240"/>
                    </a:lnTo>
                    <a:lnTo>
                      <a:pt x="342" y="258"/>
                    </a:lnTo>
                    <a:lnTo>
                      <a:pt x="325" y="274"/>
                    </a:lnTo>
                    <a:lnTo>
                      <a:pt x="308" y="288"/>
                    </a:lnTo>
                    <a:lnTo>
                      <a:pt x="290" y="298"/>
                    </a:lnTo>
                    <a:lnTo>
                      <a:pt x="271" y="306"/>
                    </a:lnTo>
                    <a:lnTo>
                      <a:pt x="251" y="313"/>
                    </a:lnTo>
                    <a:lnTo>
                      <a:pt x="231" y="316"/>
                    </a:lnTo>
                    <a:lnTo>
                      <a:pt x="210" y="318"/>
                    </a:lnTo>
                    <a:lnTo>
                      <a:pt x="195" y="316"/>
                    </a:lnTo>
                    <a:lnTo>
                      <a:pt x="179" y="313"/>
                    </a:lnTo>
                    <a:lnTo>
                      <a:pt x="165" y="309"/>
                    </a:lnTo>
                    <a:lnTo>
                      <a:pt x="149" y="301"/>
                    </a:lnTo>
                    <a:lnTo>
                      <a:pt x="124" y="389"/>
                    </a:lnTo>
                    <a:lnTo>
                      <a:pt x="118" y="411"/>
                    </a:lnTo>
                    <a:lnTo>
                      <a:pt x="115" y="423"/>
                    </a:lnTo>
                    <a:lnTo>
                      <a:pt x="117" y="430"/>
                    </a:lnTo>
                    <a:lnTo>
                      <a:pt x="119" y="435"/>
                    </a:lnTo>
                    <a:lnTo>
                      <a:pt x="125" y="441"/>
                    </a:lnTo>
                    <a:lnTo>
                      <a:pt x="132" y="444"/>
                    </a:lnTo>
                    <a:lnTo>
                      <a:pt x="146" y="447"/>
                    </a:lnTo>
                    <a:lnTo>
                      <a:pt x="169" y="447"/>
                    </a:lnTo>
                    <a:lnTo>
                      <a:pt x="166" y="459"/>
                    </a:lnTo>
                    <a:lnTo>
                      <a:pt x="0" y="459"/>
                    </a:lnTo>
                    <a:lnTo>
                      <a:pt x="3" y="447"/>
                    </a:lnTo>
                    <a:lnTo>
                      <a:pt x="19" y="445"/>
                    </a:lnTo>
                    <a:lnTo>
                      <a:pt x="30" y="444"/>
                    </a:lnTo>
                    <a:lnTo>
                      <a:pt x="40" y="440"/>
                    </a:lnTo>
                    <a:lnTo>
                      <a:pt x="47" y="435"/>
                    </a:lnTo>
                    <a:lnTo>
                      <a:pt x="53" y="430"/>
                    </a:lnTo>
                    <a:lnTo>
                      <a:pt x="60" y="418"/>
                    </a:lnTo>
                    <a:lnTo>
                      <a:pt x="66" y="403"/>
                    </a:lnTo>
                    <a:lnTo>
                      <a:pt x="71" y="383"/>
                    </a:lnTo>
                    <a:lnTo>
                      <a:pt x="161" y="84"/>
                    </a:lnTo>
                    <a:lnTo>
                      <a:pt x="168" y="59"/>
                    </a:lnTo>
                    <a:lnTo>
                      <a:pt x="169" y="48"/>
                    </a:lnTo>
                    <a:lnTo>
                      <a:pt x="169" y="44"/>
                    </a:lnTo>
                    <a:lnTo>
                      <a:pt x="168" y="40"/>
                    </a:lnTo>
                    <a:lnTo>
                      <a:pt x="166" y="37"/>
                    </a:lnTo>
                    <a:lnTo>
                      <a:pt x="163" y="34"/>
                    </a:lnTo>
                    <a:lnTo>
                      <a:pt x="161" y="31"/>
                    </a:lnTo>
                    <a:lnTo>
                      <a:pt x="156" y="30"/>
                    </a:lnTo>
                    <a:lnTo>
                      <a:pt x="152" y="28"/>
                    </a:lnTo>
                    <a:lnTo>
                      <a:pt x="146" y="28"/>
                    </a:lnTo>
                    <a:lnTo>
                      <a:pt x="135" y="28"/>
                    </a:lnTo>
                    <a:lnTo>
                      <a:pt x="118" y="31"/>
                    </a:lnTo>
                    <a:lnTo>
                      <a:pt x="118" y="17"/>
                    </a:lnTo>
                    <a:lnTo>
                      <a:pt x="240" y="0"/>
                    </a:lnTo>
                    <a:close/>
                    <a:moveTo>
                      <a:pt x="158" y="274"/>
                    </a:moveTo>
                    <a:lnTo>
                      <a:pt x="163" y="279"/>
                    </a:lnTo>
                    <a:lnTo>
                      <a:pt x="169" y="285"/>
                    </a:lnTo>
                    <a:lnTo>
                      <a:pt x="176" y="289"/>
                    </a:lnTo>
                    <a:lnTo>
                      <a:pt x="183" y="292"/>
                    </a:lnTo>
                    <a:lnTo>
                      <a:pt x="190" y="295"/>
                    </a:lnTo>
                    <a:lnTo>
                      <a:pt x="199" y="298"/>
                    </a:lnTo>
                    <a:lnTo>
                      <a:pt x="207" y="299"/>
                    </a:lnTo>
                    <a:lnTo>
                      <a:pt x="216" y="299"/>
                    </a:lnTo>
                    <a:lnTo>
                      <a:pt x="226" y="298"/>
                    </a:lnTo>
                    <a:lnTo>
                      <a:pt x="234" y="296"/>
                    </a:lnTo>
                    <a:lnTo>
                      <a:pt x="244" y="293"/>
                    </a:lnTo>
                    <a:lnTo>
                      <a:pt x="254" y="289"/>
                    </a:lnTo>
                    <a:lnTo>
                      <a:pt x="263" y="284"/>
                    </a:lnTo>
                    <a:lnTo>
                      <a:pt x="273" y="276"/>
                    </a:lnTo>
                    <a:lnTo>
                      <a:pt x="281" y="269"/>
                    </a:lnTo>
                    <a:lnTo>
                      <a:pt x="291" y="259"/>
                    </a:lnTo>
                    <a:lnTo>
                      <a:pt x="299" y="250"/>
                    </a:lnTo>
                    <a:lnTo>
                      <a:pt x="308" y="238"/>
                    </a:lnTo>
                    <a:lnTo>
                      <a:pt x="316" y="227"/>
                    </a:lnTo>
                    <a:lnTo>
                      <a:pt x="324" y="214"/>
                    </a:lnTo>
                    <a:lnTo>
                      <a:pt x="331" y="201"/>
                    </a:lnTo>
                    <a:lnTo>
                      <a:pt x="336" y="187"/>
                    </a:lnTo>
                    <a:lnTo>
                      <a:pt x="343" y="171"/>
                    </a:lnTo>
                    <a:lnTo>
                      <a:pt x="349" y="154"/>
                    </a:lnTo>
                    <a:lnTo>
                      <a:pt x="355" y="137"/>
                    </a:lnTo>
                    <a:lnTo>
                      <a:pt x="358" y="120"/>
                    </a:lnTo>
                    <a:lnTo>
                      <a:pt x="360" y="103"/>
                    </a:lnTo>
                    <a:lnTo>
                      <a:pt x="360" y="86"/>
                    </a:lnTo>
                    <a:lnTo>
                      <a:pt x="360" y="74"/>
                    </a:lnTo>
                    <a:lnTo>
                      <a:pt x="358" y="62"/>
                    </a:lnTo>
                    <a:lnTo>
                      <a:pt x="353" y="52"/>
                    </a:lnTo>
                    <a:lnTo>
                      <a:pt x="348" y="44"/>
                    </a:lnTo>
                    <a:lnTo>
                      <a:pt x="341" y="38"/>
                    </a:lnTo>
                    <a:lnTo>
                      <a:pt x="333" y="32"/>
                    </a:lnTo>
                    <a:lnTo>
                      <a:pt x="326" y="31"/>
                    </a:lnTo>
                    <a:lnTo>
                      <a:pt x="318" y="30"/>
                    </a:lnTo>
                    <a:lnTo>
                      <a:pt x="308" y="30"/>
                    </a:lnTo>
                    <a:lnTo>
                      <a:pt x="298" y="32"/>
                    </a:lnTo>
                    <a:lnTo>
                      <a:pt x="290" y="35"/>
                    </a:lnTo>
                    <a:lnTo>
                      <a:pt x="280" y="40"/>
                    </a:lnTo>
                    <a:lnTo>
                      <a:pt x="270" y="47"/>
                    </a:lnTo>
                    <a:lnTo>
                      <a:pt x="261" y="54"/>
                    </a:lnTo>
                    <a:lnTo>
                      <a:pt x="251" y="62"/>
                    </a:lnTo>
                    <a:lnTo>
                      <a:pt x="243" y="72"/>
                    </a:lnTo>
                    <a:lnTo>
                      <a:pt x="233" y="82"/>
                    </a:lnTo>
                    <a:lnTo>
                      <a:pt x="224" y="93"/>
                    </a:lnTo>
                    <a:lnTo>
                      <a:pt x="217" y="106"/>
                    </a:lnTo>
                    <a:lnTo>
                      <a:pt x="210" y="118"/>
                    </a:lnTo>
                    <a:lnTo>
                      <a:pt x="203" y="130"/>
                    </a:lnTo>
                    <a:lnTo>
                      <a:pt x="197" y="143"/>
                    </a:lnTo>
                    <a:lnTo>
                      <a:pt x="192" y="157"/>
                    </a:lnTo>
                    <a:lnTo>
                      <a:pt x="187" y="171"/>
                    </a:lnTo>
                    <a:lnTo>
                      <a:pt x="158" y="27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2" name="Freeform 187">
                <a:extLst>
                  <a:ext uri="{FF2B5EF4-FFF2-40B4-BE49-F238E27FC236}">
                    <a16:creationId xmlns:a16="http://schemas.microsoft.com/office/drawing/2014/main" id="{81D57CFA-FE25-404A-BCDA-1CC73604A6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41001" y="4168272"/>
                <a:ext cx="45354" cy="71155"/>
              </a:xfrm>
              <a:custGeom>
                <a:avLst/>
                <a:gdLst>
                  <a:gd name="T0" fmla="*/ 34 w 173"/>
                  <a:gd name="T1" fmla="*/ 0 h 275"/>
                  <a:gd name="T2" fmla="*/ 173 w 173"/>
                  <a:gd name="T3" fmla="*/ 0 h 275"/>
                  <a:gd name="T4" fmla="*/ 173 w 173"/>
                  <a:gd name="T5" fmla="*/ 5 h 275"/>
                  <a:gd name="T6" fmla="*/ 17 w 173"/>
                  <a:gd name="T7" fmla="*/ 275 h 275"/>
                  <a:gd name="T8" fmla="*/ 0 w 173"/>
                  <a:gd name="T9" fmla="*/ 268 h 275"/>
                  <a:gd name="T10" fmla="*/ 137 w 173"/>
                  <a:gd name="T11" fmla="*/ 31 h 275"/>
                  <a:gd name="T12" fmla="*/ 71 w 173"/>
                  <a:gd name="T13" fmla="*/ 31 h 275"/>
                  <a:gd name="T14" fmla="*/ 58 w 173"/>
                  <a:gd name="T15" fmla="*/ 31 h 275"/>
                  <a:gd name="T16" fmla="*/ 48 w 173"/>
                  <a:gd name="T17" fmla="*/ 32 h 275"/>
                  <a:gd name="T18" fmla="*/ 40 w 173"/>
                  <a:gd name="T19" fmla="*/ 34 h 275"/>
                  <a:gd name="T20" fmla="*/ 34 w 173"/>
                  <a:gd name="T21" fmla="*/ 35 h 275"/>
                  <a:gd name="T22" fmla="*/ 28 w 173"/>
                  <a:gd name="T23" fmla="*/ 39 h 275"/>
                  <a:gd name="T24" fmla="*/ 23 w 173"/>
                  <a:gd name="T25" fmla="*/ 44 h 275"/>
                  <a:gd name="T26" fmla="*/ 17 w 173"/>
                  <a:gd name="T27" fmla="*/ 51 h 275"/>
                  <a:gd name="T28" fmla="*/ 11 w 173"/>
                  <a:gd name="T29" fmla="*/ 59 h 275"/>
                  <a:gd name="T30" fmla="*/ 3 w 173"/>
                  <a:gd name="T31" fmla="*/ 59 h 275"/>
                  <a:gd name="T32" fmla="*/ 34 w 173"/>
                  <a:gd name="T3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73" h="275">
                    <a:moveTo>
                      <a:pt x="34" y="0"/>
                    </a:moveTo>
                    <a:lnTo>
                      <a:pt x="173" y="0"/>
                    </a:lnTo>
                    <a:lnTo>
                      <a:pt x="173" y="5"/>
                    </a:lnTo>
                    <a:lnTo>
                      <a:pt x="17" y="275"/>
                    </a:lnTo>
                    <a:lnTo>
                      <a:pt x="0" y="268"/>
                    </a:lnTo>
                    <a:lnTo>
                      <a:pt x="137" y="31"/>
                    </a:lnTo>
                    <a:lnTo>
                      <a:pt x="71" y="31"/>
                    </a:lnTo>
                    <a:lnTo>
                      <a:pt x="58" y="31"/>
                    </a:lnTo>
                    <a:lnTo>
                      <a:pt x="48" y="32"/>
                    </a:lnTo>
                    <a:lnTo>
                      <a:pt x="40" y="34"/>
                    </a:lnTo>
                    <a:lnTo>
                      <a:pt x="34" y="35"/>
                    </a:lnTo>
                    <a:lnTo>
                      <a:pt x="28" y="39"/>
                    </a:lnTo>
                    <a:lnTo>
                      <a:pt x="23" y="44"/>
                    </a:lnTo>
                    <a:lnTo>
                      <a:pt x="17" y="51"/>
                    </a:lnTo>
                    <a:lnTo>
                      <a:pt x="11" y="59"/>
                    </a:lnTo>
                    <a:lnTo>
                      <a:pt x="3" y="59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3" name="Freeform 186">
                <a:extLst>
                  <a:ext uri="{FF2B5EF4-FFF2-40B4-BE49-F238E27FC236}">
                    <a16:creationId xmlns:a16="http://schemas.microsoft.com/office/drawing/2014/main" id="{99AE4D82-E74D-4580-A6B6-C6C3C8A54A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37873" y="4228480"/>
                <a:ext cx="56302" cy="57080"/>
              </a:xfrm>
              <a:custGeom>
                <a:avLst/>
                <a:gdLst>
                  <a:gd name="T0" fmla="*/ 20 w 217"/>
                  <a:gd name="T1" fmla="*/ 221 h 221"/>
                  <a:gd name="T2" fmla="*/ 37 w 217"/>
                  <a:gd name="T3" fmla="*/ 206 h 221"/>
                  <a:gd name="T4" fmla="*/ 85 w 217"/>
                  <a:gd name="T5" fmla="*/ 157 h 221"/>
                  <a:gd name="T6" fmla="*/ 130 w 217"/>
                  <a:gd name="T7" fmla="*/ 111 h 221"/>
                  <a:gd name="T8" fmla="*/ 174 w 217"/>
                  <a:gd name="T9" fmla="*/ 64 h 221"/>
                  <a:gd name="T10" fmla="*/ 217 w 217"/>
                  <a:gd name="T11" fmla="*/ 18 h 221"/>
                  <a:gd name="T12" fmla="*/ 196 w 217"/>
                  <a:gd name="T13" fmla="*/ 0 h 221"/>
                  <a:gd name="T14" fmla="*/ 155 w 217"/>
                  <a:gd name="T15" fmla="*/ 45 h 221"/>
                  <a:gd name="T16" fmla="*/ 111 w 217"/>
                  <a:gd name="T17" fmla="*/ 91 h 221"/>
                  <a:gd name="T18" fmla="*/ 65 w 217"/>
                  <a:gd name="T19" fmla="*/ 138 h 221"/>
                  <a:gd name="T20" fmla="*/ 17 w 217"/>
                  <a:gd name="T21" fmla="*/ 184 h 221"/>
                  <a:gd name="T22" fmla="*/ 0 w 217"/>
                  <a:gd name="T23" fmla="*/ 201 h 221"/>
                  <a:gd name="T24" fmla="*/ 20 w 217"/>
                  <a:gd name="T25" fmla="*/ 221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17" h="221">
                    <a:moveTo>
                      <a:pt x="20" y="221"/>
                    </a:moveTo>
                    <a:lnTo>
                      <a:pt x="37" y="206"/>
                    </a:lnTo>
                    <a:lnTo>
                      <a:pt x="85" y="157"/>
                    </a:lnTo>
                    <a:lnTo>
                      <a:pt x="130" y="111"/>
                    </a:lnTo>
                    <a:lnTo>
                      <a:pt x="174" y="64"/>
                    </a:lnTo>
                    <a:lnTo>
                      <a:pt x="217" y="18"/>
                    </a:lnTo>
                    <a:lnTo>
                      <a:pt x="196" y="0"/>
                    </a:lnTo>
                    <a:lnTo>
                      <a:pt x="155" y="45"/>
                    </a:lnTo>
                    <a:lnTo>
                      <a:pt x="111" y="91"/>
                    </a:lnTo>
                    <a:lnTo>
                      <a:pt x="65" y="138"/>
                    </a:lnTo>
                    <a:lnTo>
                      <a:pt x="17" y="184"/>
                    </a:lnTo>
                    <a:lnTo>
                      <a:pt x="0" y="201"/>
                    </a:lnTo>
                    <a:lnTo>
                      <a:pt x="20" y="221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4" name="Freeform 185">
                <a:extLst>
                  <a:ext uri="{FF2B5EF4-FFF2-40B4-BE49-F238E27FC236}">
                    <a16:creationId xmlns:a16="http://schemas.microsoft.com/office/drawing/2014/main" id="{606CF55C-B37E-4E14-A831-CA646D2DCA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57330" y="4305890"/>
                <a:ext cx="59430" cy="54735"/>
              </a:xfrm>
              <a:custGeom>
                <a:avLst/>
                <a:gdLst>
                  <a:gd name="T0" fmla="*/ 19 w 227"/>
                  <a:gd name="T1" fmla="*/ 210 h 210"/>
                  <a:gd name="T2" fmla="*/ 23 w 227"/>
                  <a:gd name="T3" fmla="*/ 207 h 210"/>
                  <a:gd name="T4" fmla="*/ 136 w 227"/>
                  <a:gd name="T5" fmla="*/ 104 h 210"/>
                  <a:gd name="T6" fmla="*/ 227 w 227"/>
                  <a:gd name="T7" fmla="*/ 20 h 210"/>
                  <a:gd name="T8" fmla="*/ 209 w 227"/>
                  <a:gd name="T9" fmla="*/ 0 h 210"/>
                  <a:gd name="T10" fmla="*/ 118 w 227"/>
                  <a:gd name="T11" fmla="*/ 84 h 210"/>
                  <a:gd name="T12" fmla="*/ 4 w 227"/>
                  <a:gd name="T13" fmla="*/ 186 h 210"/>
                  <a:gd name="T14" fmla="*/ 0 w 227"/>
                  <a:gd name="T15" fmla="*/ 189 h 210"/>
                  <a:gd name="T16" fmla="*/ 19 w 227"/>
                  <a:gd name="T17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7" h="210">
                    <a:moveTo>
                      <a:pt x="19" y="210"/>
                    </a:moveTo>
                    <a:lnTo>
                      <a:pt x="23" y="207"/>
                    </a:lnTo>
                    <a:lnTo>
                      <a:pt x="136" y="104"/>
                    </a:lnTo>
                    <a:lnTo>
                      <a:pt x="227" y="20"/>
                    </a:lnTo>
                    <a:lnTo>
                      <a:pt x="209" y="0"/>
                    </a:lnTo>
                    <a:lnTo>
                      <a:pt x="118" y="84"/>
                    </a:lnTo>
                    <a:lnTo>
                      <a:pt x="4" y="186"/>
                    </a:lnTo>
                    <a:lnTo>
                      <a:pt x="0" y="189"/>
                    </a:lnTo>
                    <a:lnTo>
                      <a:pt x="19" y="210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5" name="Freeform 184">
                <a:extLst>
                  <a:ext uri="{FF2B5EF4-FFF2-40B4-BE49-F238E27FC236}">
                    <a16:creationId xmlns:a16="http://schemas.microsoft.com/office/drawing/2014/main" id="{72224C1F-F62F-46C0-8B45-4C347BFBE6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73658" y="4379391"/>
                <a:ext cx="60994" cy="53171"/>
              </a:xfrm>
              <a:custGeom>
                <a:avLst/>
                <a:gdLst>
                  <a:gd name="T0" fmla="*/ 18 w 233"/>
                  <a:gd name="T1" fmla="*/ 203 h 203"/>
                  <a:gd name="T2" fmla="*/ 97 w 233"/>
                  <a:gd name="T3" fmla="*/ 136 h 203"/>
                  <a:gd name="T4" fmla="*/ 223 w 233"/>
                  <a:gd name="T5" fmla="*/ 30 h 203"/>
                  <a:gd name="T6" fmla="*/ 233 w 233"/>
                  <a:gd name="T7" fmla="*/ 22 h 203"/>
                  <a:gd name="T8" fmla="*/ 215 w 233"/>
                  <a:gd name="T9" fmla="*/ 0 h 203"/>
                  <a:gd name="T10" fmla="*/ 205 w 233"/>
                  <a:gd name="T11" fmla="*/ 9 h 203"/>
                  <a:gd name="T12" fmla="*/ 79 w 233"/>
                  <a:gd name="T13" fmla="*/ 115 h 203"/>
                  <a:gd name="T14" fmla="*/ 0 w 233"/>
                  <a:gd name="T15" fmla="*/ 180 h 203"/>
                  <a:gd name="T16" fmla="*/ 18 w 233"/>
                  <a:gd name="T17" fmla="*/ 20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3" h="203">
                    <a:moveTo>
                      <a:pt x="18" y="203"/>
                    </a:moveTo>
                    <a:lnTo>
                      <a:pt x="97" y="136"/>
                    </a:lnTo>
                    <a:lnTo>
                      <a:pt x="223" y="30"/>
                    </a:lnTo>
                    <a:lnTo>
                      <a:pt x="233" y="22"/>
                    </a:lnTo>
                    <a:lnTo>
                      <a:pt x="215" y="0"/>
                    </a:lnTo>
                    <a:lnTo>
                      <a:pt x="205" y="9"/>
                    </a:lnTo>
                    <a:lnTo>
                      <a:pt x="79" y="115"/>
                    </a:lnTo>
                    <a:lnTo>
                      <a:pt x="0" y="180"/>
                    </a:lnTo>
                    <a:lnTo>
                      <a:pt x="18" y="203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6" name="Freeform 183">
                <a:extLst>
                  <a:ext uri="{FF2B5EF4-FFF2-40B4-BE49-F238E27FC236}">
                    <a16:creationId xmlns:a16="http://schemas.microsoft.com/office/drawing/2014/main" id="{4D6DFF7B-43E0-4257-9E93-E06FA4CA83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7642" y="4449764"/>
                <a:ext cx="62558" cy="50825"/>
              </a:xfrm>
              <a:custGeom>
                <a:avLst/>
                <a:gdLst>
                  <a:gd name="T0" fmla="*/ 17 w 240"/>
                  <a:gd name="T1" fmla="*/ 196 h 196"/>
                  <a:gd name="T2" fmla="*/ 23 w 240"/>
                  <a:gd name="T3" fmla="*/ 193 h 196"/>
                  <a:gd name="T4" fmla="*/ 162 w 240"/>
                  <a:gd name="T5" fmla="*/ 84 h 196"/>
                  <a:gd name="T6" fmla="*/ 240 w 240"/>
                  <a:gd name="T7" fmla="*/ 21 h 196"/>
                  <a:gd name="T8" fmla="*/ 221 w 240"/>
                  <a:gd name="T9" fmla="*/ 0 h 196"/>
                  <a:gd name="T10" fmla="*/ 145 w 240"/>
                  <a:gd name="T11" fmla="*/ 61 h 196"/>
                  <a:gd name="T12" fmla="*/ 6 w 240"/>
                  <a:gd name="T13" fmla="*/ 170 h 196"/>
                  <a:gd name="T14" fmla="*/ 0 w 240"/>
                  <a:gd name="T15" fmla="*/ 174 h 196"/>
                  <a:gd name="T16" fmla="*/ 17 w 240"/>
                  <a:gd name="T17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0" h="196">
                    <a:moveTo>
                      <a:pt x="17" y="196"/>
                    </a:moveTo>
                    <a:lnTo>
                      <a:pt x="23" y="193"/>
                    </a:lnTo>
                    <a:lnTo>
                      <a:pt x="162" y="84"/>
                    </a:lnTo>
                    <a:lnTo>
                      <a:pt x="240" y="21"/>
                    </a:lnTo>
                    <a:lnTo>
                      <a:pt x="221" y="0"/>
                    </a:lnTo>
                    <a:lnTo>
                      <a:pt x="145" y="61"/>
                    </a:lnTo>
                    <a:lnTo>
                      <a:pt x="6" y="170"/>
                    </a:lnTo>
                    <a:lnTo>
                      <a:pt x="0" y="174"/>
                    </a:lnTo>
                    <a:lnTo>
                      <a:pt x="17" y="196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7" name="Freeform 182">
                <a:extLst>
                  <a:ext uri="{FF2B5EF4-FFF2-40B4-BE49-F238E27FC236}">
                    <a16:creationId xmlns:a16="http://schemas.microsoft.com/office/drawing/2014/main" id="{A6372C7D-53DB-4004-B3C3-967DDDD6F5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00060" y="4517010"/>
                <a:ext cx="63340" cy="50043"/>
              </a:xfrm>
              <a:custGeom>
                <a:avLst/>
                <a:gdLst>
                  <a:gd name="T0" fmla="*/ 15 w 242"/>
                  <a:gd name="T1" fmla="*/ 192 h 192"/>
                  <a:gd name="T2" fmla="*/ 68 w 242"/>
                  <a:gd name="T3" fmla="*/ 152 h 192"/>
                  <a:gd name="T4" fmla="*/ 215 w 242"/>
                  <a:gd name="T5" fmla="*/ 43 h 192"/>
                  <a:gd name="T6" fmla="*/ 242 w 242"/>
                  <a:gd name="T7" fmla="*/ 23 h 192"/>
                  <a:gd name="T8" fmla="*/ 225 w 242"/>
                  <a:gd name="T9" fmla="*/ 0 h 192"/>
                  <a:gd name="T10" fmla="*/ 198 w 242"/>
                  <a:gd name="T11" fmla="*/ 20 h 192"/>
                  <a:gd name="T12" fmla="*/ 52 w 242"/>
                  <a:gd name="T13" fmla="*/ 130 h 192"/>
                  <a:gd name="T14" fmla="*/ 0 w 242"/>
                  <a:gd name="T15" fmla="*/ 169 h 192"/>
                  <a:gd name="T16" fmla="*/ 15 w 242"/>
                  <a:gd name="T1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2" h="192">
                    <a:moveTo>
                      <a:pt x="15" y="192"/>
                    </a:moveTo>
                    <a:lnTo>
                      <a:pt x="68" y="152"/>
                    </a:lnTo>
                    <a:lnTo>
                      <a:pt x="215" y="43"/>
                    </a:lnTo>
                    <a:lnTo>
                      <a:pt x="242" y="23"/>
                    </a:lnTo>
                    <a:lnTo>
                      <a:pt x="225" y="0"/>
                    </a:lnTo>
                    <a:lnTo>
                      <a:pt x="198" y="20"/>
                    </a:lnTo>
                    <a:lnTo>
                      <a:pt x="52" y="130"/>
                    </a:lnTo>
                    <a:lnTo>
                      <a:pt x="0" y="169"/>
                    </a:lnTo>
                    <a:lnTo>
                      <a:pt x="15" y="192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8" name="Freeform 181">
                <a:extLst>
                  <a:ext uri="{FF2B5EF4-FFF2-40B4-BE49-F238E27FC236}">
                    <a16:creationId xmlns:a16="http://schemas.microsoft.com/office/drawing/2014/main" id="{E0C8C49C-AA37-49E4-9217-0F33B80391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10915" y="4582691"/>
                <a:ext cx="63340" cy="48479"/>
              </a:xfrm>
              <a:custGeom>
                <a:avLst/>
                <a:gdLst>
                  <a:gd name="T0" fmla="*/ 15 w 245"/>
                  <a:gd name="T1" fmla="*/ 185 h 185"/>
                  <a:gd name="T2" fmla="*/ 110 w 245"/>
                  <a:gd name="T3" fmla="*/ 119 h 185"/>
                  <a:gd name="T4" fmla="*/ 245 w 245"/>
                  <a:gd name="T5" fmla="*/ 22 h 185"/>
                  <a:gd name="T6" fmla="*/ 228 w 245"/>
                  <a:gd name="T7" fmla="*/ 0 h 185"/>
                  <a:gd name="T8" fmla="*/ 95 w 245"/>
                  <a:gd name="T9" fmla="*/ 96 h 185"/>
                  <a:gd name="T10" fmla="*/ 0 w 245"/>
                  <a:gd name="T11" fmla="*/ 163 h 185"/>
                  <a:gd name="T12" fmla="*/ 15 w 245"/>
                  <a:gd name="T13" fmla="*/ 18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185">
                    <a:moveTo>
                      <a:pt x="15" y="185"/>
                    </a:moveTo>
                    <a:lnTo>
                      <a:pt x="110" y="119"/>
                    </a:lnTo>
                    <a:lnTo>
                      <a:pt x="245" y="22"/>
                    </a:lnTo>
                    <a:lnTo>
                      <a:pt x="228" y="0"/>
                    </a:lnTo>
                    <a:lnTo>
                      <a:pt x="95" y="96"/>
                    </a:lnTo>
                    <a:lnTo>
                      <a:pt x="0" y="163"/>
                    </a:lnTo>
                    <a:lnTo>
                      <a:pt x="15" y="185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59" name="Freeform 180">
                <a:extLst>
                  <a:ext uri="{FF2B5EF4-FFF2-40B4-BE49-F238E27FC236}">
                    <a16:creationId xmlns:a16="http://schemas.microsoft.com/office/drawing/2014/main" id="{C6B7301E-A4AD-4F0D-A186-AD28173013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19423" y="4646027"/>
                <a:ext cx="64903" cy="47697"/>
              </a:xfrm>
              <a:custGeom>
                <a:avLst/>
                <a:gdLst>
                  <a:gd name="T0" fmla="*/ 16 w 248"/>
                  <a:gd name="T1" fmla="*/ 182 h 182"/>
                  <a:gd name="T2" fmla="*/ 153 w 248"/>
                  <a:gd name="T3" fmla="*/ 90 h 182"/>
                  <a:gd name="T4" fmla="*/ 248 w 248"/>
                  <a:gd name="T5" fmla="*/ 24 h 182"/>
                  <a:gd name="T6" fmla="*/ 233 w 248"/>
                  <a:gd name="T7" fmla="*/ 0 h 182"/>
                  <a:gd name="T8" fmla="*/ 138 w 248"/>
                  <a:gd name="T9" fmla="*/ 67 h 182"/>
                  <a:gd name="T10" fmla="*/ 0 w 248"/>
                  <a:gd name="T11" fmla="*/ 159 h 182"/>
                  <a:gd name="T12" fmla="*/ 16 w 248"/>
                  <a:gd name="T13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8" h="182">
                    <a:moveTo>
                      <a:pt x="16" y="182"/>
                    </a:moveTo>
                    <a:lnTo>
                      <a:pt x="153" y="90"/>
                    </a:lnTo>
                    <a:lnTo>
                      <a:pt x="248" y="24"/>
                    </a:lnTo>
                    <a:lnTo>
                      <a:pt x="233" y="0"/>
                    </a:lnTo>
                    <a:lnTo>
                      <a:pt x="138" y="67"/>
                    </a:lnTo>
                    <a:lnTo>
                      <a:pt x="0" y="159"/>
                    </a:lnTo>
                    <a:lnTo>
                      <a:pt x="16" y="182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0" name="Freeform 179">
                <a:extLst>
                  <a:ext uri="{FF2B5EF4-FFF2-40B4-BE49-F238E27FC236}">
                    <a16:creationId xmlns:a16="http://schemas.microsoft.com/office/drawing/2014/main" id="{66A6E78E-EECE-457C-801A-D67B22D8DE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27150" y="4707799"/>
                <a:ext cx="65687" cy="45352"/>
              </a:xfrm>
              <a:custGeom>
                <a:avLst/>
                <a:gdLst>
                  <a:gd name="T0" fmla="*/ 14 w 252"/>
                  <a:gd name="T1" fmla="*/ 176 h 176"/>
                  <a:gd name="T2" fmla="*/ 41 w 252"/>
                  <a:gd name="T3" fmla="*/ 159 h 176"/>
                  <a:gd name="T4" fmla="*/ 195 w 252"/>
                  <a:gd name="T5" fmla="*/ 59 h 176"/>
                  <a:gd name="T6" fmla="*/ 252 w 252"/>
                  <a:gd name="T7" fmla="*/ 24 h 176"/>
                  <a:gd name="T8" fmla="*/ 237 w 252"/>
                  <a:gd name="T9" fmla="*/ 0 h 176"/>
                  <a:gd name="T10" fmla="*/ 181 w 252"/>
                  <a:gd name="T11" fmla="*/ 37 h 176"/>
                  <a:gd name="T12" fmla="*/ 25 w 252"/>
                  <a:gd name="T13" fmla="*/ 136 h 176"/>
                  <a:gd name="T14" fmla="*/ 0 w 252"/>
                  <a:gd name="T15" fmla="*/ 152 h 176"/>
                  <a:gd name="T16" fmla="*/ 14 w 252"/>
                  <a:gd name="T17" fmla="*/ 17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2" h="176">
                    <a:moveTo>
                      <a:pt x="14" y="176"/>
                    </a:moveTo>
                    <a:lnTo>
                      <a:pt x="41" y="159"/>
                    </a:lnTo>
                    <a:lnTo>
                      <a:pt x="195" y="59"/>
                    </a:lnTo>
                    <a:lnTo>
                      <a:pt x="252" y="24"/>
                    </a:lnTo>
                    <a:lnTo>
                      <a:pt x="237" y="0"/>
                    </a:lnTo>
                    <a:lnTo>
                      <a:pt x="181" y="37"/>
                    </a:lnTo>
                    <a:lnTo>
                      <a:pt x="25" y="136"/>
                    </a:lnTo>
                    <a:lnTo>
                      <a:pt x="0" y="152"/>
                    </a:lnTo>
                    <a:lnTo>
                      <a:pt x="14" y="176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1" name="Freeform 178">
                <a:extLst>
                  <a:ext uri="{FF2B5EF4-FFF2-40B4-BE49-F238E27FC236}">
                    <a16:creationId xmlns:a16="http://schemas.microsoft.com/office/drawing/2014/main" id="{85C777ED-B756-43BB-9A43-3F66223806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33313" y="4766444"/>
                <a:ext cx="66468" cy="44570"/>
              </a:xfrm>
              <a:custGeom>
                <a:avLst/>
                <a:gdLst>
                  <a:gd name="T0" fmla="*/ 14 w 255"/>
                  <a:gd name="T1" fmla="*/ 169 h 169"/>
                  <a:gd name="T2" fmla="*/ 92 w 255"/>
                  <a:gd name="T3" fmla="*/ 123 h 169"/>
                  <a:gd name="T4" fmla="*/ 245 w 255"/>
                  <a:gd name="T5" fmla="*/ 30 h 169"/>
                  <a:gd name="T6" fmla="*/ 255 w 255"/>
                  <a:gd name="T7" fmla="*/ 22 h 169"/>
                  <a:gd name="T8" fmla="*/ 241 w 255"/>
                  <a:gd name="T9" fmla="*/ 0 h 169"/>
                  <a:gd name="T10" fmla="*/ 231 w 255"/>
                  <a:gd name="T11" fmla="*/ 5 h 169"/>
                  <a:gd name="T12" fmla="*/ 78 w 255"/>
                  <a:gd name="T13" fmla="*/ 99 h 169"/>
                  <a:gd name="T14" fmla="*/ 0 w 255"/>
                  <a:gd name="T15" fmla="*/ 144 h 169"/>
                  <a:gd name="T16" fmla="*/ 14 w 255"/>
                  <a:gd name="T17" fmla="*/ 169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5" h="169">
                    <a:moveTo>
                      <a:pt x="14" y="169"/>
                    </a:moveTo>
                    <a:lnTo>
                      <a:pt x="92" y="123"/>
                    </a:lnTo>
                    <a:lnTo>
                      <a:pt x="245" y="30"/>
                    </a:lnTo>
                    <a:lnTo>
                      <a:pt x="255" y="22"/>
                    </a:lnTo>
                    <a:lnTo>
                      <a:pt x="241" y="0"/>
                    </a:lnTo>
                    <a:lnTo>
                      <a:pt x="231" y="5"/>
                    </a:lnTo>
                    <a:lnTo>
                      <a:pt x="78" y="99"/>
                    </a:lnTo>
                    <a:lnTo>
                      <a:pt x="0" y="144"/>
                    </a:lnTo>
                    <a:lnTo>
                      <a:pt x="14" y="169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2" name="Freeform 177">
                <a:extLst>
                  <a:ext uri="{FF2B5EF4-FFF2-40B4-BE49-F238E27FC236}">
                    <a16:creationId xmlns:a16="http://schemas.microsoft.com/office/drawing/2014/main" id="{824C58FE-833F-4B63-BD7F-5D0F447E8F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37912" y="4822742"/>
                <a:ext cx="67250" cy="42224"/>
              </a:xfrm>
              <a:custGeom>
                <a:avLst/>
                <a:gdLst>
                  <a:gd name="T0" fmla="*/ 14 w 259"/>
                  <a:gd name="T1" fmla="*/ 162 h 162"/>
                  <a:gd name="T2" fmla="*/ 156 w 259"/>
                  <a:gd name="T3" fmla="*/ 84 h 162"/>
                  <a:gd name="T4" fmla="*/ 259 w 259"/>
                  <a:gd name="T5" fmla="*/ 24 h 162"/>
                  <a:gd name="T6" fmla="*/ 245 w 259"/>
                  <a:gd name="T7" fmla="*/ 0 h 162"/>
                  <a:gd name="T8" fmla="*/ 142 w 259"/>
                  <a:gd name="T9" fmla="*/ 60 h 162"/>
                  <a:gd name="T10" fmla="*/ 0 w 259"/>
                  <a:gd name="T11" fmla="*/ 138 h 162"/>
                  <a:gd name="T12" fmla="*/ 14 w 259"/>
                  <a:gd name="T13" fmla="*/ 162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9" h="162">
                    <a:moveTo>
                      <a:pt x="14" y="162"/>
                    </a:moveTo>
                    <a:lnTo>
                      <a:pt x="156" y="84"/>
                    </a:lnTo>
                    <a:lnTo>
                      <a:pt x="259" y="24"/>
                    </a:lnTo>
                    <a:lnTo>
                      <a:pt x="245" y="0"/>
                    </a:lnTo>
                    <a:lnTo>
                      <a:pt x="142" y="60"/>
                    </a:lnTo>
                    <a:lnTo>
                      <a:pt x="0" y="138"/>
                    </a:lnTo>
                    <a:lnTo>
                      <a:pt x="14" y="162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3" name="Freeform 176">
                <a:extLst>
                  <a:ext uri="{FF2B5EF4-FFF2-40B4-BE49-F238E27FC236}">
                    <a16:creationId xmlns:a16="http://schemas.microsoft.com/office/drawing/2014/main" id="{E309044F-C0AB-4B9A-9EEF-66CEC66483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40166" y="4875913"/>
                <a:ext cx="68814" cy="39878"/>
              </a:xfrm>
              <a:custGeom>
                <a:avLst/>
                <a:gdLst>
                  <a:gd name="T0" fmla="*/ 13 w 264"/>
                  <a:gd name="T1" fmla="*/ 153 h 153"/>
                  <a:gd name="T2" fmla="*/ 25 w 264"/>
                  <a:gd name="T3" fmla="*/ 146 h 153"/>
                  <a:gd name="T4" fmla="*/ 95 w 264"/>
                  <a:gd name="T5" fmla="*/ 112 h 153"/>
                  <a:gd name="T6" fmla="*/ 237 w 264"/>
                  <a:gd name="T7" fmla="*/ 39 h 153"/>
                  <a:gd name="T8" fmla="*/ 264 w 264"/>
                  <a:gd name="T9" fmla="*/ 24 h 153"/>
                  <a:gd name="T10" fmla="*/ 251 w 264"/>
                  <a:gd name="T11" fmla="*/ 0 h 153"/>
                  <a:gd name="T12" fmla="*/ 224 w 264"/>
                  <a:gd name="T13" fmla="*/ 14 h 153"/>
                  <a:gd name="T14" fmla="*/ 82 w 264"/>
                  <a:gd name="T15" fmla="*/ 86 h 153"/>
                  <a:gd name="T16" fmla="*/ 13 w 264"/>
                  <a:gd name="T17" fmla="*/ 122 h 153"/>
                  <a:gd name="T18" fmla="*/ 0 w 264"/>
                  <a:gd name="T19" fmla="*/ 127 h 153"/>
                  <a:gd name="T20" fmla="*/ 13 w 264"/>
                  <a:gd name="T21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4" h="153">
                    <a:moveTo>
                      <a:pt x="13" y="153"/>
                    </a:moveTo>
                    <a:lnTo>
                      <a:pt x="25" y="146"/>
                    </a:lnTo>
                    <a:lnTo>
                      <a:pt x="95" y="112"/>
                    </a:lnTo>
                    <a:lnTo>
                      <a:pt x="237" y="39"/>
                    </a:lnTo>
                    <a:lnTo>
                      <a:pt x="264" y="24"/>
                    </a:lnTo>
                    <a:lnTo>
                      <a:pt x="251" y="0"/>
                    </a:lnTo>
                    <a:lnTo>
                      <a:pt x="224" y="14"/>
                    </a:lnTo>
                    <a:lnTo>
                      <a:pt x="82" y="86"/>
                    </a:lnTo>
                    <a:lnTo>
                      <a:pt x="13" y="122"/>
                    </a:lnTo>
                    <a:lnTo>
                      <a:pt x="0" y="127"/>
                    </a:lnTo>
                    <a:lnTo>
                      <a:pt x="13" y="153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4" name="Freeform 175">
                <a:extLst>
                  <a:ext uri="{FF2B5EF4-FFF2-40B4-BE49-F238E27FC236}">
                    <a16:creationId xmlns:a16="http://schemas.microsoft.com/office/drawing/2014/main" id="{6F6DFFFC-4B66-4C0B-9E92-48FBED61CA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40072" y="4925174"/>
                <a:ext cx="70378" cy="35968"/>
              </a:xfrm>
              <a:custGeom>
                <a:avLst/>
                <a:gdLst>
                  <a:gd name="T0" fmla="*/ 10 w 269"/>
                  <a:gd name="T1" fmla="*/ 138 h 138"/>
                  <a:gd name="T2" fmla="*/ 14 w 269"/>
                  <a:gd name="T3" fmla="*/ 136 h 138"/>
                  <a:gd name="T4" fmla="*/ 78 w 269"/>
                  <a:gd name="T5" fmla="*/ 111 h 138"/>
                  <a:gd name="T6" fmla="*/ 142 w 269"/>
                  <a:gd name="T7" fmla="*/ 84 h 138"/>
                  <a:gd name="T8" fmla="*/ 207 w 269"/>
                  <a:gd name="T9" fmla="*/ 54 h 138"/>
                  <a:gd name="T10" fmla="*/ 269 w 269"/>
                  <a:gd name="T11" fmla="*/ 25 h 138"/>
                  <a:gd name="T12" fmla="*/ 258 w 269"/>
                  <a:gd name="T13" fmla="*/ 0 h 138"/>
                  <a:gd name="T14" fmla="*/ 196 w 269"/>
                  <a:gd name="T15" fmla="*/ 28 h 138"/>
                  <a:gd name="T16" fmla="*/ 130 w 269"/>
                  <a:gd name="T17" fmla="*/ 58 h 138"/>
                  <a:gd name="T18" fmla="*/ 67 w 269"/>
                  <a:gd name="T19" fmla="*/ 85 h 138"/>
                  <a:gd name="T20" fmla="*/ 4 w 269"/>
                  <a:gd name="T21" fmla="*/ 111 h 138"/>
                  <a:gd name="T22" fmla="*/ 0 w 269"/>
                  <a:gd name="T23" fmla="*/ 112 h 138"/>
                  <a:gd name="T24" fmla="*/ 10 w 269"/>
                  <a:gd name="T25" fmla="*/ 138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9" h="138">
                    <a:moveTo>
                      <a:pt x="10" y="138"/>
                    </a:moveTo>
                    <a:lnTo>
                      <a:pt x="14" y="136"/>
                    </a:lnTo>
                    <a:lnTo>
                      <a:pt x="78" y="111"/>
                    </a:lnTo>
                    <a:lnTo>
                      <a:pt x="142" y="84"/>
                    </a:lnTo>
                    <a:lnTo>
                      <a:pt x="207" y="54"/>
                    </a:lnTo>
                    <a:lnTo>
                      <a:pt x="269" y="25"/>
                    </a:lnTo>
                    <a:lnTo>
                      <a:pt x="258" y="0"/>
                    </a:lnTo>
                    <a:lnTo>
                      <a:pt x="196" y="28"/>
                    </a:lnTo>
                    <a:lnTo>
                      <a:pt x="130" y="58"/>
                    </a:lnTo>
                    <a:lnTo>
                      <a:pt x="67" y="85"/>
                    </a:lnTo>
                    <a:lnTo>
                      <a:pt x="4" y="111"/>
                    </a:lnTo>
                    <a:lnTo>
                      <a:pt x="0" y="112"/>
                    </a:lnTo>
                    <a:lnTo>
                      <a:pt x="10" y="138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5" name="Freeform 174">
                <a:extLst>
                  <a:ext uri="{FF2B5EF4-FFF2-40B4-BE49-F238E27FC236}">
                    <a16:creationId xmlns:a16="http://schemas.microsoft.com/office/drawing/2014/main" id="{38DE6059-40A7-42D9-B657-CE82EBC7B3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65785" y="4967398"/>
                <a:ext cx="43008" cy="20330"/>
              </a:xfrm>
              <a:custGeom>
                <a:avLst/>
                <a:gdLst>
                  <a:gd name="T0" fmla="*/ 7 w 163"/>
                  <a:gd name="T1" fmla="*/ 79 h 79"/>
                  <a:gd name="T2" fmla="*/ 63 w 163"/>
                  <a:gd name="T3" fmla="*/ 61 h 79"/>
                  <a:gd name="T4" fmla="*/ 121 w 163"/>
                  <a:gd name="T5" fmla="*/ 42 h 79"/>
                  <a:gd name="T6" fmla="*/ 163 w 163"/>
                  <a:gd name="T7" fmla="*/ 27 h 79"/>
                  <a:gd name="T8" fmla="*/ 153 w 163"/>
                  <a:gd name="T9" fmla="*/ 0 h 79"/>
                  <a:gd name="T10" fmla="*/ 111 w 163"/>
                  <a:gd name="T11" fmla="*/ 15 h 79"/>
                  <a:gd name="T12" fmla="*/ 54 w 163"/>
                  <a:gd name="T13" fmla="*/ 35 h 79"/>
                  <a:gd name="T14" fmla="*/ 0 w 163"/>
                  <a:gd name="T15" fmla="*/ 52 h 79"/>
                  <a:gd name="T16" fmla="*/ 7 w 163"/>
                  <a:gd name="T17" fmla="*/ 79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3" h="79">
                    <a:moveTo>
                      <a:pt x="7" y="79"/>
                    </a:moveTo>
                    <a:lnTo>
                      <a:pt x="63" y="61"/>
                    </a:lnTo>
                    <a:lnTo>
                      <a:pt x="121" y="42"/>
                    </a:lnTo>
                    <a:lnTo>
                      <a:pt x="163" y="27"/>
                    </a:lnTo>
                    <a:lnTo>
                      <a:pt x="153" y="0"/>
                    </a:lnTo>
                    <a:lnTo>
                      <a:pt x="111" y="15"/>
                    </a:lnTo>
                    <a:lnTo>
                      <a:pt x="54" y="35"/>
                    </a:lnTo>
                    <a:lnTo>
                      <a:pt x="0" y="52"/>
                    </a:lnTo>
                    <a:lnTo>
                      <a:pt x="7" y="79"/>
                    </a:lnTo>
                    <a:close/>
                  </a:path>
                </a:pathLst>
              </a:cu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6" name="Freeform 173">
                <a:extLst>
                  <a:ext uri="{FF2B5EF4-FFF2-40B4-BE49-F238E27FC236}">
                    <a16:creationId xmlns:a16="http://schemas.microsoft.com/office/drawing/2014/main" id="{31455BEB-F3C8-41D5-ACC2-C3DA157BCB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57037" y="2795996"/>
                <a:ext cx="62558" cy="122762"/>
              </a:xfrm>
              <a:custGeom>
                <a:avLst/>
                <a:gdLst>
                  <a:gd name="T0" fmla="*/ 241 w 241"/>
                  <a:gd name="T1" fmla="*/ 471 h 471"/>
                  <a:gd name="T2" fmla="*/ 236 w 241"/>
                  <a:gd name="T3" fmla="*/ 468 h 471"/>
                  <a:gd name="T4" fmla="*/ 229 w 241"/>
                  <a:gd name="T5" fmla="*/ 463 h 471"/>
                  <a:gd name="T6" fmla="*/ 221 w 241"/>
                  <a:gd name="T7" fmla="*/ 457 h 471"/>
                  <a:gd name="T8" fmla="*/ 214 w 241"/>
                  <a:gd name="T9" fmla="*/ 451 h 471"/>
                  <a:gd name="T10" fmla="*/ 207 w 241"/>
                  <a:gd name="T11" fmla="*/ 447 h 471"/>
                  <a:gd name="T12" fmla="*/ 198 w 241"/>
                  <a:gd name="T13" fmla="*/ 443 h 471"/>
                  <a:gd name="T14" fmla="*/ 191 w 241"/>
                  <a:gd name="T15" fmla="*/ 438 h 471"/>
                  <a:gd name="T16" fmla="*/ 184 w 241"/>
                  <a:gd name="T17" fmla="*/ 436 h 471"/>
                  <a:gd name="T18" fmla="*/ 178 w 241"/>
                  <a:gd name="T19" fmla="*/ 433 h 471"/>
                  <a:gd name="T20" fmla="*/ 174 w 241"/>
                  <a:gd name="T21" fmla="*/ 431 h 471"/>
                  <a:gd name="T22" fmla="*/ 171 w 241"/>
                  <a:gd name="T23" fmla="*/ 430 h 471"/>
                  <a:gd name="T24" fmla="*/ 167 w 241"/>
                  <a:gd name="T25" fmla="*/ 428 h 471"/>
                  <a:gd name="T26" fmla="*/ 163 w 241"/>
                  <a:gd name="T27" fmla="*/ 427 h 471"/>
                  <a:gd name="T28" fmla="*/ 160 w 241"/>
                  <a:gd name="T29" fmla="*/ 427 h 471"/>
                  <a:gd name="T30" fmla="*/ 156 w 241"/>
                  <a:gd name="T31" fmla="*/ 426 h 471"/>
                  <a:gd name="T32" fmla="*/ 151 w 241"/>
                  <a:gd name="T33" fmla="*/ 424 h 471"/>
                  <a:gd name="T34" fmla="*/ 148 w 241"/>
                  <a:gd name="T35" fmla="*/ 424 h 471"/>
                  <a:gd name="T36" fmla="*/ 144 w 241"/>
                  <a:gd name="T37" fmla="*/ 423 h 471"/>
                  <a:gd name="T38" fmla="*/ 140 w 241"/>
                  <a:gd name="T39" fmla="*/ 423 h 471"/>
                  <a:gd name="T40" fmla="*/ 137 w 241"/>
                  <a:gd name="T41" fmla="*/ 423 h 471"/>
                  <a:gd name="T42" fmla="*/ 133 w 241"/>
                  <a:gd name="T43" fmla="*/ 421 h 471"/>
                  <a:gd name="T44" fmla="*/ 129 w 241"/>
                  <a:gd name="T45" fmla="*/ 421 h 471"/>
                  <a:gd name="T46" fmla="*/ 126 w 241"/>
                  <a:gd name="T47" fmla="*/ 421 h 471"/>
                  <a:gd name="T48" fmla="*/ 122 w 241"/>
                  <a:gd name="T49" fmla="*/ 421 h 471"/>
                  <a:gd name="T50" fmla="*/ 119 w 241"/>
                  <a:gd name="T51" fmla="*/ 421 h 471"/>
                  <a:gd name="T52" fmla="*/ 114 w 241"/>
                  <a:gd name="T53" fmla="*/ 421 h 471"/>
                  <a:gd name="T54" fmla="*/ 110 w 241"/>
                  <a:gd name="T55" fmla="*/ 421 h 471"/>
                  <a:gd name="T56" fmla="*/ 107 w 241"/>
                  <a:gd name="T57" fmla="*/ 421 h 471"/>
                  <a:gd name="T58" fmla="*/ 103 w 241"/>
                  <a:gd name="T59" fmla="*/ 423 h 471"/>
                  <a:gd name="T60" fmla="*/ 99 w 241"/>
                  <a:gd name="T61" fmla="*/ 423 h 471"/>
                  <a:gd name="T62" fmla="*/ 96 w 241"/>
                  <a:gd name="T63" fmla="*/ 423 h 471"/>
                  <a:gd name="T64" fmla="*/ 92 w 241"/>
                  <a:gd name="T65" fmla="*/ 424 h 471"/>
                  <a:gd name="T66" fmla="*/ 88 w 241"/>
                  <a:gd name="T67" fmla="*/ 424 h 471"/>
                  <a:gd name="T68" fmla="*/ 85 w 241"/>
                  <a:gd name="T69" fmla="*/ 426 h 471"/>
                  <a:gd name="T70" fmla="*/ 80 w 241"/>
                  <a:gd name="T71" fmla="*/ 427 h 471"/>
                  <a:gd name="T72" fmla="*/ 76 w 241"/>
                  <a:gd name="T73" fmla="*/ 427 h 471"/>
                  <a:gd name="T74" fmla="*/ 73 w 241"/>
                  <a:gd name="T75" fmla="*/ 428 h 471"/>
                  <a:gd name="T76" fmla="*/ 69 w 241"/>
                  <a:gd name="T77" fmla="*/ 430 h 471"/>
                  <a:gd name="T78" fmla="*/ 66 w 241"/>
                  <a:gd name="T79" fmla="*/ 431 h 471"/>
                  <a:gd name="T80" fmla="*/ 62 w 241"/>
                  <a:gd name="T81" fmla="*/ 433 h 471"/>
                  <a:gd name="T82" fmla="*/ 56 w 241"/>
                  <a:gd name="T83" fmla="*/ 436 h 471"/>
                  <a:gd name="T84" fmla="*/ 49 w 241"/>
                  <a:gd name="T85" fmla="*/ 438 h 471"/>
                  <a:gd name="T86" fmla="*/ 41 w 241"/>
                  <a:gd name="T87" fmla="*/ 443 h 471"/>
                  <a:gd name="T88" fmla="*/ 34 w 241"/>
                  <a:gd name="T89" fmla="*/ 447 h 471"/>
                  <a:gd name="T90" fmla="*/ 27 w 241"/>
                  <a:gd name="T91" fmla="*/ 451 h 471"/>
                  <a:gd name="T92" fmla="*/ 18 w 241"/>
                  <a:gd name="T93" fmla="*/ 457 h 471"/>
                  <a:gd name="T94" fmla="*/ 11 w 241"/>
                  <a:gd name="T95" fmla="*/ 463 h 471"/>
                  <a:gd name="T96" fmla="*/ 4 w 241"/>
                  <a:gd name="T97" fmla="*/ 468 h 471"/>
                  <a:gd name="T98" fmla="*/ 120 w 241"/>
                  <a:gd name="T99" fmla="*/ 6 h 471"/>
                  <a:gd name="T100" fmla="*/ 120 w 241"/>
                  <a:gd name="T101" fmla="*/ 6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41" h="471">
                    <a:moveTo>
                      <a:pt x="120" y="6"/>
                    </a:moveTo>
                    <a:lnTo>
                      <a:pt x="241" y="471"/>
                    </a:lnTo>
                    <a:lnTo>
                      <a:pt x="236" y="468"/>
                    </a:lnTo>
                    <a:lnTo>
                      <a:pt x="232" y="465"/>
                    </a:lnTo>
                    <a:lnTo>
                      <a:pt x="229" y="463"/>
                    </a:lnTo>
                    <a:lnTo>
                      <a:pt x="225" y="460"/>
                    </a:lnTo>
                    <a:lnTo>
                      <a:pt x="221" y="457"/>
                    </a:lnTo>
                    <a:lnTo>
                      <a:pt x="218" y="454"/>
                    </a:lnTo>
                    <a:lnTo>
                      <a:pt x="214" y="451"/>
                    </a:lnTo>
                    <a:lnTo>
                      <a:pt x="209" y="450"/>
                    </a:lnTo>
                    <a:lnTo>
                      <a:pt x="207" y="447"/>
                    </a:lnTo>
                    <a:lnTo>
                      <a:pt x="202" y="445"/>
                    </a:lnTo>
                    <a:lnTo>
                      <a:pt x="198" y="443"/>
                    </a:lnTo>
                    <a:lnTo>
                      <a:pt x="195" y="441"/>
                    </a:lnTo>
                    <a:lnTo>
                      <a:pt x="191" y="438"/>
                    </a:lnTo>
                    <a:lnTo>
                      <a:pt x="187" y="437"/>
                    </a:lnTo>
                    <a:lnTo>
                      <a:pt x="184" y="436"/>
                    </a:lnTo>
                    <a:lnTo>
                      <a:pt x="180" y="434"/>
                    </a:lnTo>
                    <a:lnTo>
                      <a:pt x="178" y="433"/>
                    </a:lnTo>
                    <a:lnTo>
                      <a:pt x="177" y="433"/>
                    </a:lnTo>
                    <a:lnTo>
                      <a:pt x="174" y="431"/>
                    </a:lnTo>
                    <a:lnTo>
                      <a:pt x="173" y="431"/>
                    </a:lnTo>
                    <a:lnTo>
                      <a:pt x="171" y="430"/>
                    </a:lnTo>
                    <a:lnTo>
                      <a:pt x="168" y="430"/>
                    </a:lnTo>
                    <a:lnTo>
                      <a:pt x="167" y="428"/>
                    </a:lnTo>
                    <a:lnTo>
                      <a:pt x="165" y="428"/>
                    </a:lnTo>
                    <a:lnTo>
                      <a:pt x="163" y="427"/>
                    </a:lnTo>
                    <a:lnTo>
                      <a:pt x="161" y="427"/>
                    </a:lnTo>
                    <a:lnTo>
                      <a:pt x="160" y="427"/>
                    </a:lnTo>
                    <a:lnTo>
                      <a:pt x="157" y="426"/>
                    </a:lnTo>
                    <a:lnTo>
                      <a:pt x="156" y="426"/>
                    </a:lnTo>
                    <a:lnTo>
                      <a:pt x="154" y="426"/>
                    </a:lnTo>
                    <a:lnTo>
                      <a:pt x="151" y="424"/>
                    </a:lnTo>
                    <a:lnTo>
                      <a:pt x="150" y="424"/>
                    </a:lnTo>
                    <a:lnTo>
                      <a:pt x="148" y="424"/>
                    </a:lnTo>
                    <a:lnTo>
                      <a:pt x="146" y="424"/>
                    </a:lnTo>
                    <a:lnTo>
                      <a:pt x="144" y="423"/>
                    </a:lnTo>
                    <a:lnTo>
                      <a:pt x="143" y="423"/>
                    </a:lnTo>
                    <a:lnTo>
                      <a:pt x="140" y="423"/>
                    </a:lnTo>
                    <a:lnTo>
                      <a:pt x="139" y="423"/>
                    </a:lnTo>
                    <a:lnTo>
                      <a:pt x="137" y="423"/>
                    </a:lnTo>
                    <a:lnTo>
                      <a:pt x="134" y="421"/>
                    </a:lnTo>
                    <a:lnTo>
                      <a:pt x="133" y="421"/>
                    </a:lnTo>
                    <a:lnTo>
                      <a:pt x="131" y="421"/>
                    </a:lnTo>
                    <a:lnTo>
                      <a:pt x="129" y="421"/>
                    </a:lnTo>
                    <a:lnTo>
                      <a:pt x="127" y="421"/>
                    </a:lnTo>
                    <a:lnTo>
                      <a:pt x="126" y="421"/>
                    </a:lnTo>
                    <a:lnTo>
                      <a:pt x="124" y="421"/>
                    </a:lnTo>
                    <a:lnTo>
                      <a:pt x="122" y="421"/>
                    </a:lnTo>
                    <a:lnTo>
                      <a:pt x="120" y="421"/>
                    </a:lnTo>
                    <a:lnTo>
                      <a:pt x="119" y="421"/>
                    </a:lnTo>
                    <a:lnTo>
                      <a:pt x="116" y="421"/>
                    </a:lnTo>
                    <a:lnTo>
                      <a:pt x="114" y="421"/>
                    </a:lnTo>
                    <a:lnTo>
                      <a:pt x="113" y="421"/>
                    </a:lnTo>
                    <a:lnTo>
                      <a:pt x="110" y="421"/>
                    </a:lnTo>
                    <a:lnTo>
                      <a:pt x="109" y="421"/>
                    </a:lnTo>
                    <a:lnTo>
                      <a:pt x="107" y="421"/>
                    </a:lnTo>
                    <a:lnTo>
                      <a:pt x="105" y="421"/>
                    </a:lnTo>
                    <a:lnTo>
                      <a:pt x="103" y="423"/>
                    </a:lnTo>
                    <a:lnTo>
                      <a:pt x="102" y="423"/>
                    </a:lnTo>
                    <a:lnTo>
                      <a:pt x="99" y="423"/>
                    </a:lnTo>
                    <a:lnTo>
                      <a:pt x="97" y="423"/>
                    </a:lnTo>
                    <a:lnTo>
                      <a:pt x="96" y="423"/>
                    </a:lnTo>
                    <a:lnTo>
                      <a:pt x="93" y="424"/>
                    </a:lnTo>
                    <a:lnTo>
                      <a:pt x="92" y="424"/>
                    </a:lnTo>
                    <a:lnTo>
                      <a:pt x="90" y="424"/>
                    </a:lnTo>
                    <a:lnTo>
                      <a:pt x="88" y="424"/>
                    </a:lnTo>
                    <a:lnTo>
                      <a:pt x="86" y="426"/>
                    </a:lnTo>
                    <a:lnTo>
                      <a:pt x="85" y="426"/>
                    </a:lnTo>
                    <a:lnTo>
                      <a:pt x="82" y="426"/>
                    </a:lnTo>
                    <a:lnTo>
                      <a:pt x="80" y="427"/>
                    </a:lnTo>
                    <a:lnTo>
                      <a:pt x="79" y="427"/>
                    </a:lnTo>
                    <a:lnTo>
                      <a:pt x="76" y="427"/>
                    </a:lnTo>
                    <a:lnTo>
                      <a:pt x="75" y="428"/>
                    </a:lnTo>
                    <a:lnTo>
                      <a:pt x="73" y="428"/>
                    </a:lnTo>
                    <a:lnTo>
                      <a:pt x="71" y="430"/>
                    </a:lnTo>
                    <a:lnTo>
                      <a:pt x="69" y="430"/>
                    </a:lnTo>
                    <a:lnTo>
                      <a:pt x="68" y="431"/>
                    </a:lnTo>
                    <a:lnTo>
                      <a:pt x="66" y="431"/>
                    </a:lnTo>
                    <a:lnTo>
                      <a:pt x="63" y="433"/>
                    </a:lnTo>
                    <a:lnTo>
                      <a:pt x="62" y="433"/>
                    </a:lnTo>
                    <a:lnTo>
                      <a:pt x="61" y="434"/>
                    </a:lnTo>
                    <a:lnTo>
                      <a:pt x="56" y="436"/>
                    </a:lnTo>
                    <a:lnTo>
                      <a:pt x="52" y="437"/>
                    </a:lnTo>
                    <a:lnTo>
                      <a:pt x="49" y="438"/>
                    </a:lnTo>
                    <a:lnTo>
                      <a:pt x="45" y="441"/>
                    </a:lnTo>
                    <a:lnTo>
                      <a:pt x="41" y="443"/>
                    </a:lnTo>
                    <a:lnTo>
                      <a:pt x="38" y="445"/>
                    </a:lnTo>
                    <a:lnTo>
                      <a:pt x="34" y="447"/>
                    </a:lnTo>
                    <a:lnTo>
                      <a:pt x="29" y="450"/>
                    </a:lnTo>
                    <a:lnTo>
                      <a:pt x="27" y="451"/>
                    </a:lnTo>
                    <a:lnTo>
                      <a:pt x="22" y="454"/>
                    </a:lnTo>
                    <a:lnTo>
                      <a:pt x="18" y="457"/>
                    </a:lnTo>
                    <a:lnTo>
                      <a:pt x="15" y="460"/>
                    </a:lnTo>
                    <a:lnTo>
                      <a:pt x="11" y="463"/>
                    </a:lnTo>
                    <a:lnTo>
                      <a:pt x="8" y="465"/>
                    </a:lnTo>
                    <a:lnTo>
                      <a:pt x="4" y="468"/>
                    </a:lnTo>
                    <a:lnTo>
                      <a:pt x="0" y="471"/>
                    </a:lnTo>
                    <a:lnTo>
                      <a:pt x="120" y="6"/>
                    </a:lnTo>
                    <a:lnTo>
                      <a:pt x="120" y="0"/>
                    </a:lnTo>
                    <a:lnTo>
                      <a:pt x="120" y="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7" name="Freeform 172">
                <a:extLst>
                  <a:ext uri="{FF2B5EF4-FFF2-40B4-BE49-F238E27FC236}">
                    <a16:creationId xmlns:a16="http://schemas.microsoft.com/office/drawing/2014/main" id="{9A85E3D4-6D0A-4FB6-9B4F-8DD4FB23E6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79714" y="2856986"/>
                <a:ext cx="17204" cy="3721956"/>
              </a:xfrm>
              <a:custGeom>
                <a:avLst/>
                <a:gdLst>
                  <a:gd name="T0" fmla="*/ 32 w 65"/>
                  <a:gd name="T1" fmla="*/ 14280 h 14280"/>
                  <a:gd name="T2" fmla="*/ 65 w 65"/>
                  <a:gd name="T3" fmla="*/ 14247 h 14280"/>
                  <a:gd name="T4" fmla="*/ 65 w 65"/>
                  <a:gd name="T5" fmla="*/ 0 h 14280"/>
                  <a:gd name="T6" fmla="*/ 0 w 65"/>
                  <a:gd name="T7" fmla="*/ 0 h 14280"/>
                  <a:gd name="T8" fmla="*/ 0 w 65"/>
                  <a:gd name="T9" fmla="*/ 14247 h 14280"/>
                  <a:gd name="T10" fmla="*/ 32 w 65"/>
                  <a:gd name="T11" fmla="*/ 14280 h 14280"/>
                  <a:gd name="T12" fmla="*/ 0 w 65"/>
                  <a:gd name="T13" fmla="*/ 14247 h 14280"/>
                  <a:gd name="T14" fmla="*/ 0 w 65"/>
                  <a:gd name="T15" fmla="*/ 14280 h 14280"/>
                  <a:gd name="T16" fmla="*/ 32 w 65"/>
                  <a:gd name="T17" fmla="*/ 14280 h 14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" h="14280">
                    <a:moveTo>
                      <a:pt x="32" y="14280"/>
                    </a:moveTo>
                    <a:lnTo>
                      <a:pt x="65" y="14247"/>
                    </a:lnTo>
                    <a:lnTo>
                      <a:pt x="65" y="0"/>
                    </a:lnTo>
                    <a:lnTo>
                      <a:pt x="0" y="0"/>
                    </a:lnTo>
                    <a:lnTo>
                      <a:pt x="0" y="14247"/>
                    </a:lnTo>
                    <a:lnTo>
                      <a:pt x="32" y="14280"/>
                    </a:lnTo>
                    <a:lnTo>
                      <a:pt x="0" y="14247"/>
                    </a:lnTo>
                    <a:lnTo>
                      <a:pt x="0" y="14280"/>
                    </a:lnTo>
                    <a:lnTo>
                      <a:pt x="32" y="1428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8" name="Rectangle 171">
                <a:extLst>
                  <a:ext uri="{FF2B5EF4-FFF2-40B4-BE49-F238E27FC236}">
                    <a16:creationId xmlns:a16="http://schemas.microsoft.com/office/drawing/2014/main" id="{119BE0EE-B2D9-4A46-9927-4EDDC30A85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88316" y="6560958"/>
                <a:ext cx="2462441" cy="17984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69" name="Freeform 170">
                <a:extLst>
                  <a:ext uri="{FF2B5EF4-FFF2-40B4-BE49-F238E27FC236}">
                    <a16:creationId xmlns:a16="http://schemas.microsoft.com/office/drawing/2014/main" id="{D9A98244-11FD-4D27-BFF5-DE444829DF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88980" y="6539064"/>
                <a:ext cx="122771" cy="61772"/>
              </a:xfrm>
              <a:custGeom>
                <a:avLst/>
                <a:gdLst>
                  <a:gd name="T0" fmla="*/ 0 w 470"/>
                  <a:gd name="T1" fmla="*/ 0 h 239"/>
                  <a:gd name="T2" fmla="*/ 2 w 470"/>
                  <a:gd name="T3" fmla="*/ 4 h 239"/>
                  <a:gd name="T4" fmla="*/ 8 w 470"/>
                  <a:gd name="T5" fmla="*/ 11 h 239"/>
                  <a:gd name="T6" fmla="*/ 14 w 470"/>
                  <a:gd name="T7" fmla="*/ 18 h 239"/>
                  <a:gd name="T8" fmla="*/ 18 w 470"/>
                  <a:gd name="T9" fmla="*/ 26 h 239"/>
                  <a:gd name="T10" fmla="*/ 24 w 470"/>
                  <a:gd name="T11" fmla="*/ 34 h 239"/>
                  <a:gd name="T12" fmla="*/ 28 w 470"/>
                  <a:gd name="T13" fmla="*/ 41 h 239"/>
                  <a:gd name="T14" fmla="*/ 31 w 470"/>
                  <a:gd name="T15" fmla="*/ 48 h 239"/>
                  <a:gd name="T16" fmla="*/ 35 w 470"/>
                  <a:gd name="T17" fmla="*/ 56 h 239"/>
                  <a:gd name="T18" fmla="*/ 38 w 470"/>
                  <a:gd name="T19" fmla="*/ 62 h 239"/>
                  <a:gd name="T20" fmla="*/ 39 w 470"/>
                  <a:gd name="T21" fmla="*/ 65 h 239"/>
                  <a:gd name="T22" fmla="*/ 41 w 470"/>
                  <a:gd name="T23" fmla="*/ 69 h 239"/>
                  <a:gd name="T24" fmla="*/ 41 w 470"/>
                  <a:gd name="T25" fmla="*/ 73 h 239"/>
                  <a:gd name="T26" fmla="*/ 42 w 470"/>
                  <a:gd name="T27" fmla="*/ 76 h 239"/>
                  <a:gd name="T28" fmla="*/ 44 w 470"/>
                  <a:gd name="T29" fmla="*/ 80 h 239"/>
                  <a:gd name="T30" fmla="*/ 45 w 470"/>
                  <a:gd name="T31" fmla="*/ 85 h 239"/>
                  <a:gd name="T32" fmla="*/ 45 w 470"/>
                  <a:gd name="T33" fmla="*/ 87 h 239"/>
                  <a:gd name="T34" fmla="*/ 46 w 470"/>
                  <a:gd name="T35" fmla="*/ 92 h 239"/>
                  <a:gd name="T36" fmla="*/ 46 w 470"/>
                  <a:gd name="T37" fmla="*/ 95 h 239"/>
                  <a:gd name="T38" fmla="*/ 48 w 470"/>
                  <a:gd name="T39" fmla="*/ 99 h 239"/>
                  <a:gd name="T40" fmla="*/ 48 w 470"/>
                  <a:gd name="T41" fmla="*/ 103 h 239"/>
                  <a:gd name="T42" fmla="*/ 48 w 470"/>
                  <a:gd name="T43" fmla="*/ 106 h 239"/>
                  <a:gd name="T44" fmla="*/ 49 w 470"/>
                  <a:gd name="T45" fmla="*/ 110 h 239"/>
                  <a:gd name="T46" fmla="*/ 49 w 470"/>
                  <a:gd name="T47" fmla="*/ 114 h 239"/>
                  <a:gd name="T48" fmla="*/ 49 w 470"/>
                  <a:gd name="T49" fmla="*/ 117 h 239"/>
                  <a:gd name="T50" fmla="*/ 49 w 470"/>
                  <a:gd name="T51" fmla="*/ 122 h 239"/>
                  <a:gd name="T52" fmla="*/ 49 w 470"/>
                  <a:gd name="T53" fmla="*/ 126 h 239"/>
                  <a:gd name="T54" fmla="*/ 49 w 470"/>
                  <a:gd name="T55" fmla="*/ 129 h 239"/>
                  <a:gd name="T56" fmla="*/ 48 w 470"/>
                  <a:gd name="T57" fmla="*/ 133 h 239"/>
                  <a:gd name="T58" fmla="*/ 48 w 470"/>
                  <a:gd name="T59" fmla="*/ 137 h 239"/>
                  <a:gd name="T60" fmla="*/ 48 w 470"/>
                  <a:gd name="T61" fmla="*/ 140 h 239"/>
                  <a:gd name="T62" fmla="*/ 46 w 470"/>
                  <a:gd name="T63" fmla="*/ 144 h 239"/>
                  <a:gd name="T64" fmla="*/ 46 w 470"/>
                  <a:gd name="T65" fmla="*/ 147 h 239"/>
                  <a:gd name="T66" fmla="*/ 45 w 470"/>
                  <a:gd name="T67" fmla="*/ 151 h 239"/>
                  <a:gd name="T68" fmla="*/ 45 w 470"/>
                  <a:gd name="T69" fmla="*/ 156 h 239"/>
                  <a:gd name="T70" fmla="*/ 44 w 470"/>
                  <a:gd name="T71" fmla="*/ 158 h 239"/>
                  <a:gd name="T72" fmla="*/ 42 w 470"/>
                  <a:gd name="T73" fmla="*/ 163 h 239"/>
                  <a:gd name="T74" fmla="*/ 41 w 470"/>
                  <a:gd name="T75" fmla="*/ 167 h 239"/>
                  <a:gd name="T76" fmla="*/ 41 w 470"/>
                  <a:gd name="T77" fmla="*/ 170 h 239"/>
                  <a:gd name="T78" fmla="*/ 39 w 470"/>
                  <a:gd name="T79" fmla="*/ 174 h 239"/>
                  <a:gd name="T80" fmla="*/ 38 w 470"/>
                  <a:gd name="T81" fmla="*/ 178 h 239"/>
                  <a:gd name="T82" fmla="*/ 35 w 470"/>
                  <a:gd name="T83" fmla="*/ 184 h 239"/>
                  <a:gd name="T84" fmla="*/ 31 w 470"/>
                  <a:gd name="T85" fmla="*/ 191 h 239"/>
                  <a:gd name="T86" fmla="*/ 28 w 470"/>
                  <a:gd name="T87" fmla="*/ 198 h 239"/>
                  <a:gd name="T88" fmla="*/ 24 w 470"/>
                  <a:gd name="T89" fmla="*/ 205 h 239"/>
                  <a:gd name="T90" fmla="*/ 18 w 470"/>
                  <a:gd name="T91" fmla="*/ 214 h 239"/>
                  <a:gd name="T92" fmla="*/ 14 w 470"/>
                  <a:gd name="T93" fmla="*/ 221 h 239"/>
                  <a:gd name="T94" fmla="*/ 8 w 470"/>
                  <a:gd name="T95" fmla="*/ 228 h 239"/>
                  <a:gd name="T96" fmla="*/ 2 w 470"/>
                  <a:gd name="T97" fmla="*/ 236 h 239"/>
                  <a:gd name="T98" fmla="*/ 463 w 470"/>
                  <a:gd name="T99" fmla="*/ 120 h 239"/>
                  <a:gd name="T100" fmla="*/ 463 w 470"/>
                  <a:gd name="T101" fmla="*/ 120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70" h="239">
                    <a:moveTo>
                      <a:pt x="463" y="120"/>
                    </a:moveTo>
                    <a:lnTo>
                      <a:pt x="0" y="0"/>
                    </a:lnTo>
                    <a:lnTo>
                      <a:pt x="2" y="4"/>
                    </a:lnTo>
                    <a:lnTo>
                      <a:pt x="5" y="7"/>
                    </a:lnTo>
                    <a:lnTo>
                      <a:pt x="8" y="11"/>
                    </a:lnTo>
                    <a:lnTo>
                      <a:pt x="11" y="15"/>
                    </a:lnTo>
                    <a:lnTo>
                      <a:pt x="14" y="18"/>
                    </a:lnTo>
                    <a:lnTo>
                      <a:pt x="17" y="22"/>
                    </a:lnTo>
                    <a:lnTo>
                      <a:pt x="18" y="26"/>
                    </a:lnTo>
                    <a:lnTo>
                      <a:pt x="21" y="29"/>
                    </a:lnTo>
                    <a:lnTo>
                      <a:pt x="24" y="34"/>
                    </a:lnTo>
                    <a:lnTo>
                      <a:pt x="25" y="36"/>
                    </a:lnTo>
                    <a:lnTo>
                      <a:pt x="28" y="41"/>
                    </a:lnTo>
                    <a:lnTo>
                      <a:pt x="29" y="45"/>
                    </a:lnTo>
                    <a:lnTo>
                      <a:pt x="31" y="48"/>
                    </a:lnTo>
                    <a:lnTo>
                      <a:pt x="34" y="52"/>
                    </a:lnTo>
                    <a:lnTo>
                      <a:pt x="35" y="56"/>
                    </a:lnTo>
                    <a:lnTo>
                      <a:pt x="36" y="59"/>
                    </a:lnTo>
                    <a:lnTo>
                      <a:pt x="38" y="62"/>
                    </a:lnTo>
                    <a:lnTo>
                      <a:pt x="38" y="63"/>
                    </a:lnTo>
                    <a:lnTo>
                      <a:pt x="39" y="65"/>
                    </a:lnTo>
                    <a:lnTo>
                      <a:pt x="39" y="68"/>
                    </a:lnTo>
                    <a:lnTo>
                      <a:pt x="41" y="69"/>
                    </a:lnTo>
                    <a:lnTo>
                      <a:pt x="41" y="70"/>
                    </a:lnTo>
                    <a:lnTo>
                      <a:pt x="41" y="73"/>
                    </a:lnTo>
                    <a:lnTo>
                      <a:pt x="42" y="75"/>
                    </a:lnTo>
                    <a:lnTo>
                      <a:pt x="42" y="76"/>
                    </a:lnTo>
                    <a:lnTo>
                      <a:pt x="44" y="79"/>
                    </a:lnTo>
                    <a:lnTo>
                      <a:pt x="44" y="80"/>
                    </a:lnTo>
                    <a:lnTo>
                      <a:pt x="44" y="82"/>
                    </a:lnTo>
                    <a:lnTo>
                      <a:pt x="45" y="85"/>
                    </a:lnTo>
                    <a:lnTo>
                      <a:pt x="45" y="86"/>
                    </a:lnTo>
                    <a:lnTo>
                      <a:pt x="45" y="87"/>
                    </a:lnTo>
                    <a:lnTo>
                      <a:pt x="46" y="89"/>
                    </a:lnTo>
                    <a:lnTo>
                      <a:pt x="46" y="92"/>
                    </a:lnTo>
                    <a:lnTo>
                      <a:pt x="46" y="93"/>
                    </a:lnTo>
                    <a:lnTo>
                      <a:pt x="46" y="95"/>
                    </a:lnTo>
                    <a:lnTo>
                      <a:pt x="48" y="97"/>
                    </a:lnTo>
                    <a:lnTo>
                      <a:pt x="48" y="99"/>
                    </a:lnTo>
                    <a:lnTo>
                      <a:pt x="48" y="100"/>
                    </a:lnTo>
                    <a:lnTo>
                      <a:pt x="48" y="103"/>
                    </a:lnTo>
                    <a:lnTo>
                      <a:pt x="48" y="105"/>
                    </a:lnTo>
                    <a:lnTo>
                      <a:pt x="48" y="106"/>
                    </a:lnTo>
                    <a:lnTo>
                      <a:pt x="48" y="109"/>
                    </a:lnTo>
                    <a:lnTo>
                      <a:pt x="49" y="110"/>
                    </a:lnTo>
                    <a:lnTo>
                      <a:pt x="49" y="112"/>
                    </a:lnTo>
                    <a:lnTo>
                      <a:pt x="49" y="114"/>
                    </a:lnTo>
                    <a:lnTo>
                      <a:pt x="49" y="116"/>
                    </a:lnTo>
                    <a:lnTo>
                      <a:pt x="49" y="117"/>
                    </a:lnTo>
                    <a:lnTo>
                      <a:pt x="49" y="120"/>
                    </a:lnTo>
                    <a:lnTo>
                      <a:pt x="49" y="122"/>
                    </a:lnTo>
                    <a:lnTo>
                      <a:pt x="49" y="123"/>
                    </a:lnTo>
                    <a:lnTo>
                      <a:pt x="49" y="126"/>
                    </a:lnTo>
                    <a:lnTo>
                      <a:pt x="49" y="127"/>
                    </a:lnTo>
                    <a:lnTo>
                      <a:pt x="49" y="129"/>
                    </a:lnTo>
                    <a:lnTo>
                      <a:pt x="48" y="131"/>
                    </a:lnTo>
                    <a:lnTo>
                      <a:pt x="48" y="133"/>
                    </a:lnTo>
                    <a:lnTo>
                      <a:pt x="48" y="134"/>
                    </a:lnTo>
                    <a:lnTo>
                      <a:pt x="48" y="137"/>
                    </a:lnTo>
                    <a:lnTo>
                      <a:pt x="48" y="139"/>
                    </a:lnTo>
                    <a:lnTo>
                      <a:pt x="48" y="140"/>
                    </a:lnTo>
                    <a:lnTo>
                      <a:pt x="48" y="143"/>
                    </a:lnTo>
                    <a:lnTo>
                      <a:pt x="46" y="144"/>
                    </a:lnTo>
                    <a:lnTo>
                      <a:pt x="46" y="146"/>
                    </a:lnTo>
                    <a:lnTo>
                      <a:pt x="46" y="147"/>
                    </a:lnTo>
                    <a:lnTo>
                      <a:pt x="46" y="150"/>
                    </a:lnTo>
                    <a:lnTo>
                      <a:pt x="45" y="151"/>
                    </a:lnTo>
                    <a:lnTo>
                      <a:pt x="45" y="153"/>
                    </a:lnTo>
                    <a:lnTo>
                      <a:pt x="45" y="156"/>
                    </a:lnTo>
                    <a:lnTo>
                      <a:pt x="44" y="157"/>
                    </a:lnTo>
                    <a:lnTo>
                      <a:pt x="44" y="158"/>
                    </a:lnTo>
                    <a:lnTo>
                      <a:pt x="44" y="161"/>
                    </a:lnTo>
                    <a:lnTo>
                      <a:pt x="42" y="163"/>
                    </a:lnTo>
                    <a:lnTo>
                      <a:pt x="42" y="164"/>
                    </a:lnTo>
                    <a:lnTo>
                      <a:pt x="41" y="167"/>
                    </a:lnTo>
                    <a:lnTo>
                      <a:pt x="41" y="168"/>
                    </a:lnTo>
                    <a:lnTo>
                      <a:pt x="41" y="170"/>
                    </a:lnTo>
                    <a:lnTo>
                      <a:pt x="39" y="173"/>
                    </a:lnTo>
                    <a:lnTo>
                      <a:pt x="39" y="174"/>
                    </a:lnTo>
                    <a:lnTo>
                      <a:pt x="38" y="175"/>
                    </a:lnTo>
                    <a:lnTo>
                      <a:pt x="38" y="178"/>
                    </a:lnTo>
                    <a:lnTo>
                      <a:pt x="36" y="180"/>
                    </a:lnTo>
                    <a:lnTo>
                      <a:pt x="35" y="184"/>
                    </a:lnTo>
                    <a:lnTo>
                      <a:pt x="34" y="187"/>
                    </a:lnTo>
                    <a:lnTo>
                      <a:pt x="31" y="191"/>
                    </a:lnTo>
                    <a:lnTo>
                      <a:pt x="29" y="195"/>
                    </a:lnTo>
                    <a:lnTo>
                      <a:pt x="28" y="198"/>
                    </a:lnTo>
                    <a:lnTo>
                      <a:pt x="25" y="202"/>
                    </a:lnTo>
                    <a:lnTo>
                      <a:pt x="24" y="205"/>
                    </a:lnTo>
                    <a:lnTo>
                      <a:pt x="21" y="210"/>
                    </a:lnTo>
                    <a:lnTo>
                      <a:pt x="18" y="214"/>
                    </a:lnTo>
                    <a:lnTo>
                      <a:pt x="17" y="217"/>
                    </a:lnTo>
                    <a:lnTo>
                      <a:pt x="14" y="221"/>
                    </a:lnTo>
                    <a:lnTo>
                      <a:pt x="11" y="225"/>
                    </a:lnTo>
                    <a:lnTo>
                      <a:pt x="8" y="228"/>
                    </a:lnTo>
                    <a:lnTo>
                      <a:pt x="5" y="232"/>
                    </a:lnTo>
                    <a:lnTo>
                      <a:pt x="2" y="236"/>
                    </a:lnTo>
                    <a:lnTo>
                      <a:pt x="0" y="239"/>
                    </a:lnTo>
                    <a:lnTo>
                      <a:pt x="463" y="120"/>
                    </a:lnTo>
                    <a:lnTo>
                      <a:pt x="470" y="120"/>
                    </a:lnTo>
                    <a:lnTo>
                      <a:pt x="463" y="12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0" name="Rectangle 169">
                <a:extLst>
                  <a:ext uri="{FF2B5EF4-FFF2-40B4-BE49-F238E27FC236}">
                    <a16:creationId xmlns:a16="http://schemas.microsoft.com/office/drawing/2014/main" id="{87058E79-C32F-4840-B0F0-0A88A3EB9B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0662" y="4646027"/>
                <a:ext cx="2263037" cy="14857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1" name="Rectangle 168">
                <a:extLst>
                  <a:ext uri="{FF2B5EF4-FFF2-40B4-BE49-F238E27FC236}">
                    <a16:creationId xmlns:a16="http://schemas.microsoft.com/office/drawing/2014/main" id="{461824D7-FB34-4D72-BB71-A1C1F6FCAF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58283" y="4660102"/>
                <a:ext cx="22677" cy="1524751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2" name="Rectangle 167">
                <a:extLst>
                  <a:ext uri="{FF2B5EF4-FFF2-40B4-BE49-F238E27FC236}">
                    <a16:creationId xmlns:a16="http://schemas.microsoft.com/office/drawing/2014/main" id="{D388EE45-DA2D-4065-B8F9-1844F3A19C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9635" y="5150368"/>
                <a:ext cx="7037" cy="7350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3" name="Rectangle 166">
                <a:extLst>
                  <a:ext uri="{FF2B5EF4-FFF2-40B4-BE49-F238E27FC236}">
                    <a16:creationId xmlns:a16="http://schemas.microsoft.com/office/drawing/2014/main" id="{8DA8F3B0-A52E-4377-82F2-8CBEA0F86D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9635" y="5260619"/>
                <a:ext cx="7037" cy="7350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4" name="Rectangle 165">
                <a:extLst>
                  <a:ext uri="{FF2B5EF4-FFF2-40B4-BE49-F238E27FC236}">
                    <a16:creationId xmlns:a16="http://schemas.microsoft.com/office/drawing/2014/main" id="{2C1F5554-76A7-4F31-9AA0-C8275F660B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9635" y="5370870"/>
                <a:ext cx="7037" cy="7350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5" name="Rectangle 164">
                <a:extLst>
                  <a:ext uri="{FF2B5EF4-FFF2-40B4-BE49-F238E27FC236}">
                    <a16:creationId xmlns:a16="http://schemas.microsoft.com/office/drawing/2014/main" id="{B08395AF-F7AD-447E-BBF0-076A8CC3D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9635" y="5481122"/>
                <a:ext cx="7037" cy="7350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6" name="Rectangle 163">
                <a:extLst>
                  <a:ext uri="{FF2B5EF4-FFF2-40B4-BE49-F238E27FC236}">
                    <a16:creationId xmlns:a16="http://schemas.microsoft.com/office/drawing/2014/main" id="{9C25DA6B-3129-4E0E-820E-EA3C8771EF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9635" y="5591373"/>
                <a:ext cx="7037" cy="7350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7" name="Rectangle 162">
                <a:extLst>
                  <a:ext uri="{FF2B5EF4-FFF2-40B4-BE49-F238E27FC236}">
                    <a16:creationId xmlns:a16="http://schemas.microsoft.com/office/drawing/2014/main" id="{4D008F95-64FB-4398-B76F-B1A31F0716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9635" y="5700842"/>
                <a:ext cx="7037" cy="7350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8" name="Rectangle 161">
                <a:extLst>
                  <a:ext uri="{FF2B5EF4-FFF2-40B4-BE49-F238E27FC236}">
                    <a16:creationId xmlns:a16="http://schemas.microsoft.com/office/drawing/2014/main" id="{2588C48E-E421-4CE2-B0E6-F853219241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9635" y="5811093"/>
                <a:ext cx="7037" cy="7350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79" name="Rectangle 160">
                <a:extLst>
                  <a:ext uri="{FF2B5EF4-FFF2-40B4-BE49-F238E27FC236}">
                    <a16:creationId xmlns:a16="http://schemas.microsoft.com/office/drawing/2014/main" id="{BD52E4A0-938C-4F7E-AA7B-E0BD8D3DF9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9635" y="5921345"/>
                <a:ext cx="7037" cy="7350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0" name="Rectangle 159">
                <a:extLst>
                  <a:ext uri="{FF2B5EF4-FFF2-40B4-BE49-F238E27FC236}">
                    <a16:creationId xmlns:a16="http://schemas.microsoft.com/office/drawing/2014/main" id="{106A0916-A48A-4A71-9C82-18006BF693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9635" y="6031596"/>
                <a:ext cx="7037" cy="7350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1" name="Rectangle 158">
                <a:extLst>
                  <a:ext uri="{FF2B5EF4-FFF2-40B4-BE49-F238E27FC236}">
                    <a16:creationId xmlns:a16="http://schemas.microsoft.com/office/drawing/2014/main" id="{86FFA28A-B83B-4898-BF98-D7A48EF2C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9635" y="6141847"/>
                <a:ext cx="7037" cy="7350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2" name="Rectangle 157">
                <a:extLst>
                  <a:ext uri="{FF2B5EF4-FFF2-40B4-BE49-F238E27FC236}">
                    <a16:creationId xmlns:a16="http://schemas.microsoft.com/office/drawing/2014/main" id="{827C583F-1F3A-4CCC-9D33-2BCFFA8A32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9635" y="6252098"/>
                <a:ext cx="7037" cy="7350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3" name="Rectangle 156">
                <a:extLst>
                  <a:ext uri="{FF2B5EF4-FFF2-40B4-BE49-F238E27FC236}">
                    <a16:creationId xmlns:a16="http://schemas.microsoft.com/office/drawing/2014/main" id="{5B1D3828-39A4-4FF9-A500-CADB16D21F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9635" y="6361568"/>
                <a:ext cx="7037" cy="74283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4" name="Rectangle 155">
                <a:extLst>
                  <a:ext uri="{FF2B5EF4-FFF2-40B4-BE49-F238E27FC236}">
                    <a16:creationId xmlns:a16="http://schemas.microsoft.com/office/drawing/2014/main" id="{6E7E601E-F1A9-47B4-9AA9-C8AD743C4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9635" y="6471819"/>
                <a:ext cx="7037" cy="73501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5" name="Freeform 154">
                <a:extLst>
                  <a:ext uri="{FF2B5EF4-FFF2-40B4-BE49-F238E27FC236}">
                    <a16:creationId xmlns:a16="http://schemas.microsoft.com/office/drawing/2014/main" id="{8EB84764-9D6C-4F74-A55B-7439BC4F24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51246" y="3100946"/>
                <a:ext cx="1181565" cy="1583395"/>
              </a:xfrm>
              <a:custGeom>
                <a:avLst/>
                <a:gdLst>
                  <a:gd name="T0" fmla="*/ 193 w 4534"/>
                  <a:gd name="T1" fmla="*/ 5973 h 6075"/>
                  <a:gd name="T2" fmla="*/ 422 w 4534"/>
                  <a:gd name="T3" fmla="*/ 5796 h 6075"/>
                  <a:gd name="T4" fmla="*/ 663 w 4534"/>
                  <a:gd name="T5" fmla="*/ 5594 h 6075"/>
                  <a:gd name="T6" fmla="*/ 914 w 4534"/>
                  <a:gd name="T7" fmla="*/ 5367 h 6075"/>
                  <a:gd name="T8" fmla="*/ 1173 w 4534"/>
                  <a:gd name="T9" fmla="*/ 5120 h 6075"/>
                  <a:gd name="T10" fmla="*/ 1437 w 4534"/>
                  <a:gd name="T11" fmla="*/ 4854 h 6075"/>
                  <a:gd name="T12" fmla="*/ 1703 w 4534"/>
                  <a:gd name="T13" fmla="*/ 4571 h 6075"/>
                  <a:gd name="T14" fmla="*/ 1970 w 4534"/>
                  <a:gd name="T15" fmla="*/ 4273 h 6075"/>
                  <a:gd name="T16" fmla="*/ 2236 w 4534"/>
                  <a:gd name="T17" fmla="*/ 3964 h 6075"/>
                  <a:gd name="T18" fmla="*/ 2497 w 4534"/>
                  <a:gd name="T19" fmla="*/ 3646 h 6075"/>
                  <a:gd name="T20" fmla="*/ 2753 w 4534"/>
                  <a:gd name="T21" fmla="*/ 3320 h 6075"/>
                  <a:gd name="T22" fmla="*/ 3001 w 4534"/>
                  <a:gd name="T23" fmla="*/ 2989 h 6075"/>
                  <a:gd name="T24" fmla="*/ 3239 w 4534"/>
                  <a:gd name="T25" fmla="*/ 2656 h 6075"/>
                  <a:gd name="T26" fmla="*/ 3463 w 4534"/>
                  <a:gd name="T27" fmla="*/ 2323 h 6075"/>
                  <a:gd name="T28" fmla="*/ 3674 w 4534"/>
                  <a:gd name="T29" fmla="*/ 1992 h 6075"/>
                  <a:gd name="T30" fmla="*/ 3867 w 4534"/>
                  <a:gd name="T31" fmla="*/ 1664 h 6075"/>
                  <a:gd name="T32" fmla="*/ 4041 w 4534"/>
                  <a:gd name="T33" fmla="*/ 1345 h 6075"/>
                  <a:gd name="T34" fmla="*/ 4194 w 4534"/>
                  <a:gd name="T35" fmla="*/ 1036 h 6075"/>
                  <a:gd name="T36" fmla="*/ 4323 w 4534"/>
                  <a:gd name="T37" fmla="*/ 736 h 6075"/>
                  <a:gd name="T38" fmla="*/ 4425 w 4534"/>
                  <a:gd name="T39" fmla="*/ 451 h 6075"/>
                  <a:gd name="T40" fmla="*/ 4500 w 4534"/>
                  <a:gd name="T41" fmla="*/ 183 h 6075"/>
                  <a:gd name="T42" fmla="*/ 4527 w 4534"/>
                  <a:gd name="T43" fmla="*/ 54 h 6075"/>
                  <a:gd name="T44" fmla="*/ 4443 w 4534"/>
                  <a:gd name="T45" fmla="*/ 40 h 6075"/>
                  <a:gd name="T46" fmla="*/ 4419 w 4534"/>
                  <a:gd name="T47" fmla="*/ 163 h 6075"/>
                  <a:gd name="T48" fmla="*/ 4346 w 4534"/>
                  <a:gd name="T49" fmla="*/ 426 h 6075"/>
                  <a:gd name="T50" fmla="*/ 4245 w 4534"/>
                  <a:gd name="T51" fmla="*/ 705 h 6075"/>
                  <a:gd name="T52" fmla="*/ 4118 w 4534"/>
                  <a:gd name="T53" fmla="*/ 1000 h 6075"/>
                  <a:gd name="T54" fmla="*/ 3966 w 4534"/>
                  <a:gd name="T55" fmla="*/ 1307 h 6075"/>
                  <a:gd name="T56" fmla="*/ 3795 w 4534"/>
                  <a:gd name="T57" fmla="*/ 1623 h 6075"/>
                  <a:gd name="T58" fmla="*/ 3602 w 4534"/>
                  <a:gd name="T59" fmla="*/ 1947 h 6075"/>
                  <a:gd name="T60" fmla="*/ 3394 w 4534"/>
                  <a:gd name="T61" fmla="*/ 2276 h 6075"/>
                  <a:gd name="T62" fmla="*/ 3170 w 4534"/>
                  <a:gd name="T63" fmla="*/ 2608 h 6075"/>
                  <a:gd name="T64" fmla="*/ 2933 w 4534"/>
                  <a:gd name="T65" fmla="*/ 2940 h 6075"/>
                  <a:gd name="T66" fmla="*/ 2686 w 4534"/>
                  <a:gd name="T67" fmla="*/ 3269 h 6075"/>
                  <a:gd name="T68" fmla="*/ 2431 w 4534"/>
                  <a:gd name="T69" fmla="*/ 3592 h 6075"/>
                  <a:gd name="T70" fmla="*/ 2171 w 4534"/>
                  <a:gd name="T71" fmla="*/ 3910 h 6075"/>
                  <a:gd name="T72" fmla="*/ 1907 w 4534"/>
                  <a:gd name="T73" fmla="*/ 4218 h 6075"/>
                  <a:gd name="T74" fmla="*/ 1641 w 4534"/>
                  <a:gd name="T75" fmla="*/ 4515 h 6075"/>
                  <a:gd name="T76" fmla="*/ 1376 w 4534"/>
                  <a:gd name="T77" fmla="*/ 4796 h 6075"/>
                  <a:gd name="T78" fmla="*/ 1114 w 4534"/>
                  <a:gd name="T79" fmla="*/ 5061 h 6075"/>
                  <a:gd name="T80" fmla="*/ 857 w 4534"/>
                  <a:gd name="T81" fmla="*/ 5306 h 6075"/>
                  <a:gd name="T82" fmla="*/ 609 w 4534"/>
                  <a:gd name="T83" fmla="*/ 5531 h 6075"/>
                  <a:gd name="T84" fmla="*/ 370 w 4534"/>
                  <a:gd name="T85" fmla="*/ 5731 h 6075"/>
                  <a:gd name="T86" fmla="*/ 143 w 4534"/>
                  <a:gd name="T87" fmla="*/ 5905 h 6075"/>
                  <a:gd name="T88" fmla="*/ 47 w 4534"/>
                  <a:gd name="T89" fmla="*/ 6075 h 60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534" h="6075">
                    <a:moveTo>
                      <a:pt x="47" y="6075"/>
                    </a:moveTo>
                    <a:lnTo>
                      <a:pt x="118" y="6026"/>
                    </a:lnTo>
                    <a:lnTo>
                      <a:pt x="193" y="5973"/>
                    </a:lnTo>
                    <a:lnTo>
                      <a:pt x="268" y="5916"/>
                    </a:lnTo>
                    <a:lnTo>
                      <a:pt x="344" y="5858"/>
                    </a:lnTo>
                    <a:lnTo>
                      <a:pt x="422" y="5796"/>
                    </a:lnTo>
                    <a:lnTo>
                      <a:pt x="502" y="5732"/>
                    </a:lnTo>
                    <a:lnTo>
                      <a:pt x="582" y="5664"/>
                    </a:lnTo>
                    <a:lnTo>
                      <a:pt x="663" y="5594"/>
                    </a:lnTo>
                    <a:lnTo>
                      <a:pt x="747" y="5522"/>
                    </a:lnTo>
                    <a:lnTo>
                      <a:pt x="830" y="5445"/>
                    </a:lnTo>
                    <a:lnTo>
                      <a:pt x="914" y="5367"/>
                    </a:lnTo>
                    <a:lnTo>
                      <a:pt x="1000" y="5288"/>
                    </a:lnTo>
                    <a:lnTo>
                      <a:pt x="1085" y="5206"/>
                    </a:lnTo>
                    <a:lnTo>
                      <a:pt x="1173" y="5120"/>
                    </a:lnTo>
                    <a:lnTo>
                      <a:pt x="1260" y="5034"/>
                    </a:lnTo>
                    <a:lnTo>
                      <a:pt x="1347" y="4945"/>
                    </a:lnTo>
                    <a:lnTo>
                      <a:pt x="1437" y="4854"/>
                    </a:lnTo>
                    <a:lnTo>
                      <a:pt x="1525" y="4762"/>
                    </a:lnTo>
                    <a:lnTo>
                      <a:pt x="1614" y="4666"/>
                    </a:lnTo>
                    <a:lnTo>
                      <a:pt x="1703" y="4571"/>
                    </a:lnTo>
                    <a:lnTo>
                      <a:pt x="1791" y="4474"/>
                    </a:lnTo>
                    <a:lnTo>
                      <a:pt x="1880" y="4374"/>
                    </a:lnTo>
                    <a:lnTo>
                      <a:pt x="1970" y="4273"/>
                    </a:lnTo>
                    <a:lnTo>
                      <a:pt x="2059" y="4171"/>
                    </a:lnTo>
                    <a:lnTo>
                      <a:pt x="2147" y="4069"/>
                    </a:lnTo>
                    <a:lnTo>
                      <a:pt x="2236" y="3964"/>
                    </a:lnTo>
                    <a:lnTo>
                      <a:pt x="2324" y="3859"/>
                    </a:lnTo>
                    <a:lnTo>
                      <a:pt x="2410" y="3753"/>
                    </a:lnTo>
                    <a:lnTo>
                      <a:pt x="2497" y="3646"/>
                    </a:lnTo>
                    <a:lnTo>
                      <a:pt x="2583" y="3537"/>
                    </a:lnTo>
                    <a:lnTo>
                      <a:pt x="2668" y="3429"/>
                    </a:lnTo>
                    <a:lnTo>
                      <a:pt x="2753" y="3320"/>
                    </a:lnTo>
                    <a:lnTo>
                      <a:pt x="2837" y="3209"/>
                    </a:lnTo>
                    <a:lnTo>
                      <a:pt x="2919" y="3100"/>
                    </a:lnTo>
                    <a:lnTo>
                      <a:pt x="3001" y="2989"/>
                    </a:lnTo>
                    <a:lnTo>
                      <a:pt x="3082" y="2877"/>
                    </a:lnTo>
                    <a:lnTo>
                      <a:pt x="3161" y="2767"/>
                    </a:lnTo>
                    <a:lnTo>
                      <a:pt x="3239" y="2656"/>
                    </a:lnTo>
                    <a:lnTo>
                      <a:pt x="3316" y="2544"/>
                    </a:lnTo>
                    <a:lnTo>
                      <a:pt x="3389" y="2433"/>
                    </a:lnTo>
                    <a:lnTo>
                      <a:pt x="3463" y="2323"/>
                    </a:lnTo>
                    <a:lnTo>
                      <a:pt x="3535" y="2212"/>
                    </a:lnTo>
                    <a:lnTo>
                      <a:pt x="3605" y="2101"/>
                    </a:lnTo>
                    <a:lnTo>
                      <a:pt x="3674" y="1992"/>
                    </a:lnTo>
                    <a:lnTo>
                      <a:pt x="3741" y="1881"/>
                    </a:lnTo>
                    <a:lnTo>
                      <a:pt x="3804" y="1774"/>
                    </a:lnTo>
                    <a:lnTo>
                      <a:pt x="3867" y="1664"/>
                    </a:lnTo>
                    <a:lnTo>
                      <a:pt x="3928" y="1558"/>
                    </a:lnTo>
                    <a:lnTo>
                      <a:pt x="3986" y="1451"/>
                    </a:lnTo>
                    <a:lnTo>
                      <a:pt x="4041" y="1345"/>
                    </a:lnTo>
                    <a:lnTo>
                      <a:pt x="4094" y="1240"/>
                    </a:lnTo>
                    <a:lnTo>
                      <a:pt x="4145" y="1138"/>
                    </a:lnTo>
                    <a:lnTo>
                      <a:pt x="4194" y="1036"/>
                    </a:lnTo>
                    <a:lnTo>
                      <a:pt x="4239" y="934"/>
                    </a:lnTo>
                    <a:lnTo>
                      <a:pt x="4282" y="834"/>
                    </a:lnTo>
                    <a:lnTo>
                      <a:pt x="4323" y="736"/>
                    </a:lnTo>
                    <a:lnTo>
                      <a:pt x="4360" y="640"/>
                    </a:lnTo>
                    <a:lnTo>
                      <a:pt x="4394" y="545"/>
                    </a:lnTo>
                    <a:lnTo>
                      <a:pt x="4425" y="451"/>
                    </a:lnTo>
                    <a:lnTo>
                      <a:pt x="4453" y="360"/>
                    </a:lnTo>
                    <a:lnTo>
                      <a:pt x="4479" y="271"/>
                    </a:lnTo>
                    <a:lnTo>
                      <a:pt x="4500" y="183"/>
                    </a:lnTo>
                    <a:lnTo>
                      <a:pt x="4510" y="139"/>
                    </a:lnTo>
                    <a:lnTo>
                      <a:pt x="4519" y="97"/>
                    </a:lnTo>
                    <a:lnTo>
                      <a:pt x="4527" y="54"/>
                    </a:lnTo>
                    <a:lnTo>
                      <a:pt x="4534" y="13"/>
                    </a:lnTo>
                    <a:lnTo>
                      <a:pt x="4451" y="0"/>
                    </a:lnTo>
                    <a:lnTo>
                      <a:pt x="4443" y="40"/>
                    </a:lnTo>
                    <a:lnTo>
                      <a:pt x="4436" y="81"/>
                    </a:lnTo>
                    <a:lnTo>
                      <a:pt x="4428" y="122"/>
                    </a:lnTo>
                    <a:lnTo>
                      <a:pt x="4419" y="163"/>
                    </a:lnTo>
                    <a:lnTo>
                      <a:pt x="4398" y="248"/>
                    </a:lnTo>
                    <a:lnTo>
                      <a:pt x="4374" y="336"/>
                    </a:lnTo>
                    <a:lnTo>
                      <a:pt x="4346" y="426"/>
                    </a:lnTo>
                    <a:lnTo>
                      <a:pt x="4315" y="518"/>
                    </a:lnTo>
                    <a:lnTo>
                      <a:pt x="4282" y="610"/>
                    </a:lnTo>
                    <a:lnTo>
                      <a:pt x="4245" y="705"/>
                    </a:lnTo>
                    <a:lnTo>
                      <a:pt x="4205" y="802"/>
                    </a:lnTo>
                    <a:lnTo>
                      <a:pt x="4163" y="901"/>
                    </a:lnTo>
                    <a:lnTo>
                      <a:pt x="4118" y="1000"/>
                    </a:lnTo>
                    <a:lnTo>
                      <a:pt x="4069" y="1101"/>
                    </a:lnTo>
                    <a:lnTo>
                      <a:pt x="4020" y="1203"/>
                    </a:lnTo>
                    <a:lnTo>
                      <a:pt x="3966" y="1307"/>
                    </a:lnTo>
                    <a:lnTo>
                      <a:pt x="3911" y="1412"/>
                    </a:lnTo>
                    <a:lnTo>
                      <a:pt x="3854" y="1517"/>
                    </a:lnTo>
                    <a:lnTo>
                      <a:pt x="3795" y="1623"/>
                    </a:lnTo>
                    <a:lnTo>
                      <a:pt x="3732" y="1731"/>
                    </a:lnTo>
                    <a:lnTo>
                      <a:pt x="3668" y="1839"/>
                    </a:lnTo>
                    <a:lnTo>
                      <a:pt x="3602" y="1947"/>
                    </a:lnTo>
                    <a:lnTo>
                      <a:pt x="3534" y="2056"/>
                    </a:lnTo>
                    <a:lnTo>
                      <a:pt x="3464" y="2167"/>
                    </a:lnTo>
                    <a:lnTo>
                      <a:pt x="3394" y="2276"/>
                    </a:lnTo>
                    <a:lnTo>
                      <a:pt x="3320" y="2386"/>
                    </a:lnTo>
                    <a:lnTo>
                      <a:pt x="3246" y="2497"/>
                    </a:lnTo>
                    <a:lnTo>
                      <a:pt x="3170" y="2608"/>
                    </a:lnTo>
                    <a:lnTo>
                      <a:pt x="3092" y="2718"/>
                    </a:lnTo>
                    <a:lnTo>
                      <a:pt x="3014" y="2829"/>
                    </a:lnTo>
                    <a:lnTo>
                      <a:pt x="2933" y="2940"/>
                    </a:lnTo>
                    <a:lnTo>
                      <a:pt x="2852" y="3049"/>
                    </a:lnTo>
                    <a:lnTo>
                      <a:pt x="2770" y="3160"/>
                    </a:lnTo>
                    <a:lnTo>
                      <a:pt x="2686" y="3269"/>
                    </a:lnTo>
                    <a:lnTo>
                      <a:pt x="2603" y="3377"/>
                    </a:lnTo>
                    <a:lnTo>
                      <a:pt x="2518" y="3486"/>
                    </a:lnTo>
                    <a:lnTo>
                      <a:pt x="2431" y="3592"/>
                    </a:lnTo>
                    <a:lnTo>
                      <a:pt x="2345" y="3700"/>
                    </a:lnTo>
                    <a:lnTo>
                      <a:pt x="2259" y="3805"/>
                    </a:lnTo>
                    <a:lnTo>
                      <a:pt x="2171" y="3910"/>
                    </a:lnTo>
                    <a:lnTo>
                      <a:pt x="2083" y="4014"/>
                    </a:lnTo>
                    <a:lnTo>
                      <a:pt x="1995" y="4117"/>
                    </a:lnTo>
                    <a:lnTo>
                      <a:pt x="1907" y="4218"/>
                    </a:lnTo>
                    <a:lnTo>
                      <a:pt x="1818" y="4319"/>
                    </a:lnTo>
                    <a:lnTo>
                      <a:pt x="1730" y="4417"/>
                    </a:lnTo>
                    <a:lnTo>
                      <a:pt x="1641" y="4515"/>
                    </a:lnTo>
                    <a:lnTo>
                      <a:pt x="1553" y="4610"/>
                    </a:lnTo>
                    <a:lnTo>
                      <a:pt x="1464" y="4703"/>
                    </a:lnTo>
                    <a:lnTo>
                      <a:pt x="1376" y="4796"/>
                    </a:lnTo>
                    <a:lnTo>
                      <a:pt x="1288" y="4886"/>
                    </a:lnTo>
                    <a:lnTo>
                      <a:pt x="1200" y="4974"/>
                    </a:lnTo>
                    <a:lnTo>
                      <a:pt x="1114" y="5061"/>
                    </a:lnTo>
                    <a:lnTo>
                      <a:pt x="1027" y="5145"/>
                    </a:lnTo>
                    <a:lnTo>
                      <a:pt x="942" y="5227"/>
                    </a:lnTo>
                    <a:lnTo>
                      <a:pt x="857" y="5306"/>
                    </a:lnTo>
                    <a:lnTo>
                      <a:pt x="774" y="5384"/>
                    </a:lnTo>
                    <a:lnTo>
                      <a:pt x="690" y="5458"/>
                    </a:lnTo>
                    <a:lnTo>
                      <a:pt x="609" y="5531"/>
                    </a:lnTo>
                    <a:lnTo>
                      <a:pt x="527" y="5600"/>
                    </a:lnTo>
                    <a:lnTo>
                      <a:pt x="448" y="5667"/>
                    </a:lnTo>
                    <a:lnTo>
                      <a:pt x="370" y="5731"/>
                    </a:lnTo>
                    <a:lnTo>
                      <a:pt x="292" y="5792"/>
                    </a:lnTo>
                    <a:lnTo>
                      <a:pt x="217" y="5850"/>
                    </a:lnTo>
                    <a:lnTo>
                      <a:pt x="143" y="5905"/>
                    </a:lnTo>
                    <a:lnTo>
                      <a:pt x="71" y="5956"/>
                    </a:lnTo>
                    <a:lnTo>
                      <a:pt x="0" y="6004"/>
                    </a:lnTo>
                    <a:lnTo>
                      <a:pt x="47" y="607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86" name="Freeform 153">
                <a:extLst>
                  <a:ext uri="{FF2B5EF4-FFF2-40B4-BE49-F238E27FC236}">
                    <a16:creationId xmlns:a16="http://schemas.microsoft.com/office/drawing/2014/main" id="{ADFD16DF-5BF2-4B94-877D-8600F4CB59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4538" y="5560796"/>
                <a:ext cx="1117443" cy="633358"/>
              </a:xfrm>
              <a:custGeom>
                <a:avLst/>
                <a:gdLst>
                  <a:gd name="T0" fmla="*/ 33 w 4285"/>
                  <a:gd name="T1" fmla="*/ 2336 h 2428"/>
                  <a:gd name="T2" fmla="*/ 146 w 4285"/>
                  <a:gd name="T3" fmla="*/ 2360 h 2428"/>
                  <a:gd name="T4" fmla="*/ 196 w 4285"/>
                  <a:gd name="T5" fmla="*/ 2277 h 2428"/>
                  <a:gd name="T6" fmla="*/ 292 w 4285"/>
                  <a:gd name="T7" fmla="*/ 2279 h 2428"/>
                  <a:gd name="T8" fmla="*/ 360 w 4285"/>
                  <a:gd name="T9" fmla="*/ 2236 h 2428"/>
                  <a:gd name="T10" fmla="*/ 428 w 4285"/>
                  <a:gd name="T11" fmla="*/ 2189 h 2428"/>
                  <a:gd name="T12" fmla="*/ 526 w 4285"/>
                  <a:gd name="T13" fmla="*/ 2195 h 2428"/>
                  <a:gd name="T14" fmla="*/ 576 w 4285"/>
                  <a:gd name="T15" fmla="*/ 2110 h 2428"/>
                  <a:gd name="T16" fmla="*/ 690 w 4285"/>
                  <a:gd name="T17" fmla="*/ 2137 h 2428"/>
                  <a:gd name="T18" fmla="*/ 732 w 4285"/>
                  <a:gd name="T19" fmla="*/ 2033 h 2428"/>
                  <a:gd name="T20" fmla="*/ 848 w 4285"/>
                  <a:gd name="T21" fmla="*/ 2063 h 2428"/>
                  <a:gd name="T22" fmla="*/ 886 w 4285"/>
                  <a:gd name="T23" fmla="*/ 1960 h 2428"/>
                  <a:gd name="T24" fmla="*/ 1002 w 4285"/>
                  <a:gd name="T25" fmla="*/ 1984 h 2428"/>
                  <a:gd name="T26" fmla="*/ 1046 w 4285"/>
                  <a:gd name="T27" fmla="*/ 1883 h 2428"/>
                  <a:gd name="T28" fmla="*/ 1155 w 4285"/>
                  <a:gd name="T29" fmla="*/ 1887 h 2428"/>
                  <a:gd name="T30" fmla="*/ 1209 w 4285"/>
                  <a:gd name="T31" fmla="*/ 1812 h 2428"/>
                  <a:gd name="T32" fmla="*/ 1293 w 4285"/>
                  <a:gd name="T33" fmla="*/ 1779 h 2428"/>
                  <a:gd name="T34" fmla="*/ 1376 w 4285"/>
                  <a:gd name="T35" fmla="*/ 1751 h 2428"/>
                  <a:gd name="T36" fmla="*/ 1430 w 4285"/>
                  <a:gd name="T37" fmla="*/ 1672 h 2428"/>
                  <a:gd name="T38" fmla="*/ 1541 w 4285"/>
                  <a:gd name="T39" fmla="*/ 1680 h 2428"/>
                  <a:gd name="T40" fmla="*/ 1585 w 4285"/>
                  <a:gd name="T41" fmla="*/ 1576 h 2428"/>
                  <a:gd name="T42" fmla="*/ 1702 w 4285"/>
                  <a:gd name="T43" fmla="*/ 1598 h 2428"/>
                  <a:gd name="T44" fmla="*/ 1740 w 4285"/>
                  <a:gd name="T45" fmla="*/ 1490 h 2428"/>
                  <a:gd name="T46" fmla="*/ 1857 w 4285"/>
                  <a:gd name="T47" fmla="*/ 1513 h 2428"/>
                  <a:gd name="T48" fmla="*/ 1898 w 4285"/>
                  <a:gd name="T49" fmla="*/ 1408 h 2428"/>
                  <a:gd name="T50" fmla="*/ 2011 w 4285"/>
                  <a:gd name="T51" fmla="*/ 1420 h 2428"/>
                  <a:gd name="T52" fmla="*/ 2061 w 4285"/>
                  <a:gd name="T53" fmla="*/ 1328 h 2428"/>
                  <a:gd name="T54" fmla="*/ 2156 w 4285"/>
                  <a:gd name="T55" fmla="*/ 1318 h 2428"/>
                  <a:gd name="T56" fmla="*/ 2226 w 4285"/>
                  <a:gd name="T57" fmla="*/ 1269 h 2428"/>
                  <a:gd name="T58" fmla="*/ 2297 w 4285"/>
                  <a:gd name="T59" fmla="*/ 1219 h 2428"/>
                  <a:gd name="T60" fmla="*/ 2395 w 4285"/>
                  <a:gd name="T61" fmla="*/ 1219 h 2428"/>
                  <a:gd name="T62" fmla="*/ 2432 w 4285"/>
                  <a:gd name="T63" fmla="*/ 1120 h 2428"/>
                  <a:gd name="T64" fmla="*/ 2534 w 4285"/>
                  <a:gd name="T65" fmla="*/ 1135 h 2428"/>
                  <a:gd name="T66" fmla="*/ 2565 w 4285"/>
                  <a:gd name="T67" fmla="*/ 1030 h 2428"/>
                  <a:gd name="T68" fmla="*/ 2671 w 4285"/>
                  <a:gd name="T69" fmla="*/ 1057 h 2428"/>
                  <a:gd name="T70" fmla="*/ 2700 w 4285"/>
                  <a:gd name="T71" fmla="*/ 951 h 2428"/>
                  <a:gd name="T72" fmla="*/ 2805 w 4285"/>
                  <a:gd name="T73" fmla="*/ 974 h 2428"/>
                  <a:gd name="T74" fmla="*/ 2839 w 4285"/>
                  <a:gd name="T75" fmla="*/ 880 h 2428"/>
                  <a:gd name="T76" fmla="*/ 2936 w 4285"/>
                  <a:gd name="T77" fmla="*/ 893 h 2428"/>
                  <a:gd name="T78" fmla="*/ 2982 w 4285"/>
                  <a:gd name="T79" fmla="*/ 826 h 2428"/>
                  <a:gd name="T80" fmla="*/ 3055 w 4285"/>
                  <a:gd name="T81" fmla="*/ 800 h 2428"/>
                  <a:gd name="T82" fmla="*/ 3125 w 4285"/>
                  <a:gd name="T83" fmla="*/ 778 h 2428"/>
                  <a:gd name="T84" fmla="*/ 3157 w 4285"/>
                  <a:gd name="T85" fmla="*/ 700 h 2428"/>
                  <a:gd name="T86" fmla="*/ 3247 w 4285"/>
                  <a:gd name="T87" fmla="*/ 711 h 2428"/>
                  <a:gd name="T88" fmla="*/ 3269 w 4285"/>
                  <a:gd name="T89" fmla="*/ 610 h 2428"/>
                  <a:gd name="T90" fmla="*/ 3363 w 4285"/>
                  <a:gd name="T91" fmla="*/ 634 h 2428"/>
                  <a:gd name="T92" fmla="*/ 3381 w 4285"/>
                  <a:gd name="T93" fmla="*/ 528 h 2428"/>
                  <a:gd name="T94" fmla="*/ 3475 w 4285"/>
                  <a:gd name="T95" fmla="*/ 555 h 2428"/>
                  <a:gd name="T96" fmla="*/ 3495 w 4285"/>
                  <a:gd name="T97" fmla="*/ 451 h 2428"/>
                  <a:gd name="T98" fmla="*/ 3585 w 4285"/>
                  <a:gd name="T99" fmla="*/ 476 h 2428"/>
                  <a:gd name="T100" fmla="*/ 3614 w 4285"/>
                  <a:gd name="T101" fmla="*/ 395 h 2428"/>
                  <a:gd name="T102" fmla="*/ 3689 w 4285"/>
                  <a:gd name="T103" fmla="*/ 397 h 2428"/>
                  <a:gd name="T104" fmla="*/ 3735 w 4285"/>
                  <a:gd name="T105" fmla="*/ 355 h 2428"/>
                  <a:gd name="T106" fmla="*/ 3778 w 4285"/>
                  <a:gd name="T107" fmla="*/ 305 h 2428"/>
                  <a:gd name="T108" fmla="*/ 3849 w 4285"/>
                  <a:gd name="T109" fmla="*/ 310 h 2428"/>
                  <a:gd name="T110" fmla="*/ 3871 w 4285"/>
                  <a:gd name="T111" fmla="*/ 223 h 2428"/>
                  <a:gd name="T112" fmla="*/ 3958 w 4285"/>
                  <a:gd name="T113" fmla="*/ 247 h 2428"/>
                  <a:gd name="T114" fmla="*/ 3972 w 4285"/>
                  <a:gd name="T115" fmla="*/ 149 h 2428"/>
                  <a:gd name="T116" fmla="*/ 4061 w 4285"/>
                  <a:gd name="T117" fmla="*/ 183 h 2428"/>
                  <a:gd name="T118" fmla="*/ 4074 w 4285"/>
                  <a:gd name="T119" fmla="*/ 84 h 2428"/>
                  <a:gd name="T120" fmla="*/ 4162 w 4285"/>
                  <a:gd name="T121" fmla="*/ 112 h 2428"/>
                  <a:gd name="T122" fmla="*/ 4179 w 4285"/>
                  <a:gd name="T123" fmla="*/ 22 h 2428"/>
                  <a:gd name="T124" fmla="*/ 4261 w 4285"/>
                  <a:gd name="T125" fmla="*/ 36 h 2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285" h="2428">
                    <a:moveTo>
                      <a:pt x="0" y="2428"/>
                    </a:moveTo>
                    <a:lnTo>
                      <a:pt x="6" y="2424"/>
                    </a:lnTo>
                    <a:lnTo>
                      <a:pt x="12" y="2418"/>
                    </a:lnTo>
                    <a:lnTo>
                      <a:pt x="15" y="2412"/>
                    </a:lnTo>
                    <a:lnTo>
                      <a:pt x="17" y="2406"/>
                    </a:lnTo>
                    <a:lnTo>
                      <a:pt x="20" y="2392"/>
                    </a:lnTo>
                    <a:lnTo>
                      <a:pt x="22" y="2377"/>
                    </a:lnTo>
                    <a:lnTo>
                      <a:pt x="23" y="2362"/>
                    </a:lnTo>
                    <a:lnTo>
                      <a:pt x="26" y="2348"/>
                    </a:lnTo>
                    <a:lnTo>
                      <a:pt x="29" y="2341"/>
                    </a:lnTo>
                    <a:lnTo>
                      <a:pt x="33" y="2336"/>
                    </a:lnTo>
                    <a:lnTo>
                      <a:pt x="39" y="2330"/>
                    </a:lnTo>
                    <a:lnTo>
                      <a:pt x="46" y="2326"/>
                    </a:lnTo>
                    <a:lnTo>
                      <a:pt x="53" y="2321"/>
                    </a:lnTo>
                    <a:lnTo>
                      <a:pt x="60" y="2320"/>
                    </a:lnTo>
                    <a:lnTo>
                      <a:pt x="67" y="2320"/>
                    </a:lnTo>
                    <a:lnTo>
                      <a:pt x="74" y="2323"/>
                    </a:lnTo>
                    <a:lnTo>
                      <a:pt x="90" y="2330"/>
                    </a:lnTo>
                    <a:lnTo>
                      <a:pt x="105" y="2340"/>
                    </a:lnTo>
                    <a:lnTo>
                      <a:pt x="122" y="2350"/>
                    </a:lnTo>
                    <a:lnTo>
                      <a:pt x="138" y="2357"/>
                    </a:lnTo>
                    <a:lnTo>
                      <a:pt x="146" y="2360"/>
                    </a:lnTo>
                    <a:lnTo>
                      <a:pt x="155" y="2360"/>
                    </a:lnTo>
                    <a:lnTo>
                      <a:pt x="162" y="2360"/>
                    </a:lnTo>
                    <a:lnTo>
                      <a:pt x="169" y="2357"/>
                    </a:lnTo>
                    <a:lnTo>
                      <a:pt x="176" y="2353"/>
                    </a:lnTo>
                    <a:lnTo>
                      <a:pt x="180" y="2348"/>
                    </a:lnTo>
                    <a:lnTo>
                      <a:pt x="185" y="2343"/>
                    </a:lnTo>
                    <a:lnTo>
                      <a:pt x="187" y="2336"/>
                    </a:lnTo>
                    <a:lnTo>
                      <a:pt x="190" y="2321"/>
                    </a:lnTo>
                    <a:lnTo>
                      <a:pt x="192" y="2307"/>
                    </a:lnTo>
                    <a:lnTo>
                      <a:pt x="192" y="2292"/>
                    </a:lnTo>
                    <a:lnTo>
                      <a:pt x="196" y="2277"/>
                    </a:lnTo>
                    <a:lnTo>
                      <a:pt x="199" y="2272"/>
                    </a:lnTo>
                    <a:lnTo>
                      <a:pt x="203" y="2265"/>
                    </a:lnTo>
                    <a:lnTo>
                      <a:pt x="209" y="2259"/>
                    </a:lnTo>
                    <a:lnTo>
                      <a:pt x="216" y="2255"/>
                    </a:lnTo>
                    <a:lnTo>
                      <a:pt x="221" y="2252"/>
                    </a:lnTo>
                    <a:lnTo>
                      <a:pt x="229" y="2250"/>
                    </a:lnTo>
                    <a:lnTo>
                      <a:pt x="237" y="2250"/>
                    </a:lnTo>
                    <a:lnTo>
                      <a:pt x="244" y="2252"/>
                    </a:lnTo>
                    <a:lnTo>
                      <a:pt x="260" y="2259"/>
                    </a:lnTo>
                    <a:lnTo>
                      <a:pt x="275" y="2269"/>
                    </a:lnTo>
                    <a:lnTo>
                      <a:pt x="292" y="2279"/>
                    </a:lnTo>
                    <a:lnTo>
                      <a:pt x="308" y="2287"/>
                    </a:lnTo>
                    <a:lnTo>
                      <a:pt x="316" y="2289"/>
                    </a:lnTo>
                    <a:lnTo>
                      <a:pt x="323" y="2290"/>
                    </a:lnTo>
                    <a:lnTo>
                      <a:pt x="332" y="2290"/>
                    </a:lnTo>
                    <a:lnTo>
                      <a:pt x="339" y="2287"/>
                    </a:lnTo>
                    <a:lnTo>
                      <a:pt x="346" y="2283"/>
                    </a:lnTo>
                    <a:lnTo>
                      <a:pt x="350" y="2277"/>
                    </a:lnTo>
                    <a:lnTo>
                      <a:pt x="355" y="2272"/>
                    </a:lnTo>
                    <a:lnTo>
                      <a:pt x="357" y="2266"/>
                    </a:lnTo>
                    <a:lnTo>
                      <a:pt x="359" y="2252"/>
                    </a:lnTo>
                    <a:lnTo>
                      <a:pt x="360" y="2236"/>
                    </a:lnTo>
                    <a:lnTo>
                      <a:pt x="362" y="2222"/>
                    </a:lnTo>
                    <a:lnTo>
                      <a:pt x="365" y="2208"/>
                    </a:lnTo>
                    <a:lnTo>
                      <a:pt x="367" y="2201"/>
                    </a:lnTo>
                    <a:lnTo>
                      <a:pt x="372" y="2195"/>
                    </a:lnTo>
                    <a:lnTo>
                      <a:pt x="377" y="2189"/>
                    </a:lnTo>
                    <a:lnTo>
                      <a:pt x="384" y="2185"/>
                    </a:lnTo>
                    <a:lnTo>
                      <a:pt x="391" y="2181"/>
                    </a:lnTo>
                    <a:lnTo>
                      <a:pt x="399" y="2179"/>
                    </a:lnTo>
                    <a:lnTo>
                      <a:pt x="406" y="2179"/>
                    </a:lnTo>
                    <a:lnTo>
                      <a:pt x="414" y="2182"/>
                    </a:lnTo>
                    <a:lnTo>
                      <a:pt x="428" y="2189"/>
                    </a:lnTo>
                    <a:lnTo>
                      <a:pt x="445" y="2199"/>
                    </a:lnTo>
                    <a:lnTo>
                      <a:pt x="461" y="2209"/>
                    </a:lnTo>
                    <a:lnTo>
                      <a:pt x="478" y="2216"/>
                    </a:lnTo>
                    <a:lnTo>
                      <a:pt x="485" y="2219"/>
                    </a:lnTo>
                    <a:lnTo>
                      <a:pt x="493" y="2219"/>
                    </a:lnTo>
                    <a:lnTo>
                      <a:pt x="501" y="2219"/>
                    </a:lnTo>
                    <a:lnTo>
                      <a:pt x="509" y="2216"/>
                    </a:lnTo>
                    <a:lnTo>
                      <a:pt x="515" y="2212"/>
                    </a:lnTo>
                    <a:lnTo>
                      <a:pt x="520" y="2208"/>
                    </a:lnTo>
                    <a:lnTo>
                      <a:pt x="523" y="2202"/>
                    </a:lnTo>
                    <a:lnTo>
                      <a:pt x="526" y="2195"/>
                    </a:lnTo>
                    <a:lnTo>
                      <a:pt x="529" y="2181"/>
                    </a:lnTo>
                    <a:lnTo>
                      <a:pt x="530" y="2167"/>
                    </a:lnTo>
                    <a:lnTo>
                      <a:pt x="532" y="2151"/>
                    </a:lnTo>
                    <a:lnTo>
                      <a:pt x="535" y="2137"/>
                    </a:lnTo>
                    <a:lnTo>
                      <a:pt x="537" y="2131"/>
                    </a:lnTo>
                    <a:lnTo>
                      <a:pt x="542" y="2124"/>
                    </a:lnTo>
                    <a:lnTo>
                      <a:pt x="547" y="2118"/>
                    </a:lnTo>
                    <a:lnTo>
                      <a:pt x="554" y="2114"/>
                    </a:lnTo>
                    <a:lnTo>
                      <a:pt x="562" y="2111"/>
                    </a:lnTo>
                    <a:lnTo>
                      <a:pt x="569" y="2110"/>
                    </a:lnTo>
                    <a:lnTo>
                      <a:pt x="576" y="2110"/>
                    </a:lnTo>
                    <a:lnTo>
                      <a:pt x="583" y="2111"/>
                    </a:lnTo>
                    <a:lnTo>
                      <a:pt x="598" y="2120"/>
                    </a:lnTo>
                    <a:lnTo>
                      <a:pt x="615" y="2128"/>
                    </a:lnTo>
                    <a:lnTo>
                      <a:pt x="631" y="2138"/>
                    </a:lnTo>
                    <a:lnTo>
                      <a:pt x="647" y="2147"/>
                    </a:lnTo>
                    <a:lnTo>
                      <a:pt x="655" y="2150"/>
                    </a:lnTo>
                    <a:lnTo>
                      <a:pt x="664" y="2150"/>
                    </a:lnTo>
                    <a:lnTo>
                      <a:pt x="671" y="2150"/>
                    </a:lnTo>
                    <a:lnTo>
                      <a:pt x="678" y="2147"/>
                    </a:lnTo>
                    <a:lnTo>
                      <a:pt x="685" y="2141"/>
                    </a:lnTo>
                    <a:lnTo>
                      <a:pt x="690" y="2137"/>
                    </a:lnTo>
                    <a:lnTo>
                      <a:pt x="693" y="2131"/>
                    </a:lnTo>
                    <a:lnTo>
                      <a:pt x="696" y="2124"/>
                    </a:lnTo>
                    <a:lnTo>
                      <a:pt x="699" y="2109"/>
                    </a:lnTo>
                    <a:lnTo>
                      <a:pt x="700" y="2093"/>
                    </a:lnTo>
                    <a:lnTo>
                      <a:pt x="702" y="2077"/>
                    </a:lnTo>
                    <a:lnTo>
                      <a:pt x="705" y="2062"/>
                    </a:lnTo>
                    <a:lnTo>
                      <a:pt x="707" y="2055"/>
                    </a:lnTo>
                    <a:lnTo>
                      <a:pt x="712" y="2049"/>
                    </a:lnTo>
                    <a:lnTo>
                      <a:pt x="717" y="2043"/>
                    </a:lnTo>
                    <a:lnTo>
                      <a:pt x="724" y="2038"/>
                    </a:lnTo>
                    <a:lnTo>
                      <a:pt x="732" y="2033"/>
                    </a:lnTo>
                    <a:lnTo>
                      <a:pt x="737" y="2032"/>
                    </a:lnTo>
                    <a:lnTo>
                      <a:pt x="746" y="2032"/>
                    </a:lnTo>
                    <a:lnTo>
                      <a:pt x="753" y="2033"/>
                    </a:lnTo>
                    <a:lnTo>
                      <a:pt x="768" y="2039"/>
                    </a:lnTo>
                    <a:lnTo>
                      <a:pt x="784" y="2049"/>
                    </a:lnTo>
                    <a:lnTo>
                      <a:pt x="801" y="2057"/>
                    </a:lnTo>
                    <a:lnTo>
                      <a:pt x="817" y="2065"/>
                    </a:lnTo>
                    <a:lnTo>
                      <a:pt x="825" y="2066"/>
                    </a:lnTo>
                    <a:lnTo>
                      <a:pt x="832" y="2067"/>
                    </a:lnTo>
                    <a:lnTo>
                      <a:pt x="841" y="2066"/>
                    </a:lnTo>
                    <a:lnTo>
                      <a:pt x="848" y="2063"/>
                    </a:lnTo>
                    <a:lnTo>
                      <a:pt x="855" y="2057"/>
                    </a:lnTo>
                    <a:lnTo>
                      <a:pt x="859" y="2052"/>
                    </a:lnTo>
                    <a:lnTo>
                      <a:pt x="863" y="2046"/>
                    </a:lnTo>
                    <a:lnTo>
                      <a:pt x="866" y="2039"/>
                    </a:lnTo>
                    <a:lnTo>
                      <a:pt x="869" y="2025"/>
                    </a:lnTo>
                    <a:lnTo>
                      <a:pt x="869" y="2009"/>
                    </a:lnTo>
                    <a:lnTo>
                      <a:pt x="870" y="1994"/>
                    </a:lnTo>
                    <a:lnTo>
                      <a:pt x="873" y="1978"/>
                    </a:lnTo>
                    <a:lnTo>
                      <a:pt x="877" y="1971"/>
                    </a:lnTo>
                    <a:lnTo>
                      <a:pt x="880" y="1965"/>
                    </a:lnTo>
                    <a:lnTo>
                      <a:pt x="886" y="1960"/>
                    </a:lnTo>
                    <a:lnTo>
                      <a:pt x="893" y="1954"/>
                    </a:lnTo>
                    <a:lnTo>
                      <a:pt x="900" y="1950"/>
                    </a:lnTo>
                    <a:lnTo>
                      <a:pt x="907" y="1948"/>
                    </a:lnTo>
                    <a:lnTo>
                      <a:pt x="914" y="1948"/>
                    </a:lnTo>
                    <a:lnTo>
                      <a:pt x="923" y="1950"/>
                    </a:lnTo>
                    <a:lnTo>
                      <a:pt x="938" y="1955"/>
                    </a:lnTo>
                    <a:lnTo>
                      <a:pt x="954" y="1965"/>
                    </a:lnTo>
                    <a:lnTo>
                      <a:pt x="970" y="1974"/>
                    </a:lnTo>
                    <a:lnTo>
                      <a:pt x="987" y="1981"/>
                    </a:lnTo>
                    <a:lnTo>
                      <a:pt x="994" y="1982"/>
                    </a:lnTo>
                    <a:lnTo>
                      <a:pt x="1002" y="1984"/>
                    </a:lnTo>
                    <a:lnTo>
                      <a:pt x="1009" y="1982"/>
                    </a:lnTo>
                    <a:lnTo>
                      <a:pt x="1018" y="1978"/>
                    </a:lnTo>
                    <a:lnTo>
                      <a:pt x="1023" y="1974"/>
                    </a:lnTo>
                    <a:lnTo>
                      <a:pt x="1029" y="1968"/>
                    </a:lnTo>
                    <a:lnTo>
                      <a:pt x="1032" y="1962"/>
                    </a:lnTo>
                    <a:lnTo>
                      <a:pt x="1035" y="1955"/>
                    </a:lnTo>
                    <a:lnTo>
                      <a:pt x="1038" y="1940"/>
                    </a:lnTo>
                    <a:lnTo>
                      <a:pt x="1039" y="1923"/>
                    </a:lnTo>
                    <a:lnTo>
                      <a:pt x="1040" y="1907"/>
                    </a:lnTo>
                    <a:lnTo>
                      <a:pt x="1043" y="1891"/>
                    </a:lnTo>
                    <a:lnTo>
                      <a:pt x="1046" y="1883"/>
                    </a:lnTo>
                    <a:lnTo>
                      <a:pt x="1050" y="1877"/>
                    </a:lnTo>
                    <a:lnTo>
                      <a:pt x="1056" y="1870"/>
                    </a:lnTo>
                    <a:lnTo>
                      <a:pt x="1063" y="1865"/>
                    </a:lnTo>
                    <a:lnTo>
                      <a:pt x="1070" y="1860"/>
                    </a:lnTo>
                    <a:lnTo>
                      <a:pt x="1077" y="1859"/>
                    </a:lnTo>
                    <a:lnTo>
                      <a:pt x="1084" y="1857"/>
                    </a:lnTo>
                    <a:lnTo>
                      <a:pt x="1091" y="1859"/>
                    </a:lnTo>
                    <a:lnTo>
                      <a:pt x="1107" y="1865"/>
                    </a:lnTo>
                    <a:lnTo>
                      <a:pt x="1123" y="1873"/>
                    </a:lnTo>
                    <a:lnTo>
                      <a:pt x="1140" y="1882"/>
                    </a:lnTo>
                    <a:lnTo>
                      <a:pt x="1155" y="1887"/>
                    </a:lnTo>
                    <a:lnTo>
                      <a:pt x="1164" y="1890"/>
                    </a:lnTo>
                    <a:lnTo>
                      <a:pt x="1172" y="1890"/>
                    </a:lnTo>
                    <a:lnTo>
                      <a:pt x="1179" y="1889"/>
                    </a:lnTo>
                    <a:lnTo>
                      <a:pt x="1186" y="1884"/>
                    </a:lnTo>
                    <a:lnTo>
                      <a:pt x="1193" y="1880"/>
                    </a:lnTo>
                    <a:lnTo>
                      <a:pt x="1198" y="1874"/>
                    </a:lnTo>
                    <a:lnTo>
                      <a:pt x="1202" y="1867"/>
                    </a:lnTo>
                    <a:lnTo>
                      <a:pt x="1205" y="1860"/>
                    </a:lnTo>
                    <a:lnTo>
                      <a:pt x="1208" y="1846"/>
                    </a:lnTo>
                    <a:lnTo>
                      <a:pt x="1209" y="1829"/>
                    </a:lnTo>
                    <a:lnTo>
                      <a:pt x="1209" y="1812"/>
                    </a:lnTo>
                    <a:lnTo>
                      <a:pt x="1213" y="1796"/>
                    </a:lnTo>
                    <a:lnTo>
                      <a:pt x="1216" y="1789"/>
                    </a:lnTo>
                    <a:lnTo>
                      <a:pt x="1220" y="1782"/>
                    </a:lnTo>
                    <a:lnTo>
                      <a:pt x="1226" y="1777"/>
                    </a:lnTo>
                    <a:lnTo>
                      <a:pt x="1233" y="1771"/>
                    </a:lnTo>
                    <a:lnTo>
                      <a:pt x="1239" y="1767"/>
                    </a:lnTo>
                    <a:lnTo>
                      <a:pt x="1246" y="1765"/>
                    </a:lnTo>
                    <a:lnTo>
                      <a:pt x="1253" y="1764"/>
                    </a:lnTo>
                    <a:lnTo>
                      <a:pt x="1261" y="1765"/>
                    </a:lnTo>
                    <a:lnTo>
                      <a:pt x="1277" y="1771"/>
                    </a:lnTo>
                    <a:lnTo>
                      <a:pt x="1293" y="1779"/>
                    </a:lnTo>
                    <a:lnTo>
                      <a:pt x="1308" y="1788"/>
                    </a:lnTo>
                    <a:lnTo>
                      <a:pt x="1325" y="1794"/>
                    </a:lnTo>
                    <a:lnTo>
                      <a:pt x="1334" y="1795"/>
                    </a:lnTo>
                    <a:lnTo>
                      <a:pt x="1341" y="1796"/>
                    </a:lnTo>
                    <a:lnTo>
                      <a:pt x="1349" y="1795"/>
                    </a:lnTo>
                    <a:lnTo>
                      <a:pt x="1356" y="1791"/>
                    </a:lnTo>
                    <a:lnTo>
                      <a:pt x="1363" y="1786"/>
                    </a:lnTo>
                    <a:lnTo>
                      <a:pt x="1368" y="1781"/>
                    </a:lnTo>
                    <a:lnTo>
                      <a:pt x="1372" y="1774"/>
                    </a:lnTo>
                    <a:lnTo>
                      <a:pt x="1373" y="1767"/>
                    </a:lnTo>
                    <a:lnTo>
                      <a:pt x="1376" y="1751"/>
                    </a:lnTo>
                    <a:lnTo>
                      <a:pt x="1378" y="1735"/>
                    </a:lnTo>
                    <a:lnTo>
                      <a:pt x="1379" y="1718"/>
                    </a:lnTo>
                    <a:lnTo>
                      <a:pt x="1382" y="1703"/>
                    </a:lnTo>
                    <a:lnTo>
                      <a:pt x="1385" y="1696"/>
                    </a:lnTo>
                    <a:lnTo>
                      <a:pt x="1389" y="1689"/>
                    </a:lnTo>
                    <a:lnTo>
                      <a:pt x="1395" y="1683"/>
                    </a:lnTo>
                    <a:lnTo>
                      <a:pt x="1402" y="1677"/>
                    </a:lnTo>
                    <a:lnTo>
                      <a:pt x="1409" y="1673"/>
                    </a:lnTo>
                    <a:lnTo>
                      <a:pt x="1416" y="1670"/>
                    </a:lnTo>
                    <a:lnTo>
                      <a:pt x="1423" y="1670"/>
                    </a:lnTo>
                    <a:lnTo>
                      <a:pt x="1430" y="1672"/>
                    </a:lnTo>
                    <a:lnTo>
                      <a:pt x="1446" y="1677"/>
                    </a:lnTo>
                    <a:lnTo>
                      <a:pt x="1463" y="1686"/>
                    </a:lnTo>
                    <a:lnTo>
                      <a:pt x="1478" y="1694"/>
                    </a:lnTo>
                    <a:lnTo>
                      <a:pt x="1495" y="1700"/>
                    </a:lnTo>
                    <a:lnTo>
                      <a:pt x="1502" y="1701"/>
                    </a:lnTo>
                    <a:lnTo>
                      <a:pt x="1511" y="1701"/>
                    </a:lnTo>
                    <a:lnTo>
                      <a:pt x="1518" y="1700"/>
                    </a:lnTo>
                    <a:lnTo>
                      <a:pt x="1526" y="1697"/>
                    </a:lnTo>
                    <a:lnTo>
                      <a:pt x="1532" y="1691"/>
                    </a:lnTo>
                    <a:lnTo>
                      <a:pt x="1538" y="1686"/>
                    </a:lnTo>
                    <a:lnTo>
                      <a:pt x="1541" y="1680"/>
                    </a:lnTo>
                    <a:lnTo>
                      <a:pt x="1543" y="1673"/>
                    </a:lnTo>
                    <a:lnTo>
                      <a:pt x="1546" y="1657"/>
                    </a:lnTo>
                    <a:lnTo>
                      <a:pt x="1548" y="1642"/>
                    </a:lnTo>
                    <a:lnTo>
                      <a:pt x="1549" y="1625"/>
                    </a:lnTo>
                    <a:lnTo>
                      <a:pt x="1552" y="1609"/>
                    </a:lnTo>
                    <a:lnTo>
                      <a:pt x="1555" y="1602"/>
                    </a:lnTo>
                    <a:lnTo>
                      <a:pt x="1559" y="1595"/>
                    </a:lnTo>
                    <a:lnTo>
                      <a:pt x="1565" y="1589"/>
                    </a:lnTo>
                    <a:lnTo>
                      <a:pt x="1572" y="1584"/>
                    </a:lnTo>
                    <a:lnTo>
                      <a:pt x="1579" y="1579"/>
                    </a:lnTo>
                    <a:lnTo>
                      <a:pt x="1585" y="1576"/>
                    </a:lnTo>
                    <a:lnTo>
                      <a:pt x="1593" y="1576"/>
                    </a:lnTo>
                    <a:lnTo>
                      <a:pt x="1600" y="1578"/>
                    </a:lnTo>
                    <a:lnTo>
                      <a:pt x="1616" y="1584"/>
                    </a:lnTo>
                    <a:lnTo>
                      <a:pt x="1631" y="1591"/>
                    </a:lnTo>
                    <a:lnTo>
                      <a:pt x="1648" y="1599"/>
                    </a:lnTo>
                    <a:lnTo>
                      <a:pt x="1664" y="1606"/>
                    </a:lnTo>
                    <a:lnTo>
                      <a:pt x="1672" y="1608"/>
                    </a:lnTo>
                    <a:lnTo>
                      <a:pt x="1679" y="1608"/>
                    </a:lnTo>
                    <a:lnTo>
                      <a:pt x="1688" y="1606"/>
                    </a:lnTo>
                    <a:lnTo>
                      <a:pt x="1695" y="1603"/>
                    </a:lnTo>
                    <a:lnTo>
                      <a:pt x="1702" y="1598"/>
                    </a:lnTo>
                    <a:lnTo>
                      <a:pt x="1706" y="1592"/>
                    </a:lnTo>
                    <a:lnTo>
                      <a:pt x="1711" y="1586"/>
                    </a:lnTo>
                    <a:lnTo>
                      <a:pt x="1713" y="1579"/>
                    </a:lnTo>
                    <a:lnTo>
                      <a:pt x="1716" y="1564"/>
                    </a:lnTo>
                    <a:lnTo>
                      <a:pt x="1716" y="1548"/>
                    </a:lnTo>
                    <a:lnTo>
                      <a:pt x="1718" y="1531"/>
                    </a:lnTo>
                    <a:lnTo>
                      <a:pt x="1721" y="1515"/>
                    </a:lnTo>
                    <a:lnTo>
                      <a:pt x="1725" y="1508"/>
                    </a:lnTo>
                    <a:lnTo>
                      <a:pt x="1728" y="1501"/>
                    </a:lnTo>
                    <a:lnTo>
                      <a:pt x="1733" y="1494"/>
                    </a:lnTo>
                    <a:lnTo>
                      <a:pt x="1740" y="1490"/>
                    </a:lnTo>
                    <a:lnTo>
                      <a:pt x="1747" y="1486"/>
                    </a:lnTo>
                    <a:lnTo>
                      <a:pt x="1755" y="1483"/>
                    </a:lnTo>
                    <a:lnTo>
                      <a:pt x="1762" y="1483"/>
                    </a:lnTo>
                    <a:lnTo>
                      <a:pt x="1770" y="1484"/>
                    </a:lnTo>
                    <a:lnTo>
                      <a:pt x="1784" y="1490"/>
                    </a:lnTo>
                    <a:lnTo>
                      <a:pt x="1801" y="1497"/>
                    </a:lnTo>
                    <a:lnTo>
                      <a:pt x="1817" y="1506"/>
                    </a:lnTo>
                    <a:lnTo>
                      <a:pt x="1834" y="1513"/>
                    </a:lnTo>
                    <a:lnTo>
                      <a:pt x="1841" y="1514"/>
                    </a:lnTo>
                    <a:lnTo>
                      <a:pt x="1849" y="1514"/>
                    </a:lnTo>
                    <a:lnTo>
                      <a:pt x="1857" y="1513"/>
                    </a:lnTo>
                    <a:lnTo>
                      <a:pt x="1865" y="1510"/>
                    </a:lnTo>
                    <a:lnTo>
                      <a:pt x="1871" y="1504"/>
                    </a:lnTo>
                    <a:lnTo>
                      <a:pt x="1876" y="1498"/>
                    </a:lnTo>
                    <a:lnTo>
                      <a:pt x="1879" y="1493"/>
                    </a:lnTo>
                    <a:lnTo>
                      <a:pt x="1882" y="1486"/>
                    </a:lnTo>
                    <a:lnTo>
                      <a:pt x="1885" y="1470"/>
                    </a:lnTo>
                    <a:lnTo>
                      <a:pt x="1886" y="1453"/>
                    </a:lnTo>
                    <a:lnTo>
                      <a:pt x="1888" y="1437"/>
                    </a:lnTo>
                    <a:lnTo>
                      <a:pt x="1891" y="1422"/>
                    </a:lnTo>
                    <a:lnTo>
                      <a:pt x="1893" y="1415"/>
                    </a:lnTo>
                    <a:lnTo>
                      <a:pt x="1898" y="1408"/>
                    </a:lnTo>
                    <a:lnTo>
                      <a:pt x="1903" y="1401"/>
                    </a:lnTo>
                    <a:lnTo>
                      <a:pt x="1910" y="1395"/>
                    </a:lnTo>
                    <a:lnTo>
                      <a:pt x="1918" y="1391"/>
                    </a:lnTo>
                    <a:lnTo>
                      <a:pt x="1925" y="1389"/>
                    </a:lnTo>
                    <a:lnTo>
                      <a:pt x="1932" y="1389"/>
                    </a:lnTo>
                    <a:lnTo>
                      <a:pt x="1939" y="1389"/>
                    </a:lnTo>
                    <a:lnTo>
                      <a:pt x="1954" y="1395"/>
                    </a:lnTo>
                    <a:lnTo>
                      <a:pt x="1970" y="1403"/>
                    </a:lnTo>
                    <a:lnTo>
                      <a:pt x="1987" y="1412"/>
                    </a:lnTo>
                    <a:lnTo>
                      <a:pt x="2003" y="1419"/>
                    </a:lnTo>
                    <a:lnTo>
                      <a:pt x="2011" y="1420"/>
                    </a:lnTo>
                    <a:lnTo>
                      <a:pt x="2020" y="1420"/>
                    </a:lnTo>
                    <a:lnTo>
                      <a:pt x="2027" y="1419"/>
                    </a:lnTo>
                    <a:lnTo>
                      <a:pt x="2034" y="1415"/>
                    </a:lnTo>
                    <a:lnTo>
                      <a:pt x="2041" y="1410"/>
                    </a:lnTo>
                    <a:lnTo>
                      <a:pt x="2046" y="1405"/>
                    </a:lnTo>
                    <a:lnTo>
                      <a:pt x="2049" y="1398"/>
                    </a:lnTo>
                    <a:lnTo>
                      <a:pt x="2052" y="1391"/>
                    </a:lnTo>
                    <a:lnTo>
                      <a:pt x="2055" y="1376"/>
                    </a:lnTo>
                    <a:lnTo>
                      <a:pt x="2056" y="1359"/>
                    </a:lnTo>
                    <a:lnTo>
                      <a:pt x="2056" y="1344"/>
                    </a:lnTo>
                    <a:lnTo>
                      <a:pt x="2061" y="1328"/>
                    </a:lnTo>
                    <a:lnTo>
                      <a:pt x="2063" y="1320"/>
                    </a:lnTo>
                    <a:lnTo>
                      <a:pt x="2068" y="1313"/>
                    </a:lnTo>
                    <a:lnTo>
                      <a:pt x="2073" y="1307"/>
                    </a:lnTo>
                    <a:lnTo>
                      <a:pt x="2080" y="1301"/>
                    </a:lnTo>
                    <a:lnTo>
                      <a:pt x="2086" y="1297"/>
                    </a:lnTo>
                    <a:lnTo>
                      <a:pt x="2093" y="1296"/>
                    </a:lnTo>
                    <a:lnTo>
                      <a:pt x="2100" y="1294"/>
                    </a:lnTo>
                    <a:lnTo>
                      <a:pt x="2109" y="1296"/>
                    </a:lnTo>
                    <a:lnTo>
                      <a:pt x="2124" y="1301"/>
                    </a:lnTo>
                    <a:lnTo>
                      <a:pt x="2140" y="1310"/>
                    </a:lnTo>
                    <a:lnTo>
                      <a:pt x="2156" y="1318"/>
                    </a:lnTo>
                    <a:lnTo>
                      <a:pt x="2173" y="1324"/>
                    </a:lnTo>
                    <a:lnTo>
                      <a:pt x="2180" y="1325"/>
                    </a:lnTo>
                    <a:lnTo>
                      <a:pt x="2188" y="1325"/>
                    </a:lnTo>
                    <a:lnTo>
                      <a:pt x="2197" y="1325"/>
                    </a:lnTo>
                    <a:lnTo>
                      <a:pt x="2204" y="1321"/>
                    </a:lnTo>
                    <a:lnTo>
                      <a:pt x="2211" y="1317"/>
                    </a:lnTo>
                    <a:lnTo>
                      <a:pt x="2215" y="1311"/>
                    </a:lnTo>
                    <a:lnTo>
                      <a:pt x="2219" y="1306"/>
                    </a:lnTo>
                    <a:lnTo>
                      <a:pt x="2222" y="1298"/>
                    </a:lnTo>
                    <a:lnTo>
                      <a:pt x="2225" y="1284"/>
                    </a:lnTo>
                    <a:lnTo>
                      <a:pt x="2226" y="1269"/>
                    </a:lnTo>
                    <a:lnTo>
                      <a:pt x="2228" y="1253"/>
                    </a:lnTo>
                    <a:lnTo>
                      <a:pt x="2232" y="1239"/>
                    </a:lnTo>
                    <a:lnTo>
                      <a:pt x="2235" y="1232"/>
                    </a:lnTo>
                    <a:lnTo>
                      <a:pt x="2239" y="1226"/>
                    </a:lnTo>
                    <a:lnTo>
                      <a:pt x="2245" y="1220"/>
                    </a:lnTo>
                    <a:lnTo>
                      <a:pt x="2252" y="1215"/>
                    </a:lnTo>
                    <a:lnTo>
                      <a:pt x="2259" y="1210"/>
                    </a:lnTo>
                    <a:lnTo>
                      <a:pt x="2266" y="1209"/>
                    </a:lnTo>
                    <a:lnTo>
                      <a:pt x="2275" y="1210"/>
                    </a:lnTo>
                    <a:lnTo>
                      <a:pt x="2282" y="1212"/>
                    </a:lnTo>
                    <a:lnTo>
                      <a:pt x="2297" y="1219"/>
                    </a:lnTo>
                    <a:lnTo>
                      <a:pt x="2314" y="1227"/>
                    </a:lnTo>
                    <a:lnTo>
                      <a:pt x="2331" y="1237"/>
                    </a:lnTo>
                    <a:lnTo>
                      <a:pt x="2348" y="1244"/>
                    </a:lnTo>
                    <a:lnTo>
                      <a:pt x="2355" y="1246"/>
                    </a:lnTo>
                    <a:lnTo>
                      <a:pt x="2364" y="1247"/>
                    </a:lnTo>
                    <a:lnTo>
                      <a:pt x="2372" y="1246"/>
                    </a:lnTo>
                    <a:lnTo>
                      <a:pt x="2379" y="1242"/>
                    </a:lnTo>
                    <a:lnTo>
                      <a:pt x="2385" y="1237"/>
                    </a:lnTo>
                    <a:lnTo>
                      <a:pt x="2389" y="1232"/>
                    </a:lnTo>
                    <a:lnTo>
                      <a:pt x="2392" y="1226"/>
                    </a:lnTo>
                    <a:lnTo>
                      <a:pt x="2395" y="1219"/>
                    </a:lnTo>
                    <a:lnTo>
                      <a:pt x="2396" y="1203"/>
                    </a:lnTo>
                    <a:lnTo>
                      <a:pt x="2395" y="1186"/>
                    </a:lnTo>
                    <a:lnTo>
                      <a:pt x="2395" y="1169"/>
                    </a:lnTo>
                    <a:lnTo>
                      <a:pt x="2396" y="1154"/>
                    </a:lnTo>
                    <a:lnTo>
                      <a:pt x="2398" y="1145"/>
                    </a:lnTo>
                    <a:lnTo>
                      <a:pt x="2402" y="1138"/>
                    </a:lnTo>
                    <a:lnTo>
                      <a:pt x="2406" y="1132"/>
                    </a:lnTo>
                    <a:lnTo>
                      <a:pt x="2413" y="1127"/>
                    </a:lnTo>
                    <a:lnTo>
                      <a:pt x="2419" y="1122"/>
                    </a:lnTo>
                    <a:lnTo>
                      <a:pt x="2425" y="1120"/>
                    </a:lnTo>
                    <a:lnTo>
                      <a:pt x="2432" y="1120"/>
                    </a:lnTo>
                    <a:lnTo>
                      <a:pt x="2439" y="1121"/>
                    </a:lnTo>
                    <a:lnTo>
                      <a:pt x="2452" y="1125"/>
                    </a:lnTo>
                    <a:lnTo>
                      <a:pt x="2467" y="1134"/>
                    </a:lnTo>
                    <a:lnTo>
                      <a:pt x="2481" y="1142"/>
                    </a:lnTo>
                    <a:lnTo>
                      <a:pt x="2496" y="1148"/>
                    </a:lnTo>
                    <a:lnTo>
                      <a:pt x="2503" y="1151"/>
                    </a:lnTo>
                    <a:lnTo>
                      <a:pt x="2510" y="1151"/>
                    </a:lnTo>
                    <a:lnTo>
                      <a:pt x="2517" y="1149"/>
                    </a:lnTo>
                    <a:lnTo>
                      <a:pt x="2524" y="1145"/>
                    </a:lnTo>
                    <a:lnTo>
                      <a:pt x="2530" y="1141"/>
                    </a:lnTo>
                    <a:lnTo>
                      <a:pt x="2534" y="1135"/>
                    </a:lnTo>
                    <a:lnTo>
                      <a:pt x="2537" y="1130"/>
                    </a:lnTo>
                    <a:lnTo>
                      <a:pt x="2538" y="1122"/>
                    </a:lnTo>
                    <a:lnTo>
                      <a:pt x="2541" y="1107"/>
                    </a:lnTo>
                    <a:lnTo>
                      <a:pt x="2540" y="1091"/>
                    </a:lnTo>
                    <a:lnTo>
                      <a:pt x="2540" y="1074"/>
                    </a:lnTo>
                    <a:lnTo>
                      <a:pt x="2542" y="1059"/>
                    </a:lnTo>
                    <a:lnTo>
                      <a:pt x="2544" y="1052"/>
                    </a:lnTo>
                    <a:lnTo>
                      <a:pt x="2548" y="1046"/>
                    </a:lnTo>
                    <a:lnTo>
                      <a:pt x="2552" y="1039"/>
                    </a:lnTo>
                    <a:lnTo>
                      <a:pt x="2559" y="1035"/>
                    </a:lnTo>
                    <a:lnTo>
                      <a:pt x="2565" y="1030"/>
                    </a:lnTo>
                    <a:lnTo>
                      <a:pt x="2572" y="1027"/>
                    </a:lnTo>
                    <a:lnTo>
                      <a:pt x="2578" y="1027"/>
                    </a:lnTo>
                    <a:lnTo>
                      <a:pt x="2585" y="1029"/>
                    </a:lnTo>
                    <a:lnTo>
                      <a:pt x="2599" y="1036"/>
                    </a:lnTo>
                    <a:lnTo>
                      <a:pt x="2613" y="1044"/>
                    </a:lnTo>
                    <a:lnTo>
                      <a:pt x="2627" y="1053"/>
                    </a:lnTo>
                    <a:lnTo>
                      <a:pt x="2643" y="1060"/>
                    </a:lnTo>
                    <a:lnTo>
                      <a:pt x="2650" y="1061"/>
                    </a:lnTo>
                    <a:lnTo>
                      <a:pt x="2657" y="1061"/>
                    </a:lnTo>
                    <a:lnTo>
                      <a:pt x="2664" y="1060"/>
                    </a:lnTo>
                    <a:lnTo>
                      <a:pt x="2671" y="1057"/>
                    </a:lnTo>
                    <a:lnTo>
                      <a:pt x="2677" y="1053"/>
                    </a:lnTo>
                    <a:lnTo>
                      <a:pt x="2681" y="1047"/>
                    </a:lnTo>
                    <a:lnTo>
                      <a:pt x="2684" y="1040"/>
                    </a:lnTo>
                    <a:lnTo>
                      <a:pt x="2685" y="1035"/>
                    </a:lnTo>
                    <a:lnTo>
                      <a:pt x="2687" y="1019"/>
                    </a:lnTo>
                    <a:lnTo>
                      <a:pt x="2687" y="1003"/>
                    </a:lnTo>
                    <a:lnTo>
                      <a:pt x="2687" y="986"/>
                    </a:lnTo>
                    <a:lnTo>
                      <a:pt x="2690" y="971"/>
                    </a:lnTo>
                    <a:lnTo>
                      <a:pt x="2691" y="964"/>
                    </a:lnTo>
                    <a:lnTo>
                      <a:pt x="2695" y="958"/>
                    </a:lnTo>
                    <a:lnTo>
                      <a:pt x="2700" y="951"/>
                    </a:lnTo>
                    <a:lnTo>
                      <a:pt x="2707" y="945"/>
                    </a:lnTo>
                    <a:lnTo>
                      <a:pt x="2712" y="942"/>
                    </a:lnTo>
                    <a:lnTo>
                      <a:pt x="2718" y="939"/>
                    </a:lnTo>
                    <a:lnTo>
                      <a:pt x="2725" y="939"/>
                    </a:lnTo>
                    <a:lnTo>
                      <a:pt x="2732" y="941"/>
                    </a:lnTo>
                    <a:lnTo>
                      <a:pt x="2746" y="947"/>
                    </a:lnTo>
                    <a:lnTo>
                      <a:pt x="2761" y="955"/>
                    </a:lnTo>
                    <a:lnTo>
                      <a:pt x="2775" y="965"/>
                    </a:lnTo>
                    <a:lnTo>
                      <a:pt x="2789" y="971"/>
                    </a:lnTo>
                    <a:lnTo>
                      <a:pt x="2797" y="974"/>
                    </a:lnTo>
                    <a:lnTo>
                      <a:pt x="2805" y="974"/>
                    </a:lnTo>
                    <a:lnTo>
                      <a:pt x="2812" y="972"/>
                    </a:lnTo>
                    <a:lnTo>
                      <a:pt x="2819" y="969"/>
                    </a:lnTo>
                    <a:lnTo>
                      <a:pt x="2824" y="965"/>
                    </a:lnTo>
                    <a:lnTo>
                      <a:pt x="2829" y="959"/>
                    </a:lnTo>
                    <a:lnTo>
                      <a:pt x="2831" y="954"/>
                    </a:lnTo>
                    <a:lnTo>
                      <a:pt x="2833" y="947"/>
                    </a:lnTo>
                    <a:lnTo>
                      <a:pt x="2834" y="932"/>
                    </a:lnTo>
                    <a:lnTo>
                      <a:pt x="2834" y="917"/>
                    </a:lnTo>
                    <a:lnTo>
                      <a:pt x="2834" y="901"/>
                    </a:lnTo>
                    <a:lnTo>
                      <a:pt x="2836" y="887"/>
                    </a:lnTo>
                    <a:lnTo>
                      <a:pt x="2839" y="880"/>
                    </a:lnTo>
                    <a:lnTo>
                      <a:pt x="2843" y="874"/>
                    </a:lnTo>
                    <a:lnTo>
                      <a:pt x="2847" y="869"/>
                    </a:lnTo>
                    <a:lnTo>
                      <a:pt x="2854" y="863"/>
                    </a:lnTo>
                    <a:lnTo>
                      <a:pt x="2860" y="860"/>
                    </a:lnTo>
                    <a:lnTo>
                      <a:pt x="2865" y="859"/>
                    </a:lnTo>
                    <a:lnTo>
                      <a:pt x="2873" y="859"/>
                    </a:lnTo>
                    <a:lnTo>
                      <a:pt x="2880" y="860"/>
                    </a:lnTo>
                    <a:lnTo>
                      <a:pt x="2892" y="867"/>
                    </a:lnTo>
                    <a:lnTo>
                      <a:pt x="2908" y="876"/>
                    </a:lnTo>
                    <a:lnTo>
                      <a:pt x="2922" y="886"/>
                    </a:lnTo>
                    <a:lnTo>
                      <a:pt x="2936" y="893"/>
                    </a:lnTo>
                    <a:lnTo>
                      <a:pt x="2943" y="895"/>
                    </a:lnTo>
                    <a:lnTo>
                      <a:pt x="2952" y="897"/>
                    </a:lnTo>
                    <a:lnTo>
                      <a:pt x="2958" y="895"/>
                    </a:lnTo>
                    <a:lnTo>
                      <a:pt x="2965" y="893"/>
                    </a:lnTo>
                    <a:lnTo>
                      <a:pt x="2970" y="888"/>
                    </a:lnTo>
                    <a:lnTo>
                      <a:pt x="2975" y="883"/>
                    </a:lnTo>
                    <a:lnTo>
                      <a:pt x="2979" y="877"/>
                    </a:lnTo>
                    <a:lnTo>
                      <a:pt x="2980" y="870"/>
                    </a:lnTo>
                    <a:lnTo>
                      <a:pt x="2982" y="856"/>
                    </a:lnTo>
                    <a:lnTo>
                      <a:pt x="2982" y="842"/>
                    </a:lnTo>
                    <a:lnTo>
                      <a:pt x="2982" y="826"/>
                    </a:lnTo>
                    <a:lnTo>
                      <a:pt x="2983" y="810"/>
                    </a:lnTo>
                    <a:lnTo>
                      <a:pt x="2986" y="803"/>
                    </a:lnTo>
                    <a:lnTo>
                      <a:pt x="2989" y="798"/>
                    </a:lnTo>
                    <a:lnTo>
                      <a:pt x="2994" y="792"/>
                    </a:lnTo>
                    <a:lnTo>
                      <a:pt x="3000" y="786"/>
                    </a:lnTo>
                    <a:lnTo>
                      <a:pt x="3007" y="783"/>
                    </a:lnTo>
                    <a:lnTo>
                      <a:pt x="3013" y="782"/>
                    </a:lnTo>
                    <a:lnTo>
                      <a:pt x="3020" y="782"/>
                    </a:lnTo>
                    <a:lnTo>
                      <a:pt x="3026" y="783"/>
                    </a:lnTo>
                    <a:lnTo>
                      <a:pt x="3040" y="790"/>
                    </a:lnTo>
                    <a:lnTo>
                      <a:pt x="3055" y="800"/>
                    </a:lnTo>
                    <a:lnTo>
                      <a:pt x="3069" y="810"/>
                    </a:lnTo>
                    <a:lnTo>
                      <a:pt x="3085" y="817"/>
                    </a:lnTo>
                    <a:lnTo>
                      <a:pt x="3092" y="819"/>
                    </a:lnTo>
                    <a:lnTo>
                      <a:pt x="3099" y="820"/>
                    </a:lnTo>
                    <a:lnTo>
                      <a:pt x="3105" y="819"/>
                    </a:lnTo>
                    <a:lnTo>
                      <a:pt x="3112" y="816"/>
                    </a:lnTo>
                    <a:lnTo>
                      <a:pt x="3118" y="812"/>
                    </a:lnTo>
                    <a:lnTo>
                      <a:pt x="3120" y="806"/>
                    </a:lnTo>
                    <a:lnTo>
                      <a:pt x="3123" y="800"/>
                    </a:lnTo>
                    <a:lnTo>
                      <a:pt x="3125" y="793"/>
                    </a:lnTo>
                    <a:lnTo>
                      <a:pt x="3125" y="778"/>
                    </a:lnTo>
                    <a:lnTo>
                      <a:pt x="3123" y="762"/>
                    </a:lnTo>
                    <a:lnTo>
                      <a:pt x="3122" y="745"/>
                    </a:lnTo>
                    <a:lnTo>
                      <a:pt x="3122" y="729"/>
                    </a:lnTo>
                    <a:lnTo>
                      <a:pt x="3123" y="722"/>
                    </a:lnTo>
                    <a:lnTo>
                      <a:pt x="3126" y="717"/>
                    </a:lnTo>
                    <a:lnTo>
                      <a:pt x="3129" y="710"/>
                    </a:lnTo>
                    <a:lnTo>
                      <a:pt x="3135" y="704"/>
                    </a:lnTo>
                    <a:lnTo>
                      <a:pt x="3140" y="701"/>
                    </a:lnTo>
                    <a:lnTo>
                      <a:pt x="3146" y="698"/>
                    </a:lnTo>
                    <a:lnTo>
                      <a:pt x="3152" y="698"/>
                    </a:lnTo>
                    <a:lnTo>
                      <a:pt x="3157" y="700"/>
                    </a:lnTo>
                    <a:lnTo>
                      <a:pt x="3170" y="705"/>
                    </a:lnTo>
                    <a:lnTo>
                      <a:pt x="3183" y="714"/>
                    </a:lnTo>
                    <a:lnTo>
                      <a:pt x="3197" y="724"/>
                    </a:lnTo>
                    <a:lnTo>
                      <a:pt x="3210" y="729"/>
                    </a:lnTo>
                    <a:lnTo>
                      <a:pt x="3217" y="732"/>
                    </a:lnTo>
                    <a:lnTo>
                      <a:pt x="3223" y="732"/>
                    </a:lnTo>
                    <a:lnTo>
                      <a:pt x="3230" y="731"/>
                    </a:lnTo>
                    <a:lnTo>
                      <a:pt x="3235" y="728"/>
                    </a:lnTo>
                    <a:lnTo>
                      <a:pt x="3241" y="724"/>
                    </a:lnTo>
                    <a:lnTo>
                      <a:pt x="3244" y="718"/>
                    </a:lnTo>
                    <a:lnTo>
                      <a:pt x="3247" y="711"/>
                    </a:lnTo>
                    <a:lnTo>
                      <a:pt x="3247" y="704"/>
                    </a:lnTo>
                    <a:lnTo>
                      <a:pt x="3247" y="690"/>
                    </a:lnTo>
                    <a:lnTo>
                      <a:pt x="3245" y="673"/>
                    </a:lnTo>
                    <a:lnTo>
                      <a:pt x="3244" y="657"/>
                    </a:lnTo>
                    <a:lnTo>
                      <a:pt x="3244" y="642"/>
                    </a:lnTo>
                    <a:lnTo>
                      <a:pt x="3247" y="634"/>
                    </a:lnTo>
                    <a:lnTo>
                      <a:pt x="3248" y="627"/>
                    </a:lnTo>
                    <a:lnTo>
                      <a:pt x="3252" y="622"/>
                    </a:lnTo>
                    <a:lnTo>
                      <a:pt x="3258" y="616"/>
                    </a:lnTo>
                    <a:lnTo>
                      <a:pt x="3264" y="613"/>
                    </a:lnTo>
                    <a:lnTo>
                      <a:pt x="3269" y="610"/>
                    </a:lnTo>
                    <a:lnTo>
                      <a:pt x="3275" y="610"/>
                    </a:lnTo>
                    <a:lnTo>
                      <a:pt x="3281" y="612"/>
                    </a:lnTo>
                    <a:lnTo>
                      <a:pt x="3293" y="617"/>
                    </a:lnTo>
                    <a:lnTo>
                      <a:pt x="3306" y="626"/>
                    </a:lnTo>
                    <a:lnTo>
                      <a:pt x="3320" y="636"/>
                    </a:lnTo>
                    <a:lnTo>
                      <a:pt x="3333" y="642"/>
                    </a:lnTo>
                    <a:lnTo>
                      <a:pt x="3340" y="644"/>
                    </a:lnTo>
                    <a:lnTo>
                      <a:pt x="3346" y="644"/>
                    </a:lnTo>
                    <a:lnTo>
                      <a:pt x="3351" y="643"/>
                    </a:lnTo>
                    <a:lnTo>
                      <a:pt x="3359" y="640"/>
                    </a:lnTo>
                    <a:lnTo>
                      <a:pt x="3363" y="634"/>
                    </a:lnTo>
                    <a:lnTo>
                      <a:pt x="3367" y="630"/>
                    </a:lnTo>
                    <a:lnTo>
                      <a:pt x="3368" y="623"/>
                    </a:lnTo>
                    <a:lnTo>
                      <a:pt x="3370" y="616"/>
                    </a:lnTo>
                    <a:lnTo>
                      <a:pt x="3370" y="602"/>
                    </a:lnTo>
                    <a:lnTo>
                      <a:pt x="3368" y="585"/>
                    </a:lnTo>
                    <a:lnTo>
                      <a:pt x="3367" y="569"/>
                    </a:lnTo>
                    <a:lnTo>
                      <a:pt x="3367" y="554"/>
                    </a:lnTo>
                    <a:lnTo>
                      <a:pt x="3368" y="546"/>
                    </a:lnTo>
                    <a:lnTo>
                      <a:pt x="3371" y="539"/>
                    </a:lnTo>
                    <a:lnTo>
                      <a:pt x="3376" y="534"/>
                    </a:lnTo>
                    <a:lnTo>
                      <a:pt x="3381" y="528"/>
                    </a:lnTo>
                    <a:lnTo>
                      <a:pt x="3387" y="524"/>
                    </a:lnTo>
                    <a:lnTo>
                      <a:pt x="3393" y="522"/>
                    </a:lnTo>
                    <a:lnTo>
                      <a:pt x="3398" y="522"/>
                    </a:lnTo>
                    <a:lnTo>
                      <a:pt x="3404" y="524"/>
                    </a:lnTo>
                    <a:lnTo>
                      <a:pt x="3417" y="529"/>
                    </a:lnTo>
                    <a:lnTo>
                      <a:pt x="3429" y="538"/>
                    </a:lnTo>
                    <a:lnTo>
                      <a:pt x="3442" y="548"/>
                    </a:lnTo>
                    <a:lnTo>
                      <a:pt x="3456" y="554"/>
                    </a:lnTo>
                    <a:lnTo>
                      <a:pt x="3462" y="556"/>
                    </a:lnTo>
                    <a:lnTo>
                      <a:pt x="3469" y="556"/>
                    </a:lnTo>
                    <a:lnTo>
                      <a:pt x="3475" y="555"/>
                    </a:lnTo>
                    <a:lnTo>
                      <a:pt x="3482" y="552"/>
                    </a:lnTo>
                    <a:lnTo>
                      <a:pt x="3486" y="546"/>
                    </a:lnTo>
                    <a:lnTo>
                      <a:pt x="3490" y="541"/>
                    </a:lnTo>
                    <a:lnTo>
                      <a:pt x="3492" y="535"/>
                    </a:lnTo>
                    <a:lnTo>
                      <a:pt x="3493" y="528"/>
                    </a:lnTo>
                    <a:lnTo>
                      <a:pt x="3493" y="514"/>
                    </a:lnTo>
                    <a:lnTo>
                      <a:pt x="3492" y="497"/>
                    </a:lnTo>
                    <a:lnTo>
                      <a:pt x="3490" y="481"/>
                    </a:lnTo>
                    <a:lnTo>
                      <a:pt x="3490" y="466"/>
                    </a:lnTo>
                    <a:lnTo>
                      <a:pt x="3492" y="458"/>
                    </a:lnTo>
                    <a:lnTo>
                      <a:pt x="3495" y="451"/>
                    </a:lnTo>
                    <a:lnTo>
                      <a:pt x="3499" y="446"/>
                    </a:lnTo>
                    <a:lnTo>
                      <a:pt x="3504" y="440"/>
                    </a:lnTo>
                    <a:lnTo>
                      <a:pt x="3509" y="437"/>
                    </a:lnTo>
                    <a:lnTo>
                      <a:pt x="3514" y="436"/>
                    </a:lnTo>
                    <a:lnTo>
                      <a:pt x="3520" y="436"/>
                    </a:lnTo>
                    <a:lnTo>
                      <a:pt x="3527" y="439"/>
                    </a:lnTo>
                    <a:lnTo>
                      <a:pt x="3540" y="446"/>
                    </a:lnTo>
                    <a:lnTo>
                      <a:pt x="3553" y="456"/>
                    </a:lnTo>
                    <a:lnTo>
                      <a:pt x="3565" y="466"/>
                    </a:lnTo>
                    <a:lnTo>
                      <a:pt x="3580" y="473"/>
                    </a:lnTo>
                    <a:lnTo>
                      <a:pt x="3585" y="476"/>
                    </a:lnTo>
                    <a:lnTo>
                      <a:pt x="3592" y="477"/>
                    </a:lnTo>
                    <a:lnTo>
                      <a:pt x="3598" y="476"/>
                    </a:lnTo>
                    <a:lnTo>
                      <a:pt x="3604" y="473"/>
                    </a:lnTo>
                    <a:lnTo>
                      <a:pt x="3609" y="468"/>
                    </a:lnTo>
                    <a:lnTo>
                      <a:pt x="3614" y="464"/>
                    </a:lnTo>
                    <a:lnTo>
                      <a:pt x="3615" y="458"/>
                    </a:lnTo>
                    <a:lnTo>
                      <a:pt x="3616" y="453"/>
                    </a:lnTo>
                    <a:lnTo>
                      <a:pt x="3616" y="439"/>
                    </a:lnTo>
                    <a:lnTo>
                      <a:pt x="3615" y="424"/>
                    </a:lnTo>
                    <a:lnTo>
                      <a:pt x="3614" y="409"/>
                    </a:lnTo>
                    <a:lnTo>
                      <a:pt x="3614" y="395"/>
                    </a:lnTo>
                    <a:lnTo>
                      <a:pt x="3615" y="388"/>
                    </a:lnTo>
                    <a:lnTo>
                      <a:pt x="3618" y="382"/>
                    </a:lnTo>
                    <a:lnTo>
                      <a:pt x="3622" y="376"/>
                    </a:lnTo>
                    <a:lnTo>
                      <a:pt x="3628" y="372"/>
                    </a:lnTo>
                    <a:lnTo>
                      <a:pt x="3632" y="369"/>
                    </a:lnTo>
                    <a:lnTo>
                      <a:pt x="3638" y="368"/>
                    </a:lnTo>
                    <a:lnTo>
                      <a:pt x="3643" y="368"/>
                    </a:lnTo>
                    <a:lnTo>
                      <a:pt x="3650" y="371"/>
                    </a:lnTo>
                    <a:lnTo>
                      <a:pt x="3663" y="378"/>
                    </a:lnTo>
                    <a:lnTo>
                      <a:pt x="3676" y="388"/>
                    </a:lnTo>
                    <a:lnTo>
                      <a:pt x="3689" y="397"/>
                    </a:lnTo>
                    <a:lnTo>
                      <a:pt x="3703" y="405"/>
                    </a:lnTo>
                    <a:lnTo>
                      <a:pt x="3709" y="407"/>
                    </a:lnTo>
                    <a:lnTo>
                      <a:pt x="3716" y="409"/>
                    </a:lnTo>
                    <a:lnTo>
                      <a:pt x="3721" y="407"/>
                    </a:lnTo>
                    <a:lnTo>
                      <a:pt x="3727" y="405"/>
                    </a:lnTo>
                    <a:lnTo>
                      <a:pt x="3733" y="400"/>
                    </a:lnTo>
                    <a:lnTo>
                      <a:pt x="3735" y="396"/>
                    </a:lnTo>
                    <a:lnTo>
                      <a:pt x="3737" y="390"/>
                    </a:lnTo>
                    <a:lnTo>
                      <a:pt x="3738" y="383"/>
                    </a:lnTo>
                    <a:lnTo>
                      <a:pt x="3737" y="369"/>
                    </a:lnTo>
                    <a:lnTo>
                      <a:pt x="3735" y="355"/>
                    </a:lnTo>
                    <a:lnTo>
                      <a:pt x="3733" y="339"/>
                    </a:lnTo>
                    <a:lnTo>
                      <a:pt x="3733" y="325"/>
                    </a:lnTo>
                    <a:lnTo>
                      <a:pt x="3733" y="318"/>
                    </a:lnTo>
                    <a:lnTo>
                      <a:pt x="3735" y="312"/>
                    </a:lnTo>
                    <a:lnTo>
                      <a:pt x="3738" y="307"/>
                    </a:lnTo>
                    <a:lnTo>
                      <a:pt x="3744" y="301"/>
                    </a:lnTo>
                    <a:lnTo>
                      <a:pt x="3750" y="298"/>
                    </a:lnTo>
                    <a:lnTo>
                      <a:pt x="3754" y="297"/>
                    </a:lnTo>
                    <a:lnTo>
                      <a:pt x="3760" y="297"/>
                    </a:lnTo>
                    <a:lnTo>
                      <a:pt x="3765" y="298"/>
                    </a:lnTo>
                    <a:lnTo>
                      <a:pt x="3778" y="305"/>
                    </a:lnTo>
                    <a:lnTo>
                      <a:pt x="3789" y="314"/>
                    </a:lnTo>
                    <a:lnTo>
                      <a:pt x="3802" y="324"/>
                    </a:lnTo>
                    <a:lnTo>
                      <a:pt x="3815" y="331"/>
                    </a:lnTo>
                    <a:lnTo>
                      <a:pt x="3820" y="334"/>
                    </a:lnTo>
                    <a:lnTo>
                      <a:pt x="3828" y="335"/>
                    </a:lnTo>
                    <a:lnTo>
                      <a:pt x="3833" y="334"/>
                    </a:lnTo>
                    <a:lnTo>
                      <a:pt x="3839" y="331"/>
                    </a:lnTo>
                    <a:lnTo>
                      <a:pt x="3843" y="327"/>
                    </a:lnTo>
                    <a:lnTo>
                      <a:pt x="3847" y="321"/>
                    </a:lnTo>
                    <a:lnTo>
                      <a:pt x="3849" y="315"/>
                    </a:lnTo>
                    <a:lnTo>
                      <a:pt x="3849" y="310"/>
                    </a:lnTo>
                    <a:lnTo>
                      <a:pt x="3849" y="295"/>
                    </a:lnTo>
                    <a:lnTo>
                      <a:pt x="3846" y="280"/>
                    </a:lnTo>
                    <a:lnTo>
                      <a:pt x="3845" y="266"/>
                    </a:lnTo>
                    <a:lnTo>
                      <a:pt x="3843" y="250"/>
                    </a:lnTo>
                    <a:lnTo>
                      <a:pt x="3845" y="244"/>
                    </a:lnTo>
                    <a:lnTo>
                      <a:pt x="3847" y="237"/>
                    </a:lnTo>
                    <a:lnTo>
                      <a:pt x="3850" y="231"/>
                    </a:lnTo>
                    <a:lnTo>
                      <a:pt x="3856" y="227"/>
                    </a:lnTo>
                    <a:lnTo>
                      <a:pt x="3860" y="223"/>
                    </a:lnTo>
                    <a:lnTo>
                      <a:pt x="3866" y="222"/>
                    </a:lnTo>
                    <a:lnTo>
                      <a:pt x="3871" y="223"/>
                    </a:lnTo>
                    <a:lnTo>
                      <a:pt x="3877" y="224"/>
                    </a:lnTo>
                    <a:lnTo>
                      <a:pt x="3888" y="231"/>
                    </a:lnTo>
                    <a:lnTo>
                      <a:pt x="3901" y="240"/>
                    </a:lnTo>
                    <a:lnTo>
                      <a:pt x="3914" y="250"/>
                    </a:lnTo>
                    <a:lnTo>
                      <a:pt x="3927" y="257"/>
                    </a:lnTo>
                    <a:lnTo>
                      <a:pt x="3932" y="260"/>
                    </a:lnTo>
                    <a:lnTo>
                      <a:pt x="3938" y="260"/>
                    </a:lnTo>
                    <a:lnTo>
                      <a:pt x="3945" y="260"/>
                    </a:lnTo>
                    <a:lnTo>
                      <a:pt x="3951" y="257"/>
                    </a:lnTo>
                    <a:lnTo>
                      <a:pt x="3955" y="253"/>
                    </a:lnTo>
                    <a:lnTo>
                      <a:pt x="3958" y="247"/>
                    </a:lnTo>
                    <a:lnTo>
                      <a:pt x="3961" y="241"/>
                    </a:lnTo>
                    <a:lnTo>
                      <a:pt x="3961" y="236"/>
                    </a:lnTo>
                    <a:lnTo>
                      <a:pt x="3961" y="222"/>
                    </a:lnTo>
                    <a:lnTo>
                      <a:pt x="3958" y="206"/>
                    </a:lnTo>
                    <a:lnTo>
                      <a:pt x="3955" y="190"/>
                    </a:lnTo>
                    <a:lnTo>
                      <a:pt x="3955" y="176"/>
                    </a:lnTo>
                    <a:lnTo>
                      <a:pt x="3956" y="169"/>
                    </a:lnTo>
                    <a:lnTo>
                      <a:pt x="3958" y="163"/>
                    </a:lnTo>
                    <a:lnTo>
                      <a:pt x="3962" y="158"/>
                    </a:lnTo>
                    <a:lnTo>
                      <a:pt x="3968" y="153"/>
                    </a:lnTo>
                    <a:lnTo>
                      <a:pt x="3972" y="149"/>
                    </a:lnTo>
                    <a:lnTo>
                      <a:pt x="3978" y="148"/>
                    </a:lnTo>
                    <a:lnTo>
                      <a:pt x="3982" y="148"/>
                    </a:lnTo>
                    <a:lnTo>
                      <a:pt x="3989" y="151"/>
                    </a:lnTo>
                    <a:lnTo>
                      <a:pt x="4000" y="156"/>
                    </a:lnTo>
                    <a:lnTo>
                      <a:pt x="4013" y="166"/>
                    </a:lnTo>
                    <a:lnTo>
                      <a:pt x="4026" y="176"/>
                    </a:lnTo>
                    <a:lnTo>
                      <a:pt x="4039" y="183"/>
                    </a:lnTo>
                    <a:lnTo>
                      <a:pt x="4044" y="186"/>
                    </a:lnTo>
                    <a:lnTo>
                      <a:pt x="4050" y="186"/>
                    </a:lnTo>
                    <a:lnTo>
                      <a:pt x="4056" y="186"/>
                    </a:lnTo>
                    <a:lnTo>
                      <a:pt x="4061" y="183"/>
                    </a:lnTo>
                    <a:lnTo>
                      <a:pt x="4067" y="179"/>
                    </a:lnTo>
                    <a:lnTo>
                      <a:pt x="4070" y="173"/>
                    </a:lnTo>
                    <a:lnTo>
                      <a:pt x="4071" y="168"/>
                    </a:lnTo>
                    <a:lnTo>
                      <a:pt x="4073" y="161"/>
                    </a:lnTo>
                    <a:lnTo>
                      <a:pt x="4071" y="148"/>
                    </a:lnTo>
                    <a:lnTo>
                      <a:pt x="4070" y="132"/>
                    </a:lnTo>
                    <a:lnTo>
                      <a:pt x="4067" y="117"/>
                    </a:lnTo>
                    <a:lnTo>
                      <a:pt x="4067" y="102"/>
                    </a:lnTo>
                    <a:lnTo>
                      <a:pt x="4067" y="95"/>
                    </a:lnTo>
                    <a:lnTo>
                      <a:pt x="4070" y="90"/>
                    </a:lnTo>
                    <a:lnTo>
                      <a:pt x="4074" y="84"/>
                    </a:lnTo>
                    <a:lnTo>
                      <a:pt x="4078" y="78"/>
                    </a:lnTo>
                    <a:lnTo>
                      <a:pt x="4084" y="75"/>
                    </a:lnTo>
                    <a:lnTo>
                      <a:pt x="4088" y="74"/>
                    </a:lnTo>
                    <a:lnTo>
                      <a:pt x="4094" y="74"/>
                    </a:lnTo>
                    <a:lnTo>
                      <a:pt x="4100" y="75"/>
                    </a:lnTo>
                    <a:lnTo>
                      <a:pt x="4112" y="83"/>
                    </a:lnTo>
                    <a:lnTo>
                      <a:pt x="4124" y="92"/>
                    </a:lnTo>
                    <a:lnTo>
                      <a:pt x="4136" y="102"/>
                    </a:lnTo>
                    <a:lnTo>
                      <a:pt x="4149" y="109"/>
                    </a:lnTo>
                    <a:lnTo>
                      <a:pt x="4156" y="111"/>
                    </a:lnTo>
                    <a:lnTo>
                      <a:pt x="4162" y="112"/>
                    </a:lnTo>
                    <a:lnTo>
                      <a:pt x="4168" y="111"/>
                    </a:lnTo>
                    <a:lnTo>
                      <a:pt x="4173" y="108"/>
                    </a:lnTo>
                    <a:lnTo>
                      <a:pt x="4178" y="104"/>
                    </a:lnTo>
                    <a:lnTo>
                      <a:pt x="4182" y="100"/>
                    </a:lnTo>
                    <a:lnTo>
                      <a:pt x="4183" y="94"/>
                    </a:lnTo>
                    <a:lnTo>
                      <a:pt x="4185" y="87"/>
                    </a:lnTo>
                    <a:lnTo>
                      <a:pt x="4183" y="73"/>
                    </a:lnTo>
                    <a:lnTo>
                      <a:pt x="4180" y="58"/>
                    </a:lnTo>
                    <a:lnTo>
                      <a:pt x="4179" y="43"/>
                    </a:lnTo>
                    <a:lnTo>
                      <a:pt x="4178" y="29"/>
                    </a:lnTo>
                    <a:lnTo>
                      <a:pt x="4179" y="22"/>
                    </a:lnTo>
                    <a:lnTo>
                      <a:pt x="4182" y="16"/>
                    </a:lnTo>
                    <a:lnTo>
                      <a:pt x="4185" y="10"/>
                    </a:lnTo>
                    <a:lnTo>
                      <a:pt x="4190" y="4"/>
                    </a:lnTo>
                    <a:lnTo>
                      <a:pt x="4195" y="2"/>
                    </a:lnTo>
                    <a:lnTo>
                      <a:pt x="4200" y="0"/>
                    </a:lnTo>
                    <a:lnTo>
                      <a:pt x="4206" y="0"/>
                    </a:lnTo>
                    <a:lnTo>
                      <a:pt x="4212" y="2"/>
                    </a:lnTo>
                    <a:lnTo>
                      <a:pt x="4223" y="9"/>
                    </a:lnTo>
                    <a:lnTo>
                      <a:pt x="4236" y="19"/>
                    </a:lnTo>
                    <a:lnTo>
                      <a:pt x="4248" y="27"/>
                    </a:lnTo>
                    <a:lnTo>
                      <a:pt x="4261" y="36"/>
                    </a:lnTo>
                    <a:lnTo>
                      <a:pt x="4267" y="37"/>
                    </a:lnTo>
                    <a:lnTo>
                      <a:pt x="4274" y="39"/>
                    </a:lnTo>
                    <a:lnTo>
                      <a:pt x="4280" y="37"/>
                    </a:lnTo>
                    <a:lnTo>
                      <a:pt x="4285" y="34"/>
                    </a:lnTo>
                  </a:path>
                </a:pathLst>
              </a:custGeom>
              <a:noFill/>
              <a:ln w="1079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>
                  <a:solidFill>
                    <a:srgbClr val="FF0000"/>
                  </a:solidFill>
                </a:endParaRPr>
              </a:p>
            </p:txBody>
          </p:sp>
          <p:sp>
            <p:nvSpPr>
              <p:cNvPr id="91" name="Freeform 148">
                <a:extLst>
                  <a:ext uri="{FF2B5EF4-FFF2-40B4-BE49-F238E27FC236}">
                    <a16:creationId xmlns:a16="http://schemas.microsoft.com/office/drawing/2014/main" id="{5AC07C7C-BB73-48A5-A35D-A41C8BD5B6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17620" y="6613347"/>
                <a:ext cx="69596" cy="82884"/>
              </a:xfrm>
              <a:custGeom>
                <a:avLst/>
                <a:gdLst>
                  <a:gd name="T0" fmla="*/ 246 w 269"/>
                  <a:gd name="T1" fmla="*/ 105 h 318"/>
                  <a:gd name="T2" fmla="*/ 232 w 269"/>
                  <a:gd name="T3" fmla="*/ 84 h 318"/>
                  <a:gd name="T4" fmla="*/ 225 w 269"/>
                  <a:gd name="T5" fmla="*/ 58 h 318"/>
                  <a:gd name="T6" fmla="*/ 218 w 269"/>
                  <a:gd name="T7" fmla="*/ 44 h 318"/>
                  <a:gd name="T8" fmla="*/ 204 w 269"/>
                  <a:gd name="T9" fmla="*/ 30 h 318"/>
                  <a:gd name="T10" fmla="*/ 181 w 269"/>
                  <a:gd name="T11" fmla="*/ 19 h 318"/>
                  <a:gd name="T12" fmla="*/ 158 w 269"/>
                  <a:gd name="T13" fmla="*/ 19 h 318"/>
                  <a:gd name="T14" fmla="*/ 140 w 269"/>
                  <a:gd name="T15" fmla="*/ 24 h 318"/>
                  <a:gd name="T16" fmla="*/ 127 w 269"/>
                  <a:gd name="T17" fmla="*/ 36 h 318"/>
                  <a:gd name="T18" fmla="*/ 121 w 269"/>
                  <a:gd name="T19" fmla="*/ 50 h 318"/>
                  <a:gd name="T20" fmla="*/ 121 w 269"/>
                  <a:gd name="T21" fmla="*/ 68 h 318"/>
                  <a:gd name="T22" fmla="*/ 134 w 269"/>
                  <a:gd name="T23" fmla="*/ 91 h 318"/>
                  <a:gd name="T24" fmla="*/ 168 w 269"/>
                  <a:gd name="T25" fmla="*/ 131 h 318"/>
                  <a:gd name="T26" fmla="*/ 198 w 269"/>
                  <a:gd name="T27" fmla="*/ 168 h 318"/>
                  <a:gd name="T28" fmla="*/ 214 w 269"/>
                  <a:gd name="T29" fmla="*/ 193 h 318"/>
                  <a:gd name="T30" fmla="*/ 219 w 269"/>
                  <a:gd name="T31" fmla="*/ 217 h 318"/>
                  <a:gd name="T32" fmla="*/ 221 w 269"/>
                  <a:gd name="T33" fmla="*/ 237 h 318"/>
                  <a:gd name="T34" fmla="*/ 216 w 269"/>
                  <a:gd name="T35" fmla="*/ 254 h 318"/>
                  <a:gd name="T36" fmla="*/ 208 w 269"/>
                  <a:gd name="T37" fmla="*/ 270 h 318"/>
                  <a:gd name="T38" fmla="*/ 197 w 269"/>
                  <a:gd name="T39" fmla="*/ 284 h 318"/>
                  <a:gd name="T40" fmla="*/ 182 w 269"/>
                  <a:gd name="T41" fmla="*/ 298 h 318"/>
                  <a:gd name="T42" fmla="*/ 165 w 269"/>
                  <a:gd name="T43" fmla="*/ 308 h 318"/>
                  <a:gd name="T44" fmla="*/ 146 w 269"/>
                  <a:gd name="T45" fmla="*/ 315 h 318"/>
                  <a:gd name="T46" fmla="*/ 124 w 269"/>
                  <a:gd name="T47" fmla="*/ 318 h 318"/>
                  <a:gd name="T48" fmla="*/ 100 w 269"/>
                  <a:gd name="T49" fmla="*/ 318 h 318"/>
                  <a:gd name="T50" fmla="*/ 70 w 269"/>
                  <a:gd name="T51" fmla="*/ 312 h 318"/>
                  <a:gd name="T52" fmla="*/ 44 w 269"/>
                  <a:gd name="T53" fmla="*/ 304 h 318"/>
                  <a:gd name="T54" fmla="*/ 29 w 269"/>
                  <a:gd name="T55" fmla="*/ 304 h 318"/>
                  <a:gd name="T56" fmla="*/ 17 w 269"/>
                  <a:gd name="T57" fmla="*/ 312 h 318"/>
                  <a:gd name="T58" fmla="*/ 0 w 269"/>
                  <a:gd name="T59" fmla="*/ 318 h 318"/>
                  <a:gd name="T60" fmla="*/ 34 w 269"/>
                  <a:gd name="T61" fmla="*/ 207 h 318"/>
                  <a:gd name="T62" fmla="*/ 41 w 269"/>
                  <a:gd name="T63" fmla="*/ 253 h 318"/>
                  <a:gd name="T64" fmla="*/ 48 w 269"/>
                  <a:gd name="T65" fmla="*/ 268 h 318"/>
                  <a:gd name="T66" fmla="*/ 56 w 269"/>
                  <a:gd name="T67" fmla="*/ 281 h 318"/>
                  <a:gd name="T68" fmla="*/ 68 w 269"/>
                  <a:gd name="T69" fmla="*/ 291 h 318"/>
                  <a:gd name="T70" fmla="*/ 80 w 269"/>
                  <a:gd name="T71" fmla="*/ 298 h 318"/>
                  <a:gd name="T72" fmla="*/ 95 w 269"/>
                  <a:gd name="T73" fmla="*/ 301 h 318"/>
                  <a:gd name="T74" fmla="*/ 112 w 269"/>
                  <a:gd name="T75" fmla="*/ 302 h 318"/>
                  <a:gd name="T76" fmla="*/ 136 w 269"/>
                  <a:gd name="T77" fmla="*/ 299 h 318"/>
                  <a:gd name="T78" fmla="*/ 154 w 269"/>
                  <a:gd name="T79" fmla="*/ 288 h 318"/>
                  <a:gd name="T80" fmla="*/ 165 w 269"/>
                  <a:gd name="T81" fmla="*/ 273 h 318"/>
                  <a:gd name="T82" fmla="*/ 170 w 269"/>
                  <a:gd name="T83" fmla="*/ 253 h 318"/>
                  <a:gd name="T84" fmla="*/ 168 w 269"/>
                  <a:gd name="T85" fmla="*/ 240 h 318"/>
                  <a:gd name="T86" fmla="*/ 164 w 269"/>
                  <a:gd name="T87" fmla="*/ 227 h 318"/>
                  <a:gd name="T88" fmla="*/ 148 w 269"/>
                  <a:gd name="T89" fmla="*/ 203 h 318"/>
                  <a:gd name="T90" fmla="*/ 123 w 269"/>
                  <a:gd name="T91" fmla="*/ 170 h 318"/>
                  <a:gd name="T92" fmla="*/ 96 w 269"/>
                  <a:gd name="T93" fmla="*/ 139 h 318"/>
                  <a:gd name="T94" fmla="*/ 82 w 269"/>
                  <a:gd name="T95" fmla="*/ 116 h 318"/>
                  <a:gd name="T96" fmla="*/ 75 w 269"/>
                  <a:gd name="T97" fmla="*/ 98 h 318"/>
                  <a:gd name="T98" fmla="*/ 73 w 269"/>
                  <a:gd name="T99" fmla="*/ 80 h 318"/>
                  <a:gd name="T100" fmla="*/ 75 w 269"/>
                  <a:gd name="T101" fmla="*/ 64 h 318"/>
                  <a:gd name="T102" fmla="*/ 79 w 269"/>
                  <a:gd name="T103" fmla="*/ 48 h 318"/>
                  <a:gd name="T104" fmla="*/ 86 w 269"/>
                  <a:gd name="T105" fmla="*/ 36 h 318"/>
                  <a:gd name="T106" fmla="*/ 97 w 269"/>
                  <a:gd name="T107" fmla="*/ 23 h 318"/>
                  <a:gd name="T108" fmla="*/ 112 w 269"/>
                  <a:gd name="T109" fmla="*/ 13 h 318"/>
                  <a:gd name="T110" fmla="*/ 126 w 269"/>
                  <a:gd name="T111" fmla="*/ 6 h 318"/>
                  <a:gd name="T112" fmla="*/ 143 w 269"/>
                  <a:gd name="T113" fmla="*/ 2 h 318"/>
                  <a:gd name="T114" fmla="*/ 161 w 269"/>
                  <a:gd name="T115" fmla="*/ 0 h 318"/>
                  <a:gd name="T116" fmla="*/ 182 w 269"/>
                  <a:gd name="T117" fmla="*/ 2 h 318"/>
                  <a:gd name="T118" fmla="*/ 205 w 269"/>
                  <a:gd name="T119" fmla="*/ 10 h 318"/>
                  <a:gd name="T120" fmla="*/ 229 w 269"/>
                  <a:gd name="T121" fmla="*/ 17 h 318"/>
                  <a:gd name="T122" fmla="*/ 243 w 269"/>
                  <a:gd name="T123" fmla="*/ 13 h 318"/>
                  <a:gd name="T124" fmla="*/ 255 w 269"/>
                  <a:gd name="T12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69" h="318">
                    <a:moveTo>
                      <a:pt x="269" y="0"/>
                    </a:moveTo>
                    <a:lnTo>
                      <a:pt x="246" y="105"/>
                    </a:lnTo>
                    <a:lnTo>
                      <a:pt x="233" y="105"/>
                    </a:lnTo>
                    <a:lnTo>
                      <a:pt x="232" y="84"/>
                    </a:lnTo>
                    <a:lnTo>
                      <a:pt x="228" y="65"/>
                    </a:lnTo>
                    <a:lnTo>
                      <a:pt x="225" y="58"/>
                    </a:lnTo>
                    <a:lnTo>
                      <a:pt x="222" y="51"/>
                    </a:lnTo>
                    <a:lnTo>
                      <a:pt x="218" y="44"/>
                    </a:lnTo>
                    <a:lnTo>
                      <a:pt x="214" y="38"/>
                    </a:lnTo>
                    <a:lnTo>
                      <a:pt x="204" y="30"/>
                    </a:lnTo>
                    <a:lnTo>
                      <a:pt x="192" y="23"/>
                    </a:lnTo>
                    <a:lnTo>
                      <a:pt x="181" y="19"/>
                    </a:lnTo>
                    <a:lnTo>
                      <a:pt x="168" y="19"/>
                    </a:lnTo>
                    <a:lnTo>
                      <a:pt x="158" y="19"/>
                    </a:lnTo>
                    <a:lnTo>
                      <a:pt x="148" y="21"/>
                    </a:lnTo>
                    <a:lnTo>
                      <a:pt x="140" y="24"/>
                    </a:lnTo>
                    <a:lnTo>
                      <a:pt x="133" y="30"/>
                    </a:lnTo>
                    <a:lnTo>
                      <a:pt x="127" y="36"/>
                    </a:lnTo>
                    <a:lnTo>
                      <a:pt x="123" y="43"/>
                    </a:lnTo>
                    <a:lnTo>
                      <a:pt x="121" y="50"/>
                    </a:lnTo>
                    <a:lnTo>
                      <a:pt x="120" y="58"/>
                    </a:lnTo>
                    <a:lnTo>
                      <a:pt x="121" y="68"/>
                    </a:lnTo>
                    <a:lnTo>
                      <a:pt x="126" y="80"/>
                    </a:lnTo>
                    <a:lnTo>
                      <a:pt x="134" y="91"/>
                    </a:lnTo>
                    <a:lnTo>
                      <a:pt x="148" y="108"/>
                    </a:lnTo>
                    <a:lnTo>
                      <a:pt x="168" y="131"/>
                    </a:lnTo>
                    <a:lnTo>
                      <a:pt x="185" y="151"/>
                    </a:lnTo>
                    <a:lnTo>
                      <a:pt x="198" y="168"/>
                    </a:lnTo>
                    <a:lnTo>
                      <a:pt x="206" y="182"/>
                    </a:lnTo>
                    <a:lnTo>
                      <a:pt x="214" y="193"/>
                    </a:lnTo>
                    <a:lnTo>
                      <a:pt x="218" y="206"/>
                    </a:lnTo>
                    <a:lnTo>
                      <a:pt x="219" y="217"/>
                    </a:lnTo>
                    <a:lnTo>
                      <a:pt x="221" y="229"/>
                    </a:lnTo>
                    <a:lnTo>
                      <a:pt x="221" y="237"/>
                    </a:lnTo>
                    <a:lnTo>
                      <a:pt x="219" y="246"/>
                    </a:lnTo>
                    <a:lnTo>
                      <a:pt x="216" y="254"/>
                    </a:lnTo>
                    <a:lnTo>
                      <a:pt x="214" y="261"/>
                    </a:lnTo>
                    <a:lnTo>
                      <a:pt x="208" y="270"/>
                    </a:lnTo>
                    <a:lnTo>
                      <a:pt x="204" y="277"/>
                    </a:lnTo>
                    <a:lnTo>
                      <a:pt x="197" y="284"/>
                    </a:lnTo>
                    <a:lnTo>
                      <a:pt x="189" y="291"/>
                    </a:lnTo>
                    <a:lnTo>
                      <a:pt x="182" y="298"/>
                    </a:lnTo>
                    <a:lnTo>
                      <a:pt x="174" y="304"/>
                    </a:lnTo>
                    <a:lnTo>
                      <a:pt x="165" y="308"/>
                    </a:lnTo>
                    <a:lnTo>
                      <a:pt x="155" y="312"/>
                    </a:lnTo>
                    <a:lnTo>
                      <a:pt x="146" y="315"/>
                    </a:lnTo>
                    <a:lnTo>
                      <a:pt x="136" y="317"/>
                    </a:lnTo>
                    <a:lnTo>
                      <a:pt x="124" y="318"/>
                    </a:lnTo>
                    <a:lnTo>
                      <a:pt x="113" y="318"/>
                    </a:lnTo>
                    <a:lnTo>
                      <a:pt x="100" y="318"/>
                    </a:lnTo>
                    <a:lnTo>
                      <a:pt x="86" y="315"/>
                    </a:lnTo>
                    <a:lnTo>
                      <a:pt x="70" y="312"/>
                    </a:lnTo>
                    <a:lnTo>
                      <a:pt x="55" y="307"/>
                    </a:lnTo>
                    <a:lnTo>
                      <a:pt x="44" y="304"/>
                    </a:lnTo>
                    <a:lnTo>
                      <a:pt x="36" y="302"/>
                    </a:lnTo>
                    <a:lnTo>
                      <a:pt x="29" y="304"/>
                    </a:lnTo>
                    <a:lnTo>
                      <a:pt x="22" y="307"/>
                    </a:lnTo>
                    <a:lnTo>
                      <a:pt x="17" y="312"/>
                    </a:lnTo>
                    <a:lnTo>
                      <a:pt x="12" y="318"/>
                    </a:lnTo>
                    <a:lnTo>
                      <a:pt x="0" y="318"/>
                    </a:lnTo>
                    <a:lnTo>
                      <a:pt x="21" y="207"/>
                    </a:lnTo>
                    <a:lnTo>
                      <a:pt x="34" y="207"/>
                    </a:lnTo>
                    <a:lnTo>
                      <a:pt x="36" y="231"/>
                    </a:lnTo>
                    <a:lnTo>
                      <a:pt x="41" y="253"/>
                    </a:lnTo>
                    <a:lnTo>
                      <a:pt x="44" y="261"/>
                    </a:lnTo>
                    <a:lnTo>
                      <a:pt x="48" y="268"/>
                    </a:lnTo>
                    <a:lnTo>
                      <a:pt x="52" y="275"/>
                    </a:lnTo>
                    <a:lnTo>
                      <a:pt x="56" y="281"/>
                    </a:lnTo>
                    <a:lnTo>
                      <a:pt x="62" y="287"/>
                    </a:lnTo>
                    <a:lnTo>
                      <a:pt x="68" y="291"/>
                    </a:lnTo>
                    <a:lnTo>
                      <a:pt x="73" y="294"/>
                    </a:lnTo>
                    <a:lnTo>
                      <a:pt x="80" y="298"/>
                    </a:lnTo>
                    <a:lnTo>
                      <a:pt x="87" y="299"/>
                    </a:lnTo>
                    <a:lnTo>
                      <a:pt x="95" y="301"/>
                    </a:lnTo>
                    <a:lnTo>
                      <a:pt x="103" y="302"/>
                    </a:lnTo>
                    <a:lnTo>
                      <a:pt x="112" y="302"/>
                    </a:lnTo>
                    <a:lnTo>
                      <a:pt x="124" y="302"/>
                    </a:lnTo>
                    <a:lnTo>
                      <a:pt x="136" y="299"/>
                    </a:lnTo>
                    <a:lnTo>
                      <a:pt x="146" y="295"/>
                    </a:lnTo>
                    <a:lnTo>
                      <a:pt x="154" y="288"/>
                    </a:lnTo>
                    <a:lnTo>
                      <a:pt x="161" y="281"/>
                    </a:lnTo>
                    <a:lnTo>
                      <a:pt x="165" y="273"/>
                    </a:lnTo>
                    <a:lnTo>
                      <a:pt x="168" y="263"/>
                    </a:lnTo>
                    <a:lnTo>
                      <a:pt x="170" y="253"/>
                    </a:lnTo>
                    <a:lnTo>
                      <a:pt x="170" y="246"/>
                    </a:lnTo>
                    <a:lnTo>
                      <a:pt x="168" y="240"/>
                    </a:lnTo>
                    <a:lnTo>
                      <a:pt x="167" y="233"/>
                    </a:lnTo>
                    <a:lnTo>
                      <a:pt x="164" y="227"/>
                    </a:lnTo>
                    <a:lnTo>
                      <a:pt x="157" y="216"/>
                    </a:lnTo>
                    <a:lnTo>
                      <a:pt x="148" y="203"/>
                    </a:lnTo>
                    <a:lnTo>
                      <a:pt x="137" y="187"/>
                    </a:lnTo>
                    <a:lnTo>
                      <a:pt x="123" y="170"/>
                    </a:lnTo>
                    <a:lnTo>
                      <a:pt x="107" y="153"/>
                    </a:lnTo>
                    <a:lnTo>
                      <a:pt x="96" y="139"/>
                    </a:lnTo>
                    <a:lnTo>
                      <a:pt x="87" y="126"/>
                    </a:lnTo>
                    <a:lnTo>
                      <a:pt x="82" y="116"/>
                    </a:lnTo>
                    <a:lnTo>
                      <a:pt x="78" y="107"/>
                    </a:lnTo>
                    <a:lnTo>
                      <a:pt x="75" y="98"/>
                    </a:lnTo>
                    <a:lnTo>
                      <a:pt x="73" y="88"/>
                    </a:lnTo>
                    <a:lnTo>
                      <a:pt x="73" y="80"/>
                    </a:lnTo>
                    <a:lnTo>
                      <a:pt x="73" y="71"/>
                    </a:lnTo>
                    <a:lnTo>
                      <a:pt x="75" y="64"/>
                    </a:lnTo>
                    <a:lnTo>
                      <a:pt x="76" y="55"/>
                    </a:lnTo>
                    <a:lnTo>
                      <a:pt x="79" y="48"/>
                    </a:lnTo>
                    <a:lnTo>
                      <a:pt x="82" y="43"/>
                    </a:lnTo>
                    <a:lnTo>
                      <a:pt x="86" y="36"/>
                    </a:lnTo>
                    <a:lnTo>
                      <a:pt x="92" y="30"/>
                    </a:lnTo>
                    <a:lnTo>
                      <a:pt x="97" y="23"/>
                    </a:lnTo>
                    <a:lnTo>
                      <a:pt x="104" y="19"/>
                    </a:lnTo>
                    <a:lnTo>
                      <a:pt x="112" y="13"/>
                    </a:lnTo>
                    <a:lnTo>
                      <a:pt x="119" y="10"/>
                    </a:lnTo>
                    <a:lnTo>
                      <a:pt x="126" y="6"/>
                    </a:lnTo>
                    <a:lnTo>
                      <a:pt x="134" y="4"/>
                    </a:lnTo>
                    <a:lnTo>
                      <a:pt x="143" y="2"/>
                    </a:lnTo>
                    <a:lnTo>
                      <a:pt x="153" y="2"/>
                    </a:lnTo>
                    <a:lnTo>
                      <a:pt x="161" y="0"/>
                    </a:lnTo>
                    <a:lnTo>
                      <a:pt x="172" y="2"/>
                    </a:lnTo>
                    <a:lnTo>
                      <a:pt x="182" y="2"/>
                    </a:lnTo>
                    <a:lnTo>
                      <a:pt x="191" y="4"/>
                    </a:lnTo>
                    <a:lnTo>
                      <a:pt x="205" y="10"/>
                    </a:lnTo>
                    <a:lnTo>
                      <a:pt x="221" y="14"/>
                    </a:lnTo>
                    <a:lnTo>
                      <a:pt x="229" y="17"/>
                    </a:lnTo>
                    <a:lnTo>
                      <a:pt x="236" y="16"/>
                    </a:lnTo>
                    <a:lnTo>
                      <a:pt x="243" y="13"/>
                    </a:lnTo>
                    <a:lnTo>
                      <a:pt x="249" y="7"/>
                    </a:lnTo>
                    <a:lnTo>
                      <a:pt x="255" y="0"/>
                    </a:lnTo>
                    <a:lnTo>
                      <a:pt x="269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2" name="Freeform 147">
                <a:extLst>
                  <a:ext uri="{FF2B5EF4-FFF2-40B4-BE49-F238E27FC236}">
                    <a16:creationId xmlns:a16="http://schemas.microsoft.com/office/drawing/2014/main" id="{2355BC2A-4A71-47EC-80CE-6ABE0539B7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98945" y="6664954"/>
                <a:ext cx="39099" cy="71937"/>
              </a:xfrm>
              <a:custGeom>
                <a:avLst/>
                <a:gdLst>
                  <a:gd name="T0" fmla="*/ 150 w 150"/>
                  <a:gd name="T1" fmla="*/ 0 h 277"/>
                  <a:gd name="T2" fmla="*/ 83 w 150"/>
                  <a:gd name="T3" fmla="*/ 225 h 277"/>
                  <a:gd name="T4" fmla="*/ 79 w 150"/>
                  <a:gd name="T5" fmla="*/ 242 h 277"/>
                  <a:gd name="T6" fmla="*/ 78 w 150"/>
                  <a:gd name="T7" fmla="*/ 253 h 277"/>
                  <a:gd name="T8" fmla="*/ 78 w 150"/>
                  <a:gd name="T9" fmla="*/ 257 h 277"/>
                  <a:gd name="T10" fmla="*/ 79 w 150"/>
                  <a:gd name="T11" fmla="*/ 260 h 277"/>
                  <a:gd name="T12" fmla="*/ 81 w 150"/>
                  <a:gd name="T13" fmla="*/ 263 h 277"/>
                  <a:gd name="T14" fmla="*/ 83 w 150"/>
                  <a:gd name="T15" fmla="*/ 264 h 277"/>
                  <a:gd name="T16" fmla="*/ 92 w 150"/>
                  <a:gd name="T17" fmla="*/ 267 h 277"/>
                  <a:gd name="T18" fmla="*/ 107 w 150"/>
                  <a:gd name="T19" fmla="*/ 270 h 277"/>
                  <a:gd name="T20" fmla="*/ 106 w 150"/>
                  <a:gd name="T21" fmla="*/ 277 h 277"/>
                  <a:gd name="T22" fmla="*/ 0 w 150"/>
                  <a:gd name="T23" fmla="*/ 277 h 277"/>
                  <a:gd name="T24" fmla="*/ 3 w 150"/>
                  <a:gd name="T25" fmla="*/ 270 h 277"/>
                  <a:gd name="T26" fmla="*/ 17 w 150"/>
                  <a:gd name="T27" fmla="*/ 268 h 277"/>
                  <a:gd name="T28" fmla="*/ 25 w 150"/>
                  <a:gd name="T29" fmla="*/ 267 h 277"/>
                  <a:gd name="T30" fmla="*/ 32 w 150"/>
                  <a:gd name="T31" fmla="*/ 263 h 277"/>
                  <a:gd name="T32" fmla="*/ 38 w 150"/>
                  <a:gd name="T33" fmla="*/ 257 h 277"/>
                  <a:gd name="T34" fmla="*/ 45 w 150"/>
                  <a:gd name="T35" fmla="*/ 244 h 277"/>
                  <a:gd name="T36" fmla="*/ 52 w 150"/>
                  <a:gd name="T37" fmla="*/ 225 h 277"/>
                  <a:gd name="T38" fmla="*/ 99 w 150"/>
                  <a:gd name="T39" fmla="*/ 64 h 277"/>
                  <a:gd name="T40" fmla="*/ 103 w 150"/>
                  <a:gd name="T41" fmla="*/ 51 h 277"/>
                  <a:gd name="T42" fmla="*/ 105 w 150"/>
                  <a:gd name="T43" fmla="*/ 47 h 277"/>
                  <a:gd name="T44" fmla="*/ 105 w 150"/>
                  <a:gd name="T45" fmla="*/ 43 h 277"/>
                  <a:gd name="T46" fmla="*/ 105 w 150"/>
                  <a:gd name="T47" fmla="*/ 39 h 277"/>
                  <a:gd name="T48" fmla="*/ 103 w 150"/>
                  <a:gd name="T49" fmla="*/ 33 h 277"/>
                  <a:gd name="T50" fmla="*/ 100 w 150"/>
                  <a:gd name="T51" fmla="*/ 29 h 277"/>
                  <a:gd name="T52" fmla="*/ 96 w 150"/>
                  <a:gd name="T53" fmla="*/ 24 h 277"/>
                  <a:gd name="T54" fmla="*/ 90 w 150"/>
                  <a:gd name="T55" fmla="*/ 24 h 277"/>
                  <a:gd name="T56" fmla="*/ 83 w 150"/>
                  <a:gd name="T57" fmla="*/ 24 h 277"/>
                  <a:gd name="T58" fmla="*/ 73 w 150"/>
                  <a:gd name="T59" fmla="*/ 26 h 277"/>
                  <a:gd name="T60" fmla="*/ 71 w 150"/>
                  <a:gd name="T61" fmla="*/ 19 h 277"/>
                  <a:gd name="T62" fmla="*/ 140 w 150"/>
                  <a:gd name="T63" fmla="*/ 0 h 277"/>
                  <a:gd name="T64" fmla="*/ 150 w 150"/>
                  <a:gd name="T65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0" h="277">
                    <a:moveTo>
                      <a:pt x="150" y="0"/>
                    </a:moveTo>
                    <a:lnTo>
                      <a:pt x="83" y="225"/>
                    </a:lnTo>
                    <a:lnTo>
                      <a:pt x="79" y="242"/>
                    </a:lnTo>
                    <a:lnTo>
                      <a:pt x="78" y="253"/>
                    </a:lnTo>
                    <a:lnTo>
                      <a:pt x="78" y="257"/>
                    </a:lnTo>
                    <a:lnTo>
                      <a:pt x="79" y="260"/>
                    </a:lnTo>
                    <a:lnTo>
                      <a:pt x="81" y="263"/>
                    </a:lnTo>
                    <a:lnTo>
                      <a:pt x="83" y="264"/>
                    </a:lnTo>
                    <a:lnTo>
                      <a:pt x="92" y="267"/>
                    </a:lnTo>
                    <a:lnTo>
                      <a:pt x="107" y="270"/>
                    </a:lnTo>
                    <a:lnTo>
                      <a:pt x="106" y="277"/>
                    </a:lnTo>
                    <a:lnTo>
                      <a:pt x="0" y="277"/>
                    </a:lnTo>
                    <a:lnTo>
                      <a:pt x="3" y="270"/>
                    </a:lnTo>
                    <a:lnTo>
                      <a:pt x="17" y="268"/>
                    </a:lnTo>
                    <a:lnTo>
                      <a:pt x="25" y="267"/>
                    </a:lnTo>
                    <a:lnTo>
                      <a:pt x="32" y="263"/>
                    </a:lnTo>
                    <a:lnTo>
                      <a:pt x="38" y="257"/>
                    </a:lnTo>
                    <a:lnTo>
                      <a:pt x="45" y="244"/>
                    </a:lnTo>
                    <a:lnTo>
                      <a:pt x="52" y="225"/>
                    </a:lnTo>
                    <a:lnTo>
                      <a:pt x="99" y="64"/>
                    </a:lnTo>
                    <a:lnTo>
                      <a:pt x="103" y="51"/>
                    </a:lnTo>
                    <a:lnTo>
                      <a:pt x="105" y="47"/>
                    </a:lnTo>
                    <a:lnTo>
                      <a:pt x="105" y="43"/>
                    </a:lnTo>
                    <a:lnTo>
                      <a:pt x="105" y="39"/>
                    </a:lnTo>
                    <a:lnTo>
                      <a:pt x="103" y="33"/>
                    </a:lnTo>
                    <a:lnTo>
                      <a:pt x="100" y="29"/>
                    </a:lnTo>
                    <a:lnTo>
                      <a:pt x="96" y="24"/>
                    </a:lnTo>
                    <a:lnTo>
                      <a:pt x="90" y="24"/>
                    </a:lnTo>
                    <a:lnTo>
                      <a:pt x="83" y="24"/>
                    </a:lnTo>
                    <a:lnTo>
                      <a:pt x="73" y="26"/>
                    </a:lnTo>
                    <a:lnTo>
                      <a:pt x="71" y="19"/>
                    </a:lnTo>
                    <a:lnTo>
                      <a:pt x="140" y="0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3" name="Freeform 146">
                <a:extLst>
                  <a:ext uri="{FF2B5EF4-FFF2-40B4-BE49-F238E27FC236}">
                    <a16:creationId xmlns:a16="http://schemas.microsoft.com/office/drawing/2014/main" id="{E58F8C5A-F4E7-4B18-863E-CA0ECBFAFB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31935" y="6612565"/>
                <a:ext cx="70378" cy="82884"/>
              </a:xfrm>
              <a:custGeom>
                <a:avLst/>
                <a:gdLst>
                  <a:gd name="T0" fmla="*/ 248 w 270"/>
                  <a:gd name="T1" fmla="*/ 105 h 318"/>
                  <a:gd name="T2" fmla="*/ 233 w 270"/>
                  <a:gd name="T3" fmla="*/ 84 h 318"/>
                  <a:gd name="T4" fmla="*/ 227 w 270"/>
                  <a:gd name="T5" fmla="*/ 58 h 318"/>
                  <a:gd name="T6" fmla="*/ 220 w 270"/>
                  <a:gd name="T7" fmla="*/ 44 h 318"/>
                  <a:gd name="T8" fmla="*/ 206 w 270"/>
                  <a:gd name="T9" fmla="*/ 30 h 318"/>
                  <a:gd name="T10" fmla="*/ 183 w 270"/>
                  <a:gd name="T11" fmla="*/ 18 h 318"/>
                  <a:gd name="T12" fmla="*/ 159 w 270"/>
                  <a:gd name="T13" fmla="*/ 18 h 318"/>
                  <a:gd name="T14" fmla="*/ 142 w 270"/>
                  <a:gd name="T15" fmla="*/ 24 h 318"/>
                  <a:gd name="T16" fmla="*/ 129 w 270"/>
                  <a:gd name="T17" fmla="*/ 35 h 318"/>
                  <a:gd name="T18" fmla="*/ 122 w 270"/>
                  <a:gd name="T19" fmla="*/ 50 h 318"/>
                  <a:gd name="T20" fmla="*/ 124 w 270"/>
                  <a:gd name="T21" fmla="*/ 68 h 318"/>
                  <a:gd name="T22" fmla="*/ 135 w 270"/>
                  <a:gd name="T23" fmla="*/ 91 h 318"/>
                  <a:gd name="T24" fmla="*/ 170 w 270"/>
                  <a:gd name="T25" fmla="*/ 130 h 318"/>
                  <a:gd name="T26" fmla="*/ 200 w 270"/>
                  <a:gd name="T27" fmla="*/ 167 h 318"/>
                  <a:gd name="T28" fmla="*/ 214 w 270"/>
                  <a:gd name="T29" fmla="*/ 193 h 318"/>
                  <a:gd name="T30" fmla="*/ 221 w 270"/>
                  <a:gd name="T31" fmla="*/ 217 h 318"/>
                  <a:gd name="T32" fmla="*/ 221 w 270"/>
                  <a:gd name="T33" fmla="*/ 237 h 318"/>
                  <a:gd name="T34" fmla="*/ 217 w 270"/>
                  <a:gd name="T35" fmla="*/ 254 h 318"/>
                  <a:gd name="T36" fmla="*/ 210 w 270"/>
                  <a:gd name="T37" fmla="*/ 269 h 318"/>
                  <a:gd name="T38" fmla="*/ 199 w 270"/>
                  <a:gd name="T39" fmla="*/ 284 h 318"/>
                  <a:gd name="T40" fmla="*/ 183 w 270"/>
                  <a:gd name="T41" fmla="*/ 298 h 318"/>
                  <a:gd name="T42" fmla="*/ 166 w 270"/>
                  <a:gd name="T43" fmla="*/ 308 h 318"/>
                  <a:gd name="T44" fmla="*/ 148 w 270"/>
                  <a:gd name="T45" fmla="*/ 315 h 318"/>
                  <a:gd name="T46" fmla="*/ 126 w 270"/>
                  <a:gd name="T47" fmla="*/ 318 h 318"/>
                  <a:gd name="T48" fmla="*/ 101 w 270"/>
                  <a:gd name="T49" fmla="*/ 318 h 318"/>
                  <a:gd name="T50" fmla="*/ 73 w 270"/>
                  <a:gd name="T51" fmla="*/ 312 h 318"/>
                  <a:gd name="T52" fmla="*/ 46 w 270"/>
                  <a:gd name="T53" fmla="*/ 303 h 318"/>
                  <a:gd name="T54" fmla="*/ 30 w 270"/>
                  <a:gd name="T55" fmla="*/ 303 h 318"/>
                  <a:gd name="T56" fmla="*/ 19 w 270"/>
                  <a:gd name="T57" fmla="*/ 312 h 318"/>
                  <a:gd name="T58" fmla="*/ 0 w 270"/>
                  <a:gd name="T59" fmla="*/ 318 h 318"/>
                  <a:gd name="T60" fmla="*/ 36 w 270"/>
                  <a:gd name="T61" fmla="*/ 207 h 318"/>
                  <a:gd name="T62" fmla="*/ 41 w 270"/>
                  <a:gd name="T63" fmla="*/ 252 h 318"/>
                  <a:gd name="T64" fmla="*/ 49 w 270"/>
                  <a:gd name="T65" fmla="*/ 268 h 318"/>
                  <a:gd name="T66" fmla="*/ 58 w 270"/>
                  <a:gd name="T67" fmla="*/ 281 h 318"/>
                  <a:gd name="T68" fmla="*/ 68 w 270"/>
                  <a:gd name="T69" fmla="*/ 291 h 318"/>
                  <a:gd name="T70" fmla="*/ 81 w 270"/>
                  <a:gd name="T71" fmla="*/ 298 h 318"/>
                  <a:gd name="T72" fmla="*/ 97 w 270"/>
                  <a:gd name="T73" fmla="*/ 301 h 318"/>
                  <a:gd name="T74" fmla="*/ 112 w 270"/>
                  <a:gd name="T75" fmla="*/ 302 h 318"/>
                  <a:gd name="T76" fmla="*/ 136 w 270"/>
                  <a:gd name="T77" fmla="*/ 299 h 318"/>
                  <a:gd name="T78" fmla="*/ 155 w 270"/>
                  <a:gd name="T79" fmla="*/ 288 h 318"/>
                  <a:gd name="T80" fmla="*/ 168 w 270"/>
                  <a:gd name="T81" fmla="*/ 272 h 318"/>
                  <a:gd name="T82" fmla="*/ 170 w 270"/>
                  <a:gd name="T83" fmla="*/ 252 h 318"/>
                  <a:gd name="T84" fmla="*/ 169 w 270"/>
                  <a:gd name="T85" fmla="*/ 240 h 318"/>
                  <a:gd name="T86" fmla="*/ 165 w 270"/>
                  <a:gd name="T87" fmla="*/ 227 h 318"/>
                  <a:gd name="T88" fmla="*/ 151 w 270"/>
                  <a:gd name="T89" fmla="*/ 203 h 318"/>
                  <a:gd name="T90" fmla="*/ 124 w 270"/>
                  <a:gd name="T91" fmla="*/ 170 h 318"/>
                  <a:gd name="T92" fmla="*/ 98 w 270"/>
                  <a:gd name="T93" fmla="*/ 139 h 318"/>
                  <a:gd name="T94" fmla="*/ 84 w 270"/>
                  <a:gd name="T95" fmla="*/ 116 h 318"/>
                  <a:gd name="T96" fmla="*/ 77 w 270"/>
                  <a:gd name="T97" fmla="*/ 98 h 318"/>
                  <a:gd name="T98" fmla="*/ 74 w 270"/>
                  <a:gd name="T99" fmla="*/ 79 h 318"/>
                  <a:gd name="T100" fmla="*/ 75 w 270"/>
                  <a:gd name="T101" fmla="*/ 64 h 318"/>
                  <a:gd name="T102" fmla="*/ 81 w 270"/>
                  <a:gd name="T103" fmla="*/ 48 h 318"/>
                  <a:gd name="T104" fmla="*/ 88 w 270"/>
                  <a:gd name="T105" fmla="*/ 35 h 318"/>
                  <a:gd name="T106" fmla="*/ 100 w 270"/>
                  <a:gd name="T107" fmla="*/ 23 h 318"/>
                  <a:gd name="T108" fmla="*/ 112 w 270"/>
                  <a:gd name="T109" fmla="*/ 13 h 318"/>
                  <a:gd name="T110" fmla="*/ 128 w 270"/>
                  <a:gd name="T111" fmla="*/ 6 h 318"/>
                  <a:gd name="T112" fmla="*/ 145 w 270"/>
                  <a:gd name="T113" fmla="*/ 1 h 318"/>
                  <a:gd name="T114" fmla="*/ 163 w 270"/>
                  <a:gd name="T115" fmla="*/ 0 h 318"/>
                  <a:gd name="T116" fmla="*/ 183 w 270"/>
                  <a:gd name="T117" fmla="*/ 1 h 318"/>
                  <a:gd name="T118" fmla="*/ 207 w 270"/>
                  <a:gd name="T119" fmla="*/ 10 h 318"/>
                  <a:gd name="T120" fmla="*/ 231 w 270"/>
                  <a:gd name="T121" fmla="*/ 15 h 318"/>
                  <a:gd name="T122" fmla="*/ 245 w 270"/>
                  <a:gd name="T123" fmla="*/ 13 h 318"/>
                  <a:gd name="T124" fmla="*/ 257 w 270"/>
                  <a:gd name="T12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70" h="318">
                    <a:moveTo>
                      <a:pt x="270" y="0"/>
                    </a:moveTo>
                    <a:lnTo>
                      <a:pt x="248" y="105"/>
                    </a:lnTo>
                    <a:lnTo>
                      <a:pt x="236" y="105"/>
                    </a:lnTo>
                    <a:lnTo>
                      <a:pt x="233" y="84"/>
                    </a:lnTo>
                    <a:lnTo>
                      <a:pt x="230" y="65"/>
                    </a:lnTo>
                    <a:lnTo>
                      <a:pt x="227" y="58"/>
                    </a:lnTo>
                    <a:lnTo>
                      <a:pt x="223" y="51"/>
                    </a:lnTo>
                    <a:lnTo>
                      <a:pt x="220" y="44"/>
                    </a:lnTo>
                    <a:lnTo>
                      <a:pt x="216" y="38"/>
                    </a:lnTo>
                    <a:lnTo>
                      <a:pt x="206" y="30"/>
                    </a:lnTo>
                    <a:lnTo>
                      <a:pt x="194" y="23"/>
                    </a:lnTo>
                    <a:lnTo>
                      <a:pt x="183" y="18"/>
                    </a:lnTo>
                    <a:lnTo>
                      <a:pt x="169" y="17"/>
                    </a:lnTo>
                    <a:lnTo>
                      <a:pt x="159" y="18"/>
                    </a:lnTo>
                    <a:lnTo>
                      <a:pt x="151" y="21"/>
                    </a:lnTo>
                    <a:lnTo>
                      <a:pt x="142" y="24"/>
                    </a:lnTo>
                    <a:lnTo>
                      <a:pt x="135" y="30"/>
                    </a:lnTo>
                    <a:lnTo>
                      <a:pt x="129" y="35"/>
                    </a:lnTo>
                    <a:lnTo>
                      <a:pt x="125" y="42"/>
                    </a:lnTo>
                    <a:lnTo>
                      <a:pt x="122" y="50"/>
                    </a:lnTo>
                    <a:lnTo>
                      <a:pt x="122" y="58"/>
                    </a:lnTo>
                    <a:lnTo>
                      <a:pt x="124" y="68"/>
                    </a:lnTo>
                    <a:lnTo>
                      <a:pt x="126" y="79"/>
                    </a:lnTo>
                    <a:lnTo>
                      <a:pt x="135" y="91"/>
                    </a:lnTo>
                    <a:lnTo>
                      <a:pt x="149" y="108"/>
                    </a:lnTo>
                    <a:lnTo>
                      <a:pt x="170" y="130"/>
                    </a:lnTo>
                    <a:lnTo>
                      <a:pt x="187" y="150"/>
                    </a:lnTo>
                    <a:lnTo>
                      <a:pt x="200" y="167"/>
                    </a:lnTo>
                    <a:lnTo>
                      <a:pt x="209" y="181"/>
                    </a:lnTo>
                    <a:lnTo>
                      <a:pt x="214" y="193"/>
                    </a:lnTo>
                    <a:lnTo>
                      <a:pt x="219" y="206"/>
                    </a:lnTo>
                    <a:lnTo>
                      <a:pt x="221" y="217"/>
                    </a:lnTo>
                    <a:lnTo>
                      <a:pt x="221" y="227"/>
                    </a:lnTo>
                    <a:lnTo>
                      <a:pt x="221" y="237"/>
                    </a:lnTo>
                    <a:lnTo>
                      <a:pt x="220" y="245"/>
                    </a:lnTo>
                    <a:lnTo>
                      <a:pt x="217" y="254"/>
                    </a:lnTo>
                    <a:lnTo>
                      <a:pt x="214" y="261"/>
                    </a:lnTo>
                    <a:lnTo>
                      <a:pt x="210" y="269"/>
                    </a:lnTo>
                    <a:lnTo>
                      <a:pt x="204" y="277"/>
                    </a:lnTo>
                    <a:lnTo>
                      <a:pt x="199" y="284"/>
                    </a:lnTo>
                    <a:lnTo>
                      <a:pt x="192" y="291"/>
                    </a:lnTo>
                    <a:lnTo>
                      <a:pt x="183" y="298"/>
                    </a:lnTo>
                    <a:lnTo>
                      <a:pt x="175" y="303"/>
                    </a:lnTo>
                    <a:lnTo>
                      <a:pt x="166" y="308"/>
                    </a:lnTo>
                    <a:lnTo>
                      <a:pt x="158" y="312"/>
                    </a:lnTo>
                    <a:lnTo>
                      <a:pt x="148" y="315"/>
                    </a:lnTo>
                    <a:lnTo>
                      <a:pt x="136" y="316"/>
                    </a:lnTo>
                    <a:lnTo>
                      <a:pt x="126" y="318"/>
                    </a:lnTo>
                    <a:lnTo>
                      <a:pt x="115" y="318"/>
                    </a:lnTo>
                    <a:lnTo>
                      <a:pt x="101" y="318"/>
                    </a:lnTo>
                    <a:lnTo>
                      <a:pt x="87" y="315"/>
                    </a:lnTo>
                    <a:lnTo>
                      <a:pt x="73" y="312"/>
                    </a:lnTo>
                    <a:lnTo>
                      <a:pt x="56" y="306"/>
                    </a:lnTo>
                    <a:lnTo>
                      <a:pt x="46" y="303"/>
                    </a:lnTo>
                    <a:lnTo>
                      <a:pt x="39" y="302"/>
                    </a:lnTo>
                    <a:lnTo>
                      <a:pt x="30" y="303"/>
                    </a:lnTo>
                    <a:lnTo>
                      <a:pt x="24" y="306"/>
                    </a:lnTo>
                    <a:lnTo>
                      <a:pt x="19" y="312"/>
                    </a:lnTo>
                    <a:lnTo>
                      <a:pt x="15" y="318"/>
                    </a:lnTo>
                    <a:lnTo>
                      <a:pt x="0" y="318"/>
                    </a:lnTo>
                    <a:lnTo>
                      <a:pt x="23" y="207"/>
                    </a:lnTo>
                    <a:lnTo>
                      <a:pt x="36" y="207"/>
                    </a:lnTo>
                    <a:lnTo>
                      <a:pt x="37" y="231"/>
                    </a:lnTo>
                    <a:lnTo>
                      <a:pt x="41" y="252"/>
                    </a:lnTo>
                    <a:lnTo>
                      <a:pt x="46" y="261"/>
                    </a:lnTo>
                    <a:lnTo>
                      <a:pt x="49" y="268"/>
                    </a:lnTo>
                    <a:lnTo>
                      <a:pt x="53" y="275"/>
                    </a:lnTo>
                    <a:lnTo>
                      <a:pt x="58" y="281"/>
                    </a:lnTo>
                    <a:lnTo>
                      <a:pt x="63" y="286"/>
                    </a:lnTo>
                    <a:lnTo>
                      <a:pt x="68" y="291"/>
                    </a:lnTo>
                    <a:lnTo>
                      <a:pt x="75" y="294"/>
                    </a:lnTo>
                    <a:lnTo>
                      <a:pt x="81" y="298"/>
                    </a:lnTo>
                    <a:lnTo>
                      <a:pt x="88" y="299"/>
                    </a:lnTo>
                    <a:lnTo>
                      <a:pt x="97" y="301"/>
                    </a:lnTo>
                    <a:lnTo>
                      <a:pt x="104" y="302"/>
                    </a:lnTo>
                    <a:lnTo>
                      <a:pt x="112" y="302"/>
                    </a:lnTo>
                    <a:lnTo>
                      <a:pt x="125" y="302"/>
                    </a:lnTo>
                    <a:lnTo>
                      <a:pt x="136" y="299"/>
                    </a:lnTo>
                    <a:lnTo>
                      <a:pt x="146" y="295"/>
                    </a:lnTo>
                    <a:lnTo>
                      <a:pt x="155" y="288"/>
                    </a:lnTo>
                    <a:lnTo>
                      <a:pt x="162" y="281"/>
                    </a:lnTo>
                    <a:lnTo>
                      <a:pt x="168" y="272"/>
                    </a:lnTo>
                    <a:lnTo>
                      <a:pt x="170" y="262"/>
                    </a:lnTo>
                    <a:lnTo>
                      <a:pt x="170" y="252"/>
                    </a:lnTo>
                    <a:lnTo>
                      <a:pt x="170" y="245"/>
                    </a:lnTo>
                    <a:lnTo>
                      <a:pt x="169" y="240"/>
                    </a:lnTo>
                    <a:lnTo>
                      <a:pt x="168" y="233"/>
                    </a:lnTo>
                    <a:lnTo>
                      <a:pt x="165" y="227"/>
                    </a:lnTo>
                    <a:lnTo>
                      <a:pt x="159" y="216"/>
                    </a:lnTo>
                    <a:lnTo>
                      <a:pt x="151" y="203"/>
                    </a:lnTo>
                    <a:lnTo>
                      <a:pt x="138" y="187"/>
                    </a:lnTo>
                    <a:lnTo>
                      <a:pt x="124" y="170"/>
                    </a:lnTo>
                    <a:lnTo>
                      <a:pt x="109" y="153"/>
                    </a:lnTo>
                    <a:lnTo>
                      <a:pt x="98" y="139"/>
                    </a:lnTo>
                    <a:lnTo>
                      <a:pt x="90" y="126"/>
                    </a:lnTo>
                    <a:lnTo>
                      <a:pt x="84" y="116"/>
                    </a:lnTo>
                    <a:lnTo>
                      <a:pt x="80" y="106"/>
                    </a:lnTo>
                    <a:lnTo>
                      <a:pt x="77" y="98"/>
                    </a:lnTo>
                    <a:lnTo>
                      <a:pt x="75" y="88"/>
                    </a:lnTo>
                    <a:lnTo>
                      <a:pt x="74" y="79"/>
                    </a:lnTo>
                    <a:lnTo>
                      <a:pt x="74" y="71"/>
                    </a:lnTo>
                    <a:lnTo>
                      <a:pt x="75" y="64"/>
                    </a:lnTo>
                    <a:lnTo>
                      <a:pt x="78" y="55"/>
                    </a:lnTo>
                    <a:lnTo>
                      <a:pt x="81" y="48"/>
                    </a:lnTo>
                    <a:lnTo>
                      <a:pt x="84" y="42"/>
                    </a:lnTo>
                    <a:lnTo>
                      <a:pt x="88" y="35"/>
                    </a:lnTo>
                    <a:lnTo>
                      <a:pt x="94" y="30"/>
                    </a:lnTo>
                    <a:lnTo>
                      <a:pt x="100" y="23"/>
                    </a:lnTo>
                    <a:lnTo>
                      <a:pt x="105" y="18"/>
                    </a:lnTo>
                    <a:lnTo>
                      <a:pt x="112" y="13"/>
                    </a:lnTo>
                    <a:lnTo>
                      <a:pt x="119" y="10"/>
                    </a:lnTo>
                    <a:lnTo>
                      <a:pt x="128" y="6"/>
                    </a:lnTo>
                    <a:lnTo>
                      <a:pt x="136" y="3"/>
                    </a:lnTo>
                    <a:lnTo>
                      <a:pt x="145" y="1"/>
                    </a:lnTo>
                    <a:lnTo>
                      <a:pt x="153" y="0"/>
                    </a:lnTo>
                    <a:lnTo>
                      <a:pt x="163" y="0"/>
                    </a:lnTo>
                    <a:lnTo>
                      <a:pt x="175" y="1"/>
                    </a:lnTo>
                    <a:lnTo>
                      <a:pt x="183" y="1"/>
                    </a:lnTo>
                    <a:lnTo>
                      <a:pt x="192" y="4"/>
                    </a:lnTo>
                    <a:lnTo>
                      <a:pt x="207" y="10"/>
                    </a:lnTo>
                    <a:lnTo>
                      <a:pt x="221" y="14"/>
                    </a:lnTo>
                    <a:lnTo>
                      <a:pt x="231" y="15"/>
                    </a:lnTo>
                    <a:lnTo>
                      <a:pt x="238" y="15"/>
                    </a:lnTo>
                    <a:lnTo>
                      <a:pt x="245" y="13"/>
                    </a:lnTo>
                    <a:lnTo>
                      <a:pt x="251" y="7"/>
                    </a:lnTo>
                    <a:lnTo>
                      <a:pt x="257" y="0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4" name="Freeform 145">
                <a:extLst>
                  <a:ext uri="{FF2B5EF4-FFF2-40B4-BE49-F238E27FC236}">
                    <a16:creationId xmlns:a16="http://schemas.microsoft.com/office/drawing/2014/main" id="{06F2349E-546B-4F04-BE45-14323FE8AB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09351" y="6663390"/>
                <a:ext cx="49265" cy="72719"/>
              </a:xfrm>
              <a:custGeom>
                <a:avLst/>
                <a:gdLst>
                  <a:gd name="T0" fmla="*/ 0 w 191"/>
                  <a:gd name="T1" fmla="*/ 277 h 277"/>
                  <a:gd name="T2" fmla="*/ 48 w 191"/>
                  <a:gd name="T3" fmla="*/ 227 h 277"/>
                  <a:gd name="T4" fmla="*/ 105 w 191"/>
                  <a:gd name="T5" fmla="*/ 172 h 277"/>
                  <a:gd name="T6" fmla="*/ 130 w 191"/>
                  <a:gd name="T7" fmla="*/ 141 h 277"/>
                  <a:gd name="T8" fmla="*/ 147 w 191"/>
                  <a:gd name="T9" fmla="*/ 115 h 277"/>
                  <a:gd name="T10" fmla="*/ 156 w 191"/>
                  <a:gd name="T11" fmla="*/ 91 h 277"/>
                  <a:gd name="T12" fmla="*/ 156 w 191"/>
                  <a:gd name="T13" fmla="*/ 68 h 277"/>
                  <a:gd name="T14" fmla="*/ 149 w 191"/>
                  <a:gd name="T15" fmla="*/ 51 h 277"/>
                  <a:gd name="T16" fmla="*/ 136 w 191"/>
                  <a:gd name="T17" fmla="*/ 38 h 277"/>
                  <a:gd name="T18" fmla="*/ 119 w 191"/>
                  <a:gd name="T19" fmla="*/ 31 h 277"/>
                  <a:gd name="T20" fmla="*/ 102 w 191"/>
                  <a:gd name="T21" fmla="*/ 31 h 277"/>
                  <a:gd name="T22" fmla="*/ 89 w 191"/>
                  <a:gd name="T23" fmla="*/ 34 h 277"/>
                  <a:gd name="T24" fmla="*/ 77 w 191"/>
                  <a:gd name="T25" fmla="*/ 41 h 277"/>
                  <a:gd name="T26" fmla="*/ 67 w 191"/>
                  <a:gd name="T27" fmla="*/ 51 h 277"/>
                  <a:gd name="T28" fmla="*/ 54 w 191"/>
                  <a:gd name="T29" fmla="*/ 54 h 277"/>
                  <a:gd name="T30" fmla="*/ 67 w 191"/>
                  <a:gd name="T31" fmla="*/ 31 h 277"/>
                  <a:gd name="T32" fmla="*/ 85 w 191"/>
                  <a:gd name="T33" fmla="*/ 14 h 277"/>
                  <a:gd name="T34" fmla="*/ 106 w 191"/>
                  <a:gd name="T35" fmla="*/ 4 h 277"/>
                  <a:gd name="T36" fmla="*/ 129 w 191"/>
                  <a:gd name="T37" fmla="*/ 0 h 277"/>
                  <a:gd name="T38" fmla="*/ 153 w 191"/>
                  <a:gd name="T39" fmla="*/ 4 h 277"/>
                  <a:gd name="T40" fmla="*/ 173 w 191"/>
                  <a:gd name="T41" fmla="*/ 17 h 277"/>
                  <a:gd name="T42" fmla="*/ 187 w 191"/>
                  <a:gd name="T43" fmla="*/ 37 h 277"/>
                  <a:gd name="T44" fmla="*/ 191 w 191"/>
                  <a:gd name="T45" fmla="*/ 61 h 277"/>
                  <a:gd name="T46" fmla="*/ 190 w 191"/>
                  <a:gd name="T47" fmla="*/ 78 h 277"/>
                  <a:gd name="T48" fmla="*/ 184 w 191"/>
                  <a:gd name="T49" fmla="*/ 94 h 277"/>
                  <a:gd name="T50" fmla="*/ 172 w 191"/>
                  <a:gd name="T51" fmla="*/ 118 h 277"/>
                  <a:gd name="T52" fmla="*/ 149 w 191"/>
                  <a:gd name="T53" fmla="*/ 146 h 277"/>
                  <a:gd name="T54" fmla="*/ 102 w 191"/>
                  <a:gd name="T55" fmla="*/ 193 h 277"/>
                  <a:gd name="T56" fmla="*/ 41 w 191"/>
                  <a:gd name="T57" fmla="*/ 248 h 277"/>
                  <a:gd name="T58" fmla="*/ 119 w 191"/>
                  <a:gd name="T59" fmla="*/ 247 h 277"/>
                  <a:gd name="T60" fmla="*/ 133 w 191"/>
                  <a:gd name="T61" fmla="*/ 244 h 277"/>
                  <a:gd name="T62" fmla="*/ 143 w 191"/>
                  <a:gd name="T63" fmla="*/ 237 h 277"/>
                  <a:gd name="T64" fmla="*/ 152 w 191"/>
                  <a:gd name="T65" fmla="*/ 229 h 277"/>
                  <a:gd name="T66" fmla="*/ 163 w 191"/>
                  <a:gd name="T67" fmla="*/ 223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91" h="277">
                    <a:moveTo>
                      <a:pt x="139" y="277"/>
                    </a:moveTo>
                    <a:lnTo>
                      <a:pt x="0" y="277"/>
                    </a:lnTo>
                    <a:lnTo>
                      <a:pt x="0" y="270"/>
                    </a:lnTo>
                    <a:lnTo>
                      <a:pt x="48" y="227"/>
                    </a:lnTo>
                    <a:lnTo>
                      <a:pt x="88" y="189"/>
                    </a:lnTo>
                    <a:lnTo>
                      <a:pt x="105" y="172"/>
                    </a:lnTo>
                    <a:lnTo>
                      <a:pt x="119" y="156"/>
                    </a:lnTo>
                    <a:lnTo>
                      <a:pt x="130" y="141"/>
                    </a:lnTo>
                    <a:lnTo>
                      <a:pt x="140" y="128"/>
                    </a:lnTo>
                    <a:lnTo>
                      <a:pt x="147" y="115"/>
                    </a:lnTo>
                    <a:lnTo>
                      <a:pt x="153" y="104"/>
                    </a:lnTo>
                    <a:lnTo>
                      <a:pt x="156" y="91"/>
                    </a:lnTo>
                    <a:lnTo>
                      <a:pt x="156" y="78"/>
                    </a:lnTo>
                    <a:lnTo>
                      <a:pt x="156" y="68"/>
                    </a:lnTo>
                    <a:lnTo>
                      <a:pt x="153" y="58"/>
                    </a:lnTo>
                    <a:lnTo>
                      <a:pt x="149" y="51"/>
                    </a:lnTo>
                    <a:lnTo>
                      <a:pt x="143" y="44"/>
                    </a:lnTo>
                    <a:lnTo>
                      <a:pt x="136" y="38"/>
                    </a:lnTo>
                    <a:lnTo>
                      <a:pt x="128" y="34"/>
                    </a:lnTo>
                    <a:lnTo>
                      <a:pt x="119" y="31"/>
                    </a:lnTo>
                    <a:lnTo>
                      <a:pt x="109" y="31"/>
                    </a:lnTo>
                    <a:lnTo>
                      <a:pt x="102" y="31"/>
                    </a:lnTo>
                    <a:lnTo>
                      <a:pt x="95" y="33"/>
                    </a:lnTo>
                    <a:lnTo>
                      <a:pt x="89" y="34"/>
                    </a:lnTo>
                    <a:lnTo>
                      <a:pt x="82" y="37"/>
                    </a:lnTo>
                    <a:lnTo>
                      <a:pt x="77" y="41"/>
                    </a:lnTo>
                    <a:lnTo>
                      <a:pt x="71" y="45"/>
                    </a:lnTo>
                    <a:lnTo>
                      <a:pt x="67" y="51"/>
                    </a:lnTo>
                    <a:lnTo>
                      <a:pt x="61" y="58"/>
                    </a:lnTo>
                    <a:lnTo>
                      <a:pt x="54" y="54"/>
                    </a:lnTo>
                    <a:lnTo>
                      <a:pt x="60" y="43"/>
                    </a:lnTo>
                    <a:lnTo>
                      <a:pt x="67" y="31"/>
                    </a:lnTo>
                    <a:lnTo>
                      <a:pt x="75" y="23"/>
                    </a:lnTo>
                    <a:lnTo>
                      <a:pt x="85" y="14"/>
                    </a:lnTo>
                    <a:lnTo>
                      <a:pt x="95" y="9"/>
                    </a:lnTo>
                    <a:lnTo>
                      <a:pt x="106" y="4"/>
                    </a:lnTo>
                    <a:lnTo>
                      <a:pt x="116" y="1"/>
                    </a:lnTo>
                    <a:lnTo>
                      <a:pt x="129" y="0"/>
                    </a:lnTo>
                    <a:lnTo>
                      <a:pt x="142" y="1"/>
                    </a:lnTo>
                    <a:lnTo>
                      <a:pt x="153" y="4"/>
                    </a:lnTo>
                    <a:lnTo>
                      <a:pt x="163" y="10"/>
                    </a:lnTo>
                    <a:lnTo>
                      <a:pt x="173" y="17"/>
                    </a:lnTo>
                    <a:lnTo>
                      <a:pt x="181" y="27"/>
                    </a:lnTo>
                    <a:lnTo>
                      <a:pt x="187" y="37"/>
                    </a:lnTo>
                    <a:lnTo>
                      <a:pt x="190" y="48"/>
                    </a:lnTo>
                    <a:lnTo>
                      <a:pt x="191" y="61"/>
                    </a:lnTo>
                    <a:lnTo>
                      <a:pt x="191" y="70"/>
                    </a:lnTo>
                    <a:lnTo>
                      <a:pt x="190" y="78"/>
                    </a:lnTo>
                    <a:lnTo>
                      <a:pt x="187" y="85"/>
                    </a:lnTo>
                    <a:lnTo>
                      <a:pt x="184" y="94"/>
                    </a:lnTo>
                    <a:lnTo>
                      <a:pt x="179" y="105"/>
                    </a:lnTo>
                    <a:lnTo>
                      <a:pt x="172" y="118"/>
                    </a:lnTo>
                    <a:lnTo>
                      <a:pt x="160" y="132"/>
                    </a:lnTo>
                    <a:lnTo>
                      <a:pt x="149" y="146"/>
                    </a:lnTo>
                    <a:lnTo>
                      <a:pt x="126" y="169"/>
                    </a:lnTo>
                    <a:lnTo>
                      <a:pt x="102" y="193"/>
                    </a:lnTo>
                    <a:lnTo>
                      <a:pt x="72" y="220"/>
                    </a:lnTo>
                    <a:lnTo>
                      <a:pt x="41" y="248"/>
                    </a:lnTo>
                    <a:lnTo>
                      <a:pt x="111" y="248"/>
                    </a:lnTo>
                    <a:lnTo>
                      <a:pt x="119" y="247"/>
                    </a:lnTo>
                    <a:lnTo>
                      <a:pt x="126" y="246"/>
                    </a:lnTo>
                    <a:lnTo>
                      <a:pt x="133" y="244"/>
                    </a:lnTo>
                    <a:lnTo>
                      <a:pt x="139" y="241"/>
                    </a:lnTo>
                    <a:lnTo>
                      <a:pt x="143" y="237"/>
                    </a:lnTo>
                    <a:lnTo>
                      <a:pt x="147" y="233"/>
                    </a:lnTo>
                    <a:lnTo>
                      <a:pt x="152" y="229"/>
                    </a:lnTo>
                    <a:lnTo>
                      <a:pt x="155" y="223"/>
                    </a:lnTo>
                    <a:lnTo>
                      <a:pt x="163" y="223"/>
                    </a:lnTo>
                    <a:lnTo>
                      <a:pt x="139" y="27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5" name="Freeform 144">
                <a:extLst>
                  <a:ext uri="{FF2B5EF4-FFF2-40B4-BE49-F238E27FC236}">
                    <a16:creationId xmlns:a16="http://schemas.microsoft.com/office/drawing/2014/main" id="{488EBDBB-741A-4A05-88D9-733BE763FC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66210" y="6618039"/>
                <a:ext cx="69596" cy="82884"/>
              </a:xfrm>
              <a:custGeom>
                <a:avLst/>
                <a:gdLst>
                  <a:gd name="T0" fmla="*/ 246 w 268"/>
                  <a:gd name="T1" fmla="*/ 105 h 318"/>
                  <a:gd name="T2" fmla="*/ 232 w 268"/>
                  <a:gd name="T3" fmla="*/ 84 h 318"/>
                  <a:gd name="T4" fmla="*/ 225 w 268"/>
                  <a:gd name="T5" fmla="*/ 57 h 318"/>
                  <a:gd name="T6" fmla="*/ 218 w 268"/>
                  <a:gd name="T7" fmla="*/ 44 h 318"/>
                  <a:gd name="T8" fmla="*/ 204 w 268"/>
                  <a:gd name="T9" fmla="*/ 29 h 318"/>
                  <a:gd name="T10" fmla="*/ 181 w 268"/>
                  <a:gd name="T11" fmla="*/ 19 h 318"/>
                  <a:gd name="T12" fmla="*/ 157 w 268"/>
                  <a:gd name="T13" fmla="*/ 19 h 318"/>
                  <a:gd name="T14" fmla="*/ 140 w 268"/>
                  <a:gd name="T15" fmla="*/ 24 h 318"/>
                  <a:gd name="T16" fmla="*/ 127 w 268"/>
                  <a:gd name="T17" fmla="*/ 36 h 318"/>
                  <a:gd name="T18" fmla="*/ 122 w 268"/>
                  <a:gd name="T19" fmla="*/ 50 h 318"/>
                  <a:gd name="T20" fmla="*/ 122 w 268"/>
                  <a:gd name="T21" fmla="*/ 68 h 318"/>
                  <a:gd name="T22" fmla="*/ 133 w 268"/>
                  <a:gd name="T23" fmla="*/ 91 h 318"/>
                  <a:gd name="T24" fmla="*/ 168 w 268"/>
                  <a:gd name="T25" fmla="*/ 131 h 318"/>
                  <a:gd name="T26" fmla="*/ 198 w 268"/>
                  <a:gd name="T27" fmla="*/ 168 h 318"/>
                  <a:gd name="T28" fmla="*/ 212 w 268"/>
                  <a:gd name="T29" fmla="*/ 193 h 318"/>
                  <a:gd name="T30" fmla="*/ 219 w 268"/>
                  <a:gd name="T31" fmla="*/ 216 h 318"/>
                  <a:gd name="T32" fmla="*/ 219 w 268"/>
                  <a:gd name="T33" fmla="*/ 236 h 318"/>
                  <a:gd name="T34" fmla="*/ 217 w 268"/>
                  <a:gd name="T35" fmla="*/ 253 h 318"/>
                  <a:gd name="T36" fmla="*/ 208 w 268"/>
                  <a:gd name="T37" fmla="*/ 268 h 318"/>
                  <a:gd name="T38" fmla="*/ 197 w 268"/>
                  <a:gd name="T39" fmla="*/ 284 h 318"/>
                  <a:gd name="T40" fmla="*/ 183 w 268"/>
                  <a:gd name="T41" fmla="*/ 297 h 318"/>
                  <a:gd name="T42" fmla="*/ 166 w 268"/>
                  <a:gd name="T43" fmla="*/ 307 h 318"/>
                  <a:gd name="T44" fmla="*/ 146 w 268"/>
                  <a:gd name="T45" fmla="*/ 314 h 318"/>
                  <a:gd name="T46" fmla="*/ 124 w 268"/>
                  <a:gd name="T47" fmla="*/ 318 h 318"/>
                  <a:gd name="T48" fmla="*/ 100 w 268"/>
                  <a:gd name="T49" fmla="*/ 318 h 318"/>
                  <a:gd name="T50" fmla="*/ 71 w 268"/>
                  <a:gd name="T51" fmla="*/ 311 h 318"/>
                  <a:gd name="T52" fmla="*/ 44 w 268"/>
                  <a:gd name="T53" fmla="*/ 304 h 318"/>
                  <a:gd name="T54" fmla="*/ 30 w 268"/>
                  <a:gd name="T55" fmla="*/ 304 h 318"/>
                  <a:gd name="T56" fmla="*/ 17 w 268"/>
                  <a:gd name="T57" fmla="*/ 311 h 318"/>
                  <a:gd name="T58" fmla="*/ 0 w 268"/>
                  <a:gd name="T59" fmla="*/ 318 h 318"/>
                  <a:gd name="T60" fmla="*/ 34 w 268"/>
                  <a:gd name="T61" fmla="*/ 207 h 318"/>
                  <a:gd name="T62" fmla="*/ 41 w 268"/>
                  <a:gd name="T63" fmla="*/ 251 h 318"/>
                  <a:gd name="T64" fmla="*/ 48 w 268"/>
                  <a:gd name="T65" fmla="*/ 268 h 318"/>
                  <a:gd name="T66" fmla="*/ 56 w 268"/>
                  <a:gd name="T67" fmla="*/ 281 h 318"/>
                  <a:gd name="T68" fmla="*/ 68 w 268"/>
                  <a:gd name="T69" fmla="*/ 290 h 318"/>
                  <a:gd name="T70" fmla="*/ 81 w 268"/>
                  <a:gd name="T71" fmla="*/ 297 h 318"/>
                  <a:gd name="T72" fmla="*/ 95 w 268"/>
                  <a:gd name="T73" fmla="*/ 301 h 318"/>
                  <a:gd name="T74" fmla="*/ 112 w 268"/>
                  <a:gd name="T75" fmla="*/ 302 h 318"/>
                  <a:gd name="T76" fmla="*/ 136 w 268"/>
                  <a:gd name="T77" fmla="*/ 298 h 318"/>
                  <a:gd name="T78" fmla="*/ 154 w 268"/>
                  <a:gd name="T79" fmla="*/ 288 h 318"/>
                  <a:gd name="T80" fmla="*/ 166 w 268"/>
                  <a:gd name="T81" fmla="*/ 271 h 318"/>
                  <a:gd name="T82" fmla="*/ 170 w 268"/>
                  <a:gd name="T83" fmla="*/ 251 h 318"/>
                  <a:gd name="T84" fmla="*/ 168 w 268"/>
                  <a:gd name="T85" fmla="*/ 239 h 318"/>
                  <a:gd name="T86" fmla="*/ 164 w 268"/>
                  <a:gd name="T87" fmla="*/ 227 h 318"/>
                  <a:gd name="T88" fmla="*/ 149 w 268"/>
                  <a:gd name="T89" fmla="*/ 202 h 318"/>
                  <a:gd name="T90" fmla="*/ 122 w 268"/>
                  <a:gd name="T91" fmla="*/ 170 h 318"/>
                  <a:gd name="T92" fmla="*/ 96 w 268"/>
                  <a:gd name="T93" fmla="*/ 138 h 318"/>
                  <a:gd name="T94" fmla="*/ 82 w 268"/>
                  <a:gd name="T95" fmla="*/ 115 h 318"/>
                  <a:gd name="T96" fmla="*/ 75 w 268"/>
                  <a:gd name="T97" fmla="*/ 97 h 318"/>
                  <a:gd name="T98" fmla="*/ 73 w 268"/>
                  <a:gd name="T99" fmla="*/ 80 h 318"/>
                  <a:gd name="T100" fmla="*/ 75 w 268"/>
                  <a:gd name="T101" fmla="*/ 63 h 318"/>
                  <a:gd name="T102" fmla="*/ 79 w 268"/>
                  <a:gd name="T103" fmla="*/ 48 h 318"/>
                  <a:gd name="T104" fmla="*/ 86 w 268"/>
                  <a:gd name="T105" fmla="*/ 36 h 318"/>
                  <a:gd name="T106" fmla="*/ 98 w 268"/>
                  <a:gd name="T107" fmla="*/ 23 h 318"/>
                  <a:gd name="T108" fmla="*/ 110 w 268"/>
                  <a:gd name="T109" fmla="*/ 13 h 318"/>
                  <a:gd name="T110" fmla="*/ 126 w 268"/>
                  <a:gd name="T111" fmla="*/ 6 h 318"/>
                  <a:gd name="T112" fmla="*/ 143 w 268"/>
                  <a:gd name="T113" fmla="*/ 2 h 318"/>
                  <a:gd name="T114" fmla="*/ 161 w 268"/>
                  <a:gd name="T115" fmla="*/ 0 h 318"/>
                  <a:gd name="T116" fmla="*/ 183 w 268"/>
                  <a:gd name="T117" fmla="*/ 2 h 318"/>
                  <a:gd name="T118" fmla="*/ 205 w 268"/>
                  <a:gd name="T119" fmla="*/ 9 h 318"/>
                  <a:gd name="T120" fmla="*/ 229 w 268"/>
                  <a:gd name="T121" fmla="*/ 16 h 318"/>
                  <a:gd name="T122" fmla="*/ 244 w 268"/>
                  <a:gd name="T123" fmla="*/ 12 h 318"/>
                  <a:gd name="T124" fmla="*/ 255 w 268"/>
                  <a:gd name="T12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68" h="318">
                    <a:moveTo>
                      <a:pt x="268" y="0"/>
                    </a:moveTo>
                    <a:lnTo>
                      <a:pt x="246" y="105"/>
                    </a:lnTo>
                    <a:lnTo>
                      <a:pt x="234" y="105"/>
                    </a:lnTo>
                    <a:lnTo>
                      <a:pt x="232" y="84"/>
                    </a:lnTo>
                    <a:lnTo>
                      <a:pt x="228" y="65"/>
                    </a:lnTo>
                    <a:lnTo>
                      <a:pt x="225" y="57"/>
                    </a:lnTo>
                    <a:lnTo>
                      <a:pt x="222" y="50"/>
                    </a:lnTo>
                    <a:lnTo>
                      <a:pt x="218" y="44"/>
                    </a:lnTo>
                    <a:lnTo>
                      <a:pt x="214" y="38"/>
                    </a:lnTo>
                    <a:lnTo>
                      <a:pt x="204" y="29"/>
                    </a:lnTo>
                    <a:lnTo>
                      <a:pt x="193" y="23"/>
                    </a:lnTo>
                    <a:lnTo>
                      <a:pt x="181" y="19"/>
                    </a:lnTo>
                    <a:lnTo>
                      <a:pt x="168" y="17"/>
                    </a:lnTo>
                    <a:lnTo>
                      <a:pt x="157" y="19"/>
                    </a:lnTo>
                    <a:lnTo>
                      <a:pt x="149" y="20"/>
                    </a:lnTo>
                    <a:lnTo>
                      <a:pt x="140" y="24"/>
                    </a:lnTo>
                    <a:lnTo>
                      <a:pt x="133" y="29"/>
                    </a:lnTo>
                    <a:lnTo>
                      <a:pt x="127" y="36"/>
                    </a:lnTo>
                    <a:lnTo>
                      <a:pt x="123" y="41"/>
                    </a:lnTo>
                    <a:lnTo>
                      <a:pt x="122" y="50"/>
                    </a:lnTo>
                    <a:lnTo>
                      <a:pt x="120" y="57"/>
                    </a:lnTo>
                    <a:lnTo>
                      <a:pt x="122" y="68"/>
                    </a:lnTo>
                    <a:lnTo>
                      <a:pt x="126" y="78"/>
                    </a:lnTo>
                    <a:lnTo>
                      <a:pt x="133" y="91"/>
                    </a:lnTo>
                    <a:lnTo>
                      <a:pt x="149" y="108"/>
                    </a:lnTo>
                    <a:lnTo>
                      <a:pt x="168" y="131"/>
                    </a:lnTo>
                    <a:lnTo>
                      <a:pt x="185" y="151"/>
                    </a:lnTo>
                    <a:lnTo>
                      <a:pt x="198" y="168"/>
                    </a:lnTo>
                    <a:lnTo>
                      <a:pt x="207" y="180"/>
                    </a:lnTo>
                    <a:lnTo>
                      <a:pt x="212" y="193"/>
                    </a:lnTo>
                    <a:lnTo>
                      <a:pt x="217" y="204"/>
                    </a:lnTo>
                    <a:lnTo>
                      <a:pt x="219" y="216"/>
                    </a:lnTo>
                    <a:lnTo>
                      <a:pt x="221" y="227"/>
                    </a:lnTo>
                    <a:lnTo>
                      <a:pt x="219" y="236"/>
                    </a:lnTo>
                    <a:lnTo>
                      <a:pt x="218" y="244"/>
                    </a:lnTo>
                    <a:lnTo>
                      <a:pt x="217" y="253"/>
                    </a:lnTo>
                    <a:lnTo>
                      <a:pt x="212" y="261"/>
                    </a:lnTo>
                    <a:lnTo>
                      <a:pt x="208" y="268"/>
                    </a:lnTo>
                    <a:lnTo>
                      <a:pt x="204" y="277"/>
                    </a:lnTo>
                    <a:lnTo>
                      <a:pt x="197" y="284"/>
                    </a:lnTo>
                    <a:lnTo>
                      <a:pt x="190" y="291"/>
                    </a:lnTo>
                    <a:lnTo>
                      <a:pt x="183" y="297"/>
                    </a:lnTo>
                    <a:lnTo>
                      <a:pt x="174" y="302"/>
                    </a:lnTo>
                    <a:lnTo>
                      <a:pt x="166" y="307"/>
                    </a:lnTo>
                    <a:lnTo>
                      <a:pt x="156" y="311"/>
                    </a:lnTo>
                    <a:lnTo>
                      <a:pt x="146" y="314"/>
                    </a:lnTo>
                    <a:lnTo>
                      <a:pt x="136" y="317"/>
                    </a:lnTo>
                    <a:lnTo>
                      <a:pt x="124" y="318"/>
                    </a:lnTo>
                    <a:lnTo>
                      <a:pt x="113" y="318"/>
                    </a:lnTo>
                    <a:lnTo>
                      <a:pt x="100" y="318"/>
                    </a:lnTo>
                    <a:lnTo>
                      <a:pt x="86" y="315"/>
                    </a:lnTo>
                    <a:lnTo>
                      <a:pt x="71" y="311"/>
                    </a:lnTo>
                    <a:lnTo>
                      <a:pt x="55" y="307"/>
                    </a:lnTo>
                    <a:lnTo>
                      <a:pt x="44" y="304"/>
                    </a:lnTo>
                    <a:lnTo>
                      <a:pt x="37" y="302"/>
                    </a:lnTo>
                    <a:lnTo>
                      <a:pt x="30" y="304"/>
                    </a:lnTo>
                    <a:lnTo>
                      <a:pt x="22" y="307"/>
                    </a:lnTo>
                    <a:lnTo>
                      <a:pt x="17" y="311"/>
                    </a:lnTo>
                    <a:lnTo>
                      <a:pt x="13" y="318"/>
                    </a:lnTo>
                    <a:lnTo>
                      <a:pt x="0" y="318"/>
                    </a:lnTo>
                    <a:lnTo>
                      <a:pt x="21" y="207"/>
                    </a:lnTo>
                    <a:lnTo>
                      <a:pt x="34" y="207"/>
                    </a:lnTo>
                    <a:lnTo>
                      <a:pt x="37" y="231"/>
                    </a:lnTo>
                    <a:lnTo>
                      <a:pt x="41" y="251"/>
                    </a:lnTo>
                    <a:lnTo>
                      <a:pt x="44" y="260"/>
                    </a:lnTo>
                    <a:lnTo>
                      <a:pt x="48" y="268"/>
                    </a:lnTo>
                    <a:lnTo>
                      <a:pt x="51" y="275"/>
                    </a:lnTo>
                    <a:lnTo>
                      <a:pt x="56" y="281"/>
                    </a:lnTo>
                    <a:lnTo>
                      <a:pt x="61" y="285"/>
                    </a:lnTo>
                    <a:lnTo>
                      <a:pt x="68" y="290"/>
                    </a:lnTo>
                    <a:lnTo>
                      <a:pt x="73" y="294"/>
                    </a:lnTo>
                    <a:lnTo>
                      <a:pt x="81" y="297"/>
                    </a:lnTo>
                    <a:lnTo>
                      <a:pt x="88" y="300"/>
                    </a:lnTo>
                    <a:lnTo>
                      <a:pt x="95" y="301"/>
                    </a:lnTo>
                    <a:lnTo>
                      <a:pt x="103" y="302"/>
                    </a:lnTo>
                    <a:lnTo>
                      <a:pt x="112" y="302"/>
                    </a:lnTo>
                    <a:lnTo>
                      <a:pt x="124" y="301"/>
                    </a:lnTo>
                    <a:lnTo>
                      <a:pt x="136" y="298"/>
                    </a:lnTo>
                    <a:lnTo>
                      <a:pt x="146" y="294"/>
                    </a:lnTo>
                    <a:lnTo>
                      <a:pt x="154" y="288"/>
                    </a:lnTo>
                    <a:lnTo>
                      <a:pt x="160" y="280"/>
                    </a:lnTo>
                    <a:lnTo>
                      <a:pt x="166" y="271"/>
                    </a:lnTo>
                    <a:lnTo>
                      <a:pt x="168" y="263"/>
                    </a:lnTo>
                    <a:lnTo>
                      <a:pt x="170" y="251"/>
                    </a:lnTo>
                    <a:lnTo>
                      <a:pt x="168" y="246"/>
                    </a:lnTo>
                    <a:lnTo>
                      <a:pt x="168" y="239"/>
                    </a:lnTo>
                    <a:lnTo>
                      <a:pt x="166" y="233"/>
                    </a:lnTo>
                    <a:lnTo>
                      <a:pt x="164" y="227"/>
                    </a:lnTo>
                    <a:lnTo>
                      <a:pt x="157" y="216"/>
                    </a:lnTo>
                    <a:lnTo>
                      <a:pt x="149" y="202"/>
                    </a:lnTo>
                    <a:lnTo>
                      <a:pt x="137" y="187"/>
                    </a:lnTo>
                    <a:lnTo>
                      <a:pt x="122" y="170"/>
                    </a:lnTo>
                    <a:lnTo>
                      <a:pt x="107" y="153"/>
                    </a:lnTo>
                    <a:lnTo>
                      <a:pt x="96" y="138"/>
                    </a:lnTo>
                    <a:lnTo>
                      <a:pt x="88" y="125"/>
                    </a:lnTo>
                    <a:lnTo>
                      <a:pt x="82" y="115"/>
                    </a:lnTo>
                    <a:lnTo>
                      <a:pt x="78" y="107"/>
                    </a:lnTo>
                    <a:lnTo>
                      <a:pt x="75" y="97"/>
                    </a:lnTo>
                    <a:lnTo>
                      <a:pt x="73" y="88"/>
                    </a:lnTo>
                    <a:lnTo>
                      <a:pt x="73" y="80"/>
                    </a:lnTo>
                    <a:lnTo>
                      <a:pt x="73" y="71"/>
                    </a:lnTo>
                    <a:lnTo>
                      <a:pt x="75" y="63"/>
                    </a:lnTo>
                    <a:lnTo>
                      <a:pt x="76" y="55"/>
                    </a:lnTo>
                    <a:lnTo>
                      <a:pt x="79" y="48"/>
                    </a:lnTo>
                    <a:lnTo>
                      <a:pt x="82" y="41"/>
                    </a:lnTo>
                    <a:lnTo>
                      <a:pt x="86" y="36"/>
                    </a:lnTo>
                    <a:lnTo>
                      <a:pt x="92" y="29"/>
                    </a:lnTo>
                    <a:lnTo>
                      <a:pt x="98" y="23"/>
                    </a:lnTo>
                    <a:lnTo>
                      <a:pt x="105" y="17"/>
                    </a:lnTo>
                    <a:lnTo>
                      <a:pt x="110" y="13"/>
                    </a:lnTo>
                    <a:lnTo>
                      <a:pt x="119" y="9"/>
                    </a:lnTo>
                    <a:lnTo>
                      <a:pt x="126" y="6"/>
                    </a:lnTo>
                    <a:lnTo>
                      <a:pt x="134" y="3"/>
                    </a:lnTo>
                    <a:lnTo>
                      <a:pt x="143" y="2"/>
                    </a:lnTo>
                    <a:lnTo>
                      <a:pt x="151" y="0"/>
                    </a:lnTo>
                    <a:lnTo>
                      <a:pt x="161" y="0"/>
                    </a:lnTo>
                    <a:lnTo>
                      <a:pt x="173" y="0"/>
                    </a:lnTo>
                    <a:lnTo>
                      <a:pt x="183" y="2"/>
                    </a:lnTo>
                    <a:lnTo>
                      <a:pt x="190" y="4"/>
                    </a:lnTo>
                    <a:lnTo>
                      <a:pt x="205" y="9"/>
                    </a:lnTo>
                    <a:lnTo>
                      <a:pt x="221" y="14"/>
                    </a:lnTo>
                    <a:lnTo>
                      <a:pt x="229" y="16"/>
                    </a:lnTo>
                    <a:lnTo>
                      <a:pt x="236" y="14"/>
                    </a:lnTo>
                    <a:lnTo>
                      <a:pt x="244" y="12"/>
                    </a:lnTo>
                    <a:lnTo>
                      <a:pt x="249" y="7"/>
                    </a:lnTo>
                    <a:lnTo>
                      <a:pt x="255" y="0"/>
                    </a:lnTo>
                    <a:lnTo>
                      <a:pt x="268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6" name="Freeform 143">
                <a:extLst>
                  <a:ext uri="{FF2B5EF4-FFF2-40B4-BE49-F238E27FC236}">
                    <a16:creationId xmlns:a16="http://schemas.microsoft.com/office/drawing/2014/main" id="{AF8D4F80-9F42-4FD3-ADC6-6F6C747137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21438" y="5321609"/>
                <a:ext cx="82889" cy="123544"/>
              </a:xfrm>
              <a:custGeom>
                <a:avLst/>
                <a:gdLst>
                  <a:gd name="T0" fmla="*/ 282 w 316"/>
                  <a:gd name="T1" fmla="*/ 474 h 474"/>
                  <a:gd name="T2" fmla="*/ 0 w 316"/>
                  <a:gd name="T3" fmla="*/ 461 h 474"/>
                  <a:gd name="T4" fmla="*/ 106 w 316"/>
                  <a:gd name="T5" fmla="*/ 360 h 474"/>
                  <a:gd name="T6" fmla="*/ 144 w 316"/>
                  <a:gd name="T7" fmla="*/ 318 h 474"/>
                  <a:gd name="T8" fmla="*/ 175 w 316"/>
                  <a:gd name="T9" fmla="*/ 281 h 474"/>
                  <a:gd name="T10" fmla="*/ 197 w 316"/>
                  <a:gd name="T11" fmla="*/ 247 h 474"/>
                  <a:gd name="T12" fmla="*/ 212 w 316"/>
                  <a:gd name="T13" fmla="*/ 214 h 474"/>
                  <a:gd name="T14" fmla="*/ 222 w 316"/>
                  <a:gd name="T15" fmla="*/ 183 h 474"/>
                  <a:gd name="T16" fmla="*/ 225 w 316"/>
                  <a:gd name="T17" fmla="*/ 153 h 474"/>
                  <a:gd name="T18" fmla="*/ 224 w 316"/>
                  <a:gd name="T19" fmla="*/ 132 h 474"/>
                  <a:gd name="T20" fmla="*/ 219 w 316"/>
                  <a:gd name="T21" fmla="*/ 113 h 474"/>
                  <a:gd name="T22" fmla="*/ 209 w 316"/>
                  <a:gd name="T23" fmla="*/ 95 h 474"/>
                  <a:gd name="T24" fmla="*/ 198 w 316"/>
                  <a:gd name="T25" fmla="*/ 81 h 474"/>
                  <a:gd name="T26" fmla="*/ 182 w 316"/>
                  <a:gd name="T27" fmla="*/ 68 h 474"/>
                  <a:gd name="T28" fmla="*/ 167 w 316"/>
                  <a:gd name="T29" fmla="*/ 59 h 474"/>
                  <a:gd name="T30" fmla="*/ 150 w 316"/>
                  <a:gd name="T31" fmla="*/ 54 h 474"/>
                  <a:gd name="T32" fmla="*/ 131 w 316"/>
                  <a:gd name="T33" fmla="*/ 52 h 474"/>
                  <a:gd name="T34" fmla="*/ 97 w 316"/>
                  <a:gd name="T35" fmla="*/ 57 h 474"/>
                  <a:gd name="T36" fmla="*/ 68 w 316"/>
                  <a:gd name="T37" fmla="*/ 72 h 474"/>
                  <a:gd name="T38" fmla="*/ 55 w 316"/>
                  <a:gd name="T39" fmla="*/ 84 h 474"/>
                  <a:gd name="T40" fmla="*/ 44 w 316"/>
                  <a:gd name="T41" fmla="*/ 96 h 474"/>
                  <a:gd name="T42" fmla="*/ 27 w 316"/>
                  <a:gd name="T43" fmla="*/ 130 h 474"/>
                  <a:gd name="T44" fmla="*/ 15 w 316"/>
                  <a:gd name="T45" fmla="*/ 115 h 474"/>
                  <a:gd name="T46" fmla="*/ 24 w 316"/>
                  <a:gd name="T47" fmla="*/ 88 h 474"/>
                  <a:gd name="T48" fmla="*/ 35 w 316"/>
                  <a:gd name="T49" fmla="*/ 64 h 474"/>
                  <a:gd name="T50" fmla="*/ 49 w 316"/>
                  <a:gd name="T51" fmla="*/ 42 h 474"/>
                  <a:gd name="T52" fmla="*/ 68 w 316"/>
                  <a:gd name="T53" fmla="*/ 25 h 474"/>
                  <a:gd name="T54" fmla="*/ 89 w 316"/>
                  <a:gd name="T55" fmla="*/ 13 h 474"/>
                  <a:gd name="T56" fmla="*/ 112 w 316"/>
                  <a:gd name="T57" fmla="*/ 4 h 474"/>
                  <a:gd name="T58" fmla="*/ 136 w 316"/>
                  <a:gd name="T59" fmla="*/ 0 h 474"/>
                  <a:gd name="T60" fmla="*/ 164 w 316"/>
                  <a:gd name="T61" fmla="*/ 0 h 474"/>
                  <a:gd name="T62" fmla="*/ 191 w 316"/>
                  <a:gd name="T63" fmla="*/ 4 h 474"/>
                  <a:gd name="T64" fmla="*/ 215 w 316"/>
                  <a:gd name="T65" fmla="*/ 14 h 474"/>
                  <a:gd name="T66" fmla="*/ 236 w 316"/>
                  <a:gd name="T67" fmla="*/ 27 h 474"/>
                  <a:gd name="T68" fmla="*/ 256 w 316"/>
                  <a:gd name="T69" fmla="*/ 45 h 474"/>
                  <a:gd name="T70" fmla="*/ 270 w 316"/>
                  <a:gd name="T71" fmla="*/ 65 h 474"/>
                  <a:gd name="T72" fmla="*/ 280 w 316"/>
                  <a:gd name="T73" fmla="*/ 86 h 474"/>
                  <a:gd name="T74" fmla="*/ 286 w 316"/>
                  <a:gd name="T75" fmla="*/ 109 h 474"/>
                  <a:gd name="T76" fmla="*/ 284 w 316"/>
                  <a:gd name="T77" fmla="*/ 139 h 474"/>
                  <a:gd name="T78" fmla="*/ 276 w 316"/>
                  <a:gd name="T79" fmla="*/ 174 h 474"/>
                  <a:gd name="T80" fmla="*/ 262 w 316"/>
                  <a:gd name="T81" fmla="*/ 206 h 474"/>
                  <a:gd name="T82" fmla="*/ 245 w 316"/>
                  <a:gd name="T83" fmla="*/ 234 h 474"/>
                  <a:gd name="T84" fmla="*/ 212 w 316"/>
                  <a:gd name="T85" fmla="*/ 279 h 474"/>
                  <a:gd name="T86" fmla="*/ 144 w 316"/>
                  <a:gd name="T87" fmla="*/ 352 h 474"/>
                  <a:gd name="T88" fmla="*/ 90 w 316"/>
                  <a:gd name="T89" fmla="*/ 407 h 474"/>
                  <a:gd name="T90" fmla="*/ 199 w 316"/>
                  <a:gd name="T91" fmla="*/ 421 h 474"/>
                  <a:gd name="T92" fmla="*/ 232 w 316"/>
                  <a:gd name="T93" fmla="*/ 421 h 474"/>
                  <a:gd name="T94" fmla="*/ 253 w 316"/>
                  <a:gd name="T95" fmla="*/ 418 h 474"/>
                  <a:gd name="T96" fmla="*/ 267 w 316"/>
                  <a:gd name="T97" fmla="*/ 416 h 474"/>
                  <a:gd name="T98" fmla="*/ 280 w 316"/>
                  <a:gd name="T99" fmla="*/ 408 h 474"/>
                  <a:gd name="T100" fmla="*/ 292 w 316"/>
                  <a:gd name="T101" fmla="*/ 397 h 474"/>
                  <a:gd name="T102" fmla="*/ 303 w 316"/>
                  <a:gd name="T103" fmla="*/ 384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16" h="474">
                    <a:moveTo>
                      <a:pt x="316" y="384"/>
                    </a:moveTo>
                    <a:lnTo>
                      <a:pt x="282" y="474"/>
                    </a:lnTo>
                    <a:lnTo>
                      <a:pt x="0" y="474"/>
                    </a:lnTo>
                    <a:lnTo>
                      <a:pt x="0" y="461"/>
                    </a:lnTo>
                    <a:lnTo>
                      <a:pt x="58" y="408"/>
                    </a:lnTo>
                    <a:lnTo>
                      <a:pt x="106" y="360"/>
                    </a:lnTo>
                    <a:lnTo>
                      <a:pt x="126" y="339"/>
                    </a:lnTo>
                    <a:lnTo>
                      <a:pt x="144" y="318"/>
                    </a:lnTo>
                    <a:lnTo>
                      <a:pt x="161" y="299"/>
                    </a:lnTo>
                    <a:lnTo>
                      <a:pt x="175" y="281"/>
                    </a:lnTo>
                    <a:lnTo>
                      <a:pt x="187" y="264"/>
                    </a:lnTo>
                    <a:lnTo>
                      <a:pt x="197" y="247"/>
                    </a:lnTo>
                    <a:lnTo>
                      <a:pt x="205" y="230"/>
                    </a:lnTo>
                    <a:lnTo>
                      <a:pt x="212" y="214"/>
                    </a:lnTo>
                    <a:lnTo>
                      <a:pt x="218" y="199"/>
                    </a:lnTo>
                    <a:lnTo>
                      <a:pt x="222" y="183"/>
                    </a:lnTo>
                    <a:lnTo>
                      <a:pt x="225" y="167"/>
                    </a:lnTo>
                    <a:lnTo>
                      <a:pt x="225" y="153"/>
                    </a:lnTo>
                    <a:lnTo>
                      <a:pt x="225" y="142"/>
                    </a:lnTo>
                    <a:lnTo>
                      <a:pt x="224" y="132"/>
                    </a:lnTo>
                    <a:lnTo>
                      <a:pt x="222" y="122"/>
                    </a:lnTo>
                    <a:lnTo>
                      <a:pt x="219" y="113"/>
                    </a:lnTo>
                    <a:lnTo>
                      <a:pt x="215" y="103"/>
                    </a:lnTo>
                    <a:lnTo>
                      <a:pt x="209" y="95"/>
                    </a:lnTo>
                    <a:lnTo>
                      <a:pt x="204" y="88"/>
                    </a:lnTo>
                    <a:lnTo>
                      <a:pt x="198" y="81"/>
                    </a:lnTo>
                    <a:lnTo>
                      <a:pt x="191" y="74"/>
                    </a:lnTo>
                    <a:lnTo>
                      <a:pt x="182" y="68"/>
                    </a:lnTo>
                    <a:lnTo>
                      <a:pt x="175" y="64"/>
                    </a:lnTo>
                    <a:lnTo>
                      <a:pt x="167" y="59"/>
                    </a:lnTo>
                    <a:lnTo>
                      <a:pt x="158" y="57"/>
                    </a:lnTo>
                    <a:lnTo>
                      <a:pt x="150" y="54"/>
                    </a:lnTo>
                    <a:lnTo>
                      <a:pt x="141" y="52"/>
                    </a:lnTo>
                    <a:lnTo>
                      <a:pt x="131" y="52"/>
                    </a:lnTo>
                    <a:lnTo>
                      <a:pt x="114" y="54"/>
                    </a:lnTo>
                    <a:lnTo>
                      <a:pt x="97" y="57"/>
                    </a:lnTo>
                    <a:lnTo>
                      <a:pt x="82" y="64"/>
                    </a:lnTo>
                    <a:lnTo>
                      <a:pt x="68" y="72"/>
                    </a:lnTo>
                    <a:lnTo>
                      <a:pt x="61" y="78"/>
                    </a:lnTo>
                    <a:lnTo>
                      <a:pt x="55" y="84"/>
                    </a:lnTo>
                    <a:lnTo>
                      <a:pt x="49" y="89"/>
                    </a:lnTo>
                    <a:lnTo>
                      <a:pt x="44" y="96"/>
                    </a:lnTo>
                    <a:lnTo>
                      <a:pt x="34" y="112"/>
                    </a:lnTo>
                    <a:lnTo>
                      <a:pt x="27" y="130"/>
                    </a:lnTo>
                    <a:lnTo>
                      <a:pt x="14" y="130"/>
                    </a:lnTo>
                    <a:lnTo>
                      <a:pt x="15" y="115"/>
                    </a:lnTo>
                    <a:lnTo>
                      <a:pt x="19" y="101"/>
                    </a:lnTo>
                    <a:lnTo>
                      <a:pt x="24" y="88"/>
                    </a:lnTo>
                    <a:lnTo>
                      <a:pt x="29" y="75"/>
                    </a:lnTo>
                    <a:lnTo>
                      <a:pt x="35" y="64"/>
                    </a:lnTo>
                    <a:lnTo>
                      <a:pt x="42" y="52"/>
                    </a:lnTo>
                    <a:lnTo>
                      <a:pt x="49" y="42"/>
                    </a:lnTo>
                    <a:lnTo>
                      <a:pt x="59" y="34"/>
                    </a:lnTo>
                    <a:lnTo>
                      <a:pt x="68" y="25"/>
                    </a:lnTo>
                    <a:lnTo>
                      <a:pt x="78" y="18"/>
                    </a:lnTo>
                    <a:lnTo>
                      <a:pt x="89" y="13"/>
                    </a:lnTo>
                    <a:lnTo>
                      <a:pt x="100" y="8"/>
                    </a:lnTo>
                    <a:lnTo>
                      <a:pt x="112" y="4"/>
                    </a:lnTo>
                    <a:lnTo>
                      <a:pt x="123" y="1"/>
                    </a:lnTo>
                    <a:lnTo>
                      <a:pt x="136" y="0"/>
                    </a:lnTo>
                    <a:lnTo>
                      <a:pt x="150" y="0"/>
                    </a:lnTo>
                    <a:lnTo>
                      <a:pt x="164" y="0"/>
                    </a:lnTo>
                    <a:lnTo>
                      <a:pt x="178" y="1"/>
                    </a:lnTo>
                    <a:lnTo>
                      <a:pt x="191" y="4"/>
                    </a:lnTo>
                    <a:lnTo>
                      <a:pt x="204" y="8"/>
                    </a:lnTo>
                    <a:lnTo>
                      <a:pt x="215" y="14"/>
                    </a:lnTo>
                    <a:lnTo>
                      <a:pt x="226" y="20"/>
                    </a:lnTo>
                    <a:lnTo>
                      <a:pt x="236" y="27"/>
                    </a:lnTo>
                    <a:lnTo>
                      <a:pt x="248" y="35"/>
                    </a:lnTo>
                    <a:lnTo>
                      <a:pt x="256" y="45"/>
                    </a:lnTo>
                    <a:lnTo>
                      <a:pt x="265" y="55"/>
                    </a:lnTo>
                    <a:lnTo>
                      <a:pt x="270" y="65"/>
                    </a:lnTo>
                    <a:lnTo>
                      <a:pt x="276" y="75"/>
                    </a:lnTo>
                    <a:lnTo>
                      <a:pt x="280" y="86"/>
                    </a:lnTo>
                    <a:lnTo>
                      <a:pt x="283" y="98"/>
                    </a:lnTo>
                    <a:lnTo>
                      <a:pt x="286" y="109"/>
                    </a:lnTo>
                    <a:lnTo>
                      <a:pt x="286" y="122"/>
                    </a:lnTo>
                    <a:lnTo>
                      <a:pt x="284" y="139"/>
                    </a:lnTo>
                    <a:lnTo>
                      <a:pt x="282" y="157"/>
                    </a:lnTo>
                    <a:lnTo>
                      <a:pt x="276" y="174"/>
                    </a:lnTo>
                    <a:lnTo>
                      <a:pt x="269" y="191"/>
                    </a:lnTo>
                    <a:lnTo>
                      <a:pt x="262" y="206"/>
                    </a:lnTo>
                    <a:lnTo>
                      <a:pt x="253" y="220"/>
                    </a:lnTo>
                    <a:lnTo>
                      <a:pt x="245" y="234"/>
                    </a:lnTo>
                    <a:lnTo>
                      <a:pt x="235" y="250"/>
                    </a:lnTo>
                    <a:lnTo>
                      <a:pt x="212" y="279"/>
                    </a:lnTo>
                    <a:lnTo>
                      <a:pt x="184" y="309"/>
                    </a:lnTo>
                    <a:lnTo>
                      <a:pt x="144" y="352"/>
                    </a:lnTo>
                    <a:lnTo>
                      <a:pt x="113" y="384"/>
                    </a:lnTo>
                    <a:lnTo>
                      <a:pt x="90" y="407"/>
                    </a:lnTo>
                    <a:lnTo>
                      <a:pt x="75" y="421"/>
                    </a:lnTo>
                    <a:lnTo>
                      <a:pt x="199" y="421"/>
                    </a:lnTo>
                    <a:lnTo>
                      <a:pt x="216" y="421"/>
                    </a:lnTo>
                    <a:lnTo>
                      <a:pt x="232" y="421"/>
                    </a:lnTo>
                    <a:lnTo>
                      <a:pt x="243" y="420"/>
                    </a:lnTo>
                    <a:lnTo>
                      <a:pt x="253" y="418"/>
                    </a:lnTo>
                    <a:lnTo>
                      <a:pt x="260" y="417"/>
                    </a:lnTo>
                    <a:lnTo>
                      <a:pt x="267" y="416"/>
                    </a:lnTo>
                    <a:lnTo>
                      <a:pt x="275" y="411"/>
                    </a:lnTo>
                    <a:lnTo>
                      <a:pt x="280" y="408"/>
                    </a:lnTo>
                    <a:lnTo>
                      <a:pt x="286" y="403"/>
                    </a:lnTo>
                    <a:lnTo>
                      <a:pt x="292" y="397"/>
                    </a:lnTo>
                    <a:lnTo>
                      <a:pt x="297" y="391"/>
                    </a:lnTo>
                    <a:lnTo>
                      <a:pt x="303" y="384"/>
                    </a:lnTo>
                    <a:lnTo>
                      <a:pt x="316" y="38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7" name="Freeform 142">
                <a:extLst>
                  <a:ext uri="{FF2B5EF4-FFF2-40B4-BE49-F238E27FC236}">
                    <a16:creationId xmlns:a16="http://schemas.microsoft.com/office/drawing/2014/main" id="{8700FB16-5998-46F7-ABE7-4C25CFDF65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65228" y="4485733"/>
                <a:ext cx="49265" cy="123544"/>
              </a:xfrm>
              <a:custGeom>
                <a:avLst/>
                <a:gdLst>
                  <a:gd name="T0" fmla="*/ 0 w 188"/>
                  <a:gd name="T1" fmla="*/ 56 h 474"/>
                  <a:gd name="T2" fmla="*/ 116 w 188"/>
                  <a:gd name="T3" fmla="*/ 0 h 474"/>
                  <a:gd name="T4" fmla="*/ 127 w 188"/>
                  <a:gd name="T5" fmla="*/ 0 h 474"/>
                  <a:gd name="T6" fmla="*/ 127 w 188"/>
                  <a:gd name="T7" fmla="*/ 392 h 474"/>
                  <a:gd name="T8" fmla="*/ 129 w 188"/>
                  <a:gd name="T9" fmla="*/ 410 h 474"/>
                  <a:gd name="T10" fmla="*/ 129 w 188"/>
                  <a:gd name="T11" fmla="*/ 425 h 474"/>
                  <a:gd name="T12" fmla="*/ 130 w 188"/>
                  <a:gd name="T13" fmla="*/ 435 h 474"/>
                  <a:gd name="T14" fmla="*/ 132 w 188"/>
                  <a:gd name="T15" fmla="*/ 442 h 474"/>
                  <a:gd name="T16" fmla="*/ 133 w 188"/>
                  <a:gd name="T17" fmla="*/ 446 h 474"/>
                  <a:gd name="T18" fmla="*/ 136 w 188"/>
                  <a:gd name="T19" fmla="*/ 450 h 474"/>
                  <a:gd name="T20" fmla="*/ 140 w 188"/>
                  <a:gd name="T21" fmla="*/ 453 h 474"/>
                  <a:gd name="T22" fmla="*/ 146 w 188"/>
                  <a:gd name="T23" fmla="*/ 456 h 474"/>
                  <a:gd name="T24" fmla="*/ 151 w 188"/>
                  <a:gd name="T25" fmla="*/ 459 h 474"/>
                  <a:gd name="T26" fmla="*/ 161 w 188"/>
                  <a:gd name="T27" fmla="*/ 460 h 474"/>
                  <a:gd name="T28" fmla="*/ 173 w 188"/>
                  <a:gd name="T29" fmla="*/ 462 h 474"/>
                  <a:gd name="T30" fmla="*/ 188 w 188"/>
                  <a:gd name="T31" fmla="*/ 462 h 474"/>
                  <a:gd name="T32" fmla="*/ 188 w 188"/>
                  <a:gd name="T33" fmla="*/ 474 h 474"/>
                  <a:gd name="T34" fmla="*/ 8 w 188"/>
                  <a:gd name="T35" fmla="*/ 474 h 474"/>
                  <a:gd name="T36" fmla="*/ 8 w 188"/>
                  <a:gd name="T37" fmla="*/ 462 h 474"/>
                  <a:gd name="T38" fmla="*/ 24 w 188"/>
                  <a:gd name="T39" fmla="*/ 462 h 474"/>
                  <a:gd name="T40" fmla="*/ 37 w 188"/>
                  <a:gd name="T41" fmla="*/ 460 h 474"/>
                  <a:gd name="T42" fmla="*/ 45 w 188"/>
                  <a:gd name="T43" fmla="*/ 459 h 474"/>
                  <a:gd name="T44" fmla="*/ 52 w 188"/>
                  <a:gd name="T45" fmla="*/ 456 h 474"/>
                  <a:gd name="T46" fmla="*/ 57 w 188"/>
                  <a:gd name="T47" fmla="*/ 453 h 474"/>
                  <a:gd name="T48" fmla="*/ 61 w 188"/>
                  <a:gd name="T49" fmla="*/ 450 h 474"/>
                  <a:gd name="T50" fmla="*/ 64 w 188"/>
                  <a:gd name="T51" fmla="*/ 447 h 474"/>
                  <a:gd name="T52" fmla="*/ 66 w 188"/>
                  <a:gd name="T53" fmla="*/ 443 h 474"/>
                  <a:gd name="T54" fmla="*/ 68 w 188"/>
                  <a:gd name="T55" fmla="*/ 436 h 474"/>
                  <a:gd name="T56" fmla="*/ 69 w 188"/>
                  <a:gd name="T57" fmla="*/ 426 h 474"/>
                  <a:gd name="T58" fmla="*/ 69 w 188"/>
                  <a:gd name="T59" fmla="*/ 412 h 474"/>
                  <a:gd name="T60" fmla="*/ 69 w 188"/>
                  <a:gd name="T61" fmla="*/ 392 h 474"/>
                  <a:gd name="T62" fmla="*/ 69 w 188"/>
                  <a:gd name="T63" fmla="*/ 142 h 474"/>
                  <a:gd name="T64" fmla="*/ 69 w 188"/>
                  <a:gd name="T65" fmla="*/ 118 h 474"/>
                  <a:gd name="T66" fmla="*/ 69 w 188"/>
                  <a:gd name="T67" fmla="*/ 100 h 474"/>
                  <a:gd name="T68" fmla="*/ 68 w 188"/>
                  <a:gd name="T69" fmla="*/ 87 h 474"/>
                  <a:gd name="T70" fmla="*/ 66 w 188"/>
                  <a:gd name="T71" fmla="*/ 77 h 474"/>
                  <a:gd name="T72" fmla="*/ 65 w 188"/>
                  <a:gd name="T73" fmla="*/ 71 h 474"/>
                  <a:gd name="T74" fmla="*/ 62 w 188"/>
                  <a:gd name="T75" fmla="*/ 67 h 474"/>
                  <a:gd name="T76" fmla="*/ 61 w 188"/>
                  <a:gd name="T77" fmla="*/ 64 h 474"/>
                  <a:gd name="T78" fmla="*/ 57 w 188"/>
                  <a:gd name="T79" fmla="*/ 60 h 474"/>
                  <a:gd name="T80" fmla="*/ 49 w 188"/>
                  <a:gd name="T81" fmla="*/ 57 h 474"/>
                  <a:gd name="T82" fmla="*/ 41 w 188"/>
                  <a:gd name="T83" fmla="*/ 56 h 474"/>
                  <a:gd name="T84" fmla="*/ 34 w 188"/>
                  <a:gd name="T85" fmla="*/ 56 h 474"/>
                  <a:gd name="T86" fmla="*/ 25 w 188"/>
                  <a:gd name="T87" fmla="*/ 59 h 474"/>
                  <a:gd name="T88" fmla="*/ 17 w 188"/>
                  <a:gd name="T89" fmla="*/ 61 h 474"/>
                  <a:gd name="T90" fmla="*/ 5 w 188"/>
                  <a:gd name="T91" fmla="*/ 66 h 474"/>
                  <a:gd name="T92" fmla="*/ 0 w 188"/>
                  <a:gd name="T93" fmla="*/ 56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88" h="474">
                    <a:moveTo>
                      <a:pt x="0" y="56"/>
                    </a:moveTo>
                    <a:lnTo>
                      <a:pt x="116" y="0"/>
                    </a:lnTo>
                    <a:lnTo>
                      <a:pt x="127" y="0"/>
                    </a:lnTo>
                    <a:lnTo>
                      <a:pt x="127" y="392"/>
                    </a:lnTo>
                    <a:lnTo>
                      <a:pt x="129" y="410"/>
                    </a:lnTo>
                    <a:lnTo>
                      <a:pt x="129" y="425"/>
                    </a:lnTo>
                    <a:lnTo>
                      <a:pt x="130" y="435"/>
                    </a:lnTo>
                    <a:lnTo>
                      <a:pt x="132" y="442"/>
                    </a:lnTo>
                    <a:lnTo>
                      <a:pt x="133" y="446"/>
                    </a:lnTo>
                    <a:lnTo>
                      <a:pt x="136" y="450"/>
                    </a:lnTo>
                    <a:lnTo>
                      <a:pt x="140" y="453"/>
                    </a:lnTo>
                    <a:lnTo>
                      <a:pt x="146" y="456"/>
                    </a:lnTo>
                    <a:lnTo>
                      <a:pt x="151" y="459"/>
                    </a:lnTo>
                    <a:lnTo>
                      <a:pt x="161" y="460"/>
                    </a:lnTo>
                    <a:lnTo>
                      <a:pt x="173" y="462"/>
                    </a:lnTo>
                    <a:lnTo>
                      <a:pt x="188" y="462"/>
                    </a:lnTo>
                    <a:lnTo>
                      <a:pt x="188" y="474"/>
                    </a:lnTo>
                    <a:lnTo>
                      <a:pt x="8" y="474"/>
                    </a:lnTo>
                    <a:lnTo>
                      <a:pt x="8" y="462"/>
                    </a:lnTo>
                    <a:lnTo>
                      <a:pt x="24" y="462"/>
                    </a:lnTo>
                    <a:lnTo>
                      <a:pt x="37" y="460"/>
                    </a:lnTo>
                    <a:lnTo>
                      <a:pt x="45" y="459"/>
                    </a:lnTo>
                    <a:lnTo>
                      <a:pt x="52" y="456"/>
                    </a:lnTo>
                    <a:lnTo>
                      <a:pt x="57" y="453"/>
                    </a:lnTo>
                    <a:lnTo>
                      <a:pt x="61" y="450"/>
                    </a:lnTo>
                    <a:lnTo>
                      <a:pt x="64" y="447"/>
                    </a:lnTo>
                    <a:lnTo>
                      <a:pt x="66" y="443"/>
                    </a:lnTo>
                    <a:lnTo>
                      <a:pt x="68" y="436"/>
                    </a:lnTo>
                    <a:lnTo>
                      <a:pt x="69" y="426"/>
                    </a:lnTo>
                    <a:lnTo>
                      <a:pt x="69" y="412"/>
                    </a:lnTo>
                    <a:lnTo>
                      <a:pt x="69" y="392"/>
                    </a:lnTo>
                    <a:lnTo>
                      <a:pt x="69" y="142"/>
                    </a:lnTo>
                    <a:lnTo>
                      <a:pt x="69" y="118"/>
                    </a:lnTo>
                    <a:lnTo>
                      <a:pt x="69" y="100"/>
                    </a:lnTo>
                    <a:lnTo>
                      <a:pt x="68" y="87"/>
                    </a:lnTo>
                    <a:lnTo>
                      <a:pt x="66" y="77"/>
                    </a:lnTo>
                    <a:lnTo>
                      <a:pt x="65" y="71"/>
                    </a:lnTo>
                    <a:lnTo>
                      <a:pt x="62" y="67"/>
                    </a:lnTo>
                    <a:lnTo>
                      <a:pt x="61" y="64"/>
                    </a:lnTo>
                    <a:lnTo>
                      <a:pt x="57" y="60"/>
                    </a:lnTo>
                    <a:lnTo>
                      <a:pt x="49" y="57"/>
                    </a:lnTo>
                    <a:lnTo>
                      <a:pt x="41" y="56"/>
                    </a:lnTo>
                    <a:lnTo>
                      <a:pt x="34" y="56"/>
                    </a:lnTo>
                    <a:lnTo>
                      <a:pt x="25" y="59"/>
                    </a:lnTo>
                    <a:lnTo>
                      <a:pt x="17" y="61"/>
                    </a:lnTo>
                    <a:lnTo>
                      <a:pt x="5" y="66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8" name="Freeform 141">
                <a:extLst>
                  <a:ext uri="{FF2B5EF4-FFF2-40B4-BE49-F238E27FC236}">
                    <a16:creationId xmlns:a16="http://schemas.microsoft.com/office/drawing/2014/main" id="{A4D79922-C030-4F36-981A-BC3A042B025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00750" y="2966455"/>
                <a:ext cx="110259" cy="119634"/>
              </a:xfrm>
              <a:custGeom>
                <a:avLst/>
                <a:gdLst>
                  <a:gd name="T0" fmla="*/ 234 w 421"/>
                  <a:gd name="T1" fmla="*/ 58 h 459"/>
                  <a:gd name="T2" fmla="*/ 283 w 421"/>
                  <a:gd name="T3" fmla="*/ 17 h 459"/>
                  <a:gd name="T4" fmla="*/ 329 w 421"/>
                  <a:gd name="T5" fmla="*/ 1 h 459"/>
                  <a:gd name="T6" fmla="*/ 360 w 421"/>
                  <a:gd name="T7" fmla="*/ 1 h 459"/>
                  <a:gd name="T8" fmla="*/ 381 w 421"/>
                  <a:gd name="T9" fmla="*/ 10 h 459"/>
                  <a:gd name="T10" fmla="*/ 398 w 421"/>
                  <a:gd name="T11" fmla="*/ 24 h 459"/>
                  <a:gd name="T12" fmla="*/ 412 w 421"/>
                  <a:gd name="T13" fmla="*/ 44 h 459"/>
                  <a:gd name="T14" fmla="*/ 419 w 421"/>
                  <a:gd name="T15" fmla="*/ 68 h 459"/>
                  <a:gd name="T16" fmla="*/ 419 w 421"/>
                  <a:gd name="T17" fmla="*/ 106 h 459"/>
                  <a:gd name="T18" fmla="*/ 405 w 421"/>
                  <a:gd name="T19" fmla="*/ 163 h 459"/>
                  <a:gd name="T20" fmla="*/ 373 w 421"/>
                  <a:gd name="T21" fmla="*/ 221 h 459"/>
                  <a:gd name="T22" fmla="*/ 324 w 421"/>
                  <a:gd name="T23" fmla="*/ 273 h 459"/>
                  <a:gd name="T24" fmla="*/ 271 w 421"/>
                  <a:gd name="T25" fmla="*/ 308 h 459"/>
                  <a:gd name="T26" fmla="*/ 211 w 421"/>
                  <a:gd name="T27" fmla="*/ 317 h 459"/>
                  <a:gd name="T28" fmla="*/ 164 w 421"/>
                  <a:gd name="T29" fmla="*/ 309 h 459"/>
                  <a:gd name="T30" fmla="*/ 118 w 421"/>
                  <a:gd name="T31" fmla="*/ 411 h 459"/>
                  <a:gd name="T32" fmla="*/ 119 w 421"/>
                  <a:gd name="T33" fmla="*/ 437 h 459"/>
                  <a:gd name="T34" fmla="*/ 146 w 421"/>
                  <a:gd name="T35" fmla="*/ 447 h 459"/>
                  <a:gd name="T36" fmla="*/ 0 w 421"/>
                  <a:gd name="T37" fmla="*/ 459 h 459"/>
                  <a:gd name="T38" fmla="*/ 31 w 421"/>
                  <a:gd name="T39" fmla="*/ 444 h 459"/>
                  <a:gd name="T40" fmla="*/ 54 w 421"/>
                  <a:gd name="T41" fmla="*/ 430 h 459"/>
                  <a:gd name="T42" fmla="*/ 72 w 421"/>
                  <a:gd name="T43" fmla="*/ 383 h 459"/>
                  <a:gd name="T44" fmla="*/ 169 w 421"/>
                  <a:gd name="T45" fmla="*/ 48 h 459"/>
                  <a:gd name="T46" fmla="*/ 166 w 421"/>
                  <a:gd name="T47" fmla="*/ 37 h 459"/>
                  <a:gd name="T48" fmla="*/ 157 w 421"/>
                  <a:gd name="T49" fmla="*/ 29 h 459"/>
                  <a:gd name="T50" fmla="*/ 135 w 421"/>
                  <a:gd name="T51" fmla="*/ 29 h 459"/>
                  <a:gd name="T52" fmla="*/ 239 w 421"/>
                  <a:gd name="T53" fmla="*/ 0 h 459"/>
                  <a:gd name="T54" fmla="*/ 169 w 421"/>
                  <a:gd name="T55" fmla="*/ 285 h 459"/>
                  <a:gd name="T56" fmla="*/ 190 w 421"/>
                  <a:gd name="T57" fmla="*/ 296 h 459"/>
                  <a:gd name="T58" fmla="*/ 215 w 421"/>
                  <a:gd name="T59" fmla="*/ 299 h 459"/>
                  <a:gd name="T60" fmla="*/ 244 w 421"/>
                  <a:gd name="T61" fmla="*/ 293 h 459"/>
                  <a:gd name="T62" fmla="*/ 272 w 421"/>
                  <a:gd name="T63" fmla="*/ 276 h 459"/>
                  <a:gd name="T64" fmla="*/ 299 w 421"/>
                  <a:gd name="T65" fmla="*/ 249 h 459"/>
                  <a:gd name="T66" fmla="*/ 323 w 421"/>
                  <a:gd name="T67" fmla="*/ 215 h 459"/>
                  <a:gd name="T68" fmla="*/ 343 w 421"/>
                  <a:gd name="T69" fmla="*/ 171 h 459"/>
                  <a:gd name="T70" fmla="*/ 357 w 421"/>
                  <a:gd name="T71" fmla="*/ 120 h 459"/>
                  <a:gd name="T72" fmla="*/ 360 w 421"/>
                  <a:gd name="T73" fmla="*/ 73 h 459"/>
                  <a:gd name="T74" fmla="*/ 347 w 421"/>
                  <a:gd name="T75" fmla="*/ 44 h 459"/>
                  <a:gd name="T76" fmla="*/ 326 w 421"/>
                  <a:gd name="T77" fmla="*/ 31 h 459"/>
                  <a:gd name="T78" fmla="*/ 299 w 421"/>
                  <a:gd name="T79" fmla="*/ 32 h 459"/>
                  <a:gd name="T80" fmla="*/ 271 w 421"/>
                  <a:gd name="T81" fmla="*/ 46 h 459"/>
                  <a:gd name="T82" fmla="*/ 242 w 421"/>
                  <a:gd name="T83" fmla="*/ 72 h 459"/>
                  <a:gd name="T84" fmla="*/ 217 w 421"/>
                  <a:gd name="T85" fmla="*/ 106 h 459"/>
                  <a:gd name="T86" fmla="*/ 197 w 421"/>
                  <a:gd name="T87" fmla="*/ 144 h 459"/>
                  <a:gd name="T88" fmla="*/ 157 w 421"/>
                  <a:gd name="T89" fmla="*/ 273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1" h="459">
                    <a:moveTo>
                      <a:pt x="239" y="0"/>
                    </a:moveTo>
                    <a:lnTo>
                      <a:pt x="215" y="79"/>
                    </a:lnTo>
                    <a:lnTo>
                      <a:pt x="234" y="58"/>
                    </a:lnTo>
                    <a:lnTo>
                      <a:pt x="251" y="41"/>
                    </a:lnTo>
                    <a:lnTo>
                      <a:pt x="268" y="28"/>
                    </a:lnTo>
                    <a:lnTo>
                      <a:pt x="283" y="17"/>
                    </a:lnTo>
                    <a:lnTo>
                      <a:pt x="299" y="10"/>
                    </a:lnTo>
                    <a:lnTo>
                      <a:pt x="314" y="4"/>
                    </a:lnTo>
                    <a:lnTo>
                      <a:pt x="329" y="1"/>
                    </a:lnTo>
                    <a:lnTo>
                      <a:pt x="346" y="0"/>
                    </a:lnTo>
                    <a:lnTo>
                      <a:pt x="353" y="0"/>
                    </a:lnTo>
                    <a:lnTo>
                      <a:pt x="360" y="1"/>
                    </a:lnTo>
                    <a:lnTo>
                      <a:pt x="367" y="2"/>
                    </a:lnTo>
                    <a:lnTo>
                      <a:pt x="374" y="5"/>
                    </a:lnTo>
                    <a:lnTo>
                      <a:pt x="381" y="10"/>
                    </a:lnTo>
                    <a:lnTo>
                      <a:pt x="387" y="14"/>
                    </a:lnTo>
                    <a:lnTo>
                      <a:pt x="392" y="18"/>
                    </a:lnTo>
                    <a:lnTo>
                      <a:pt x="398" y="24"/>
                    </a:lnTo>
                    <a:lnTo>
                      <a:pt x="404" y="29"/>
                    </a:lnTo>
                    <a:lnTo>
                      <a:pt x="408" y="37"/>
                    </a:lnTo>
                    <a:lnTo>
                      <a:pt x="412" y="44"/>
                    </a:lnTo>
                    <a:lnTo>
                      <a:pt x="415" y="52"/>
                    </a:lnTo>
                    <a:lnTo>
                      <a:pt x="418" y="59"/>
                    </a:lnTo>
                    <a:lnTo>
                      <a:pt x="419" y="68"/>
                    </a:lnTo>
                    <a:lnTo>
                      <a:pt x="421" y="78"/>
                    </a:lnTo>
                    <a:lnTo>
                      <a:pt x="421" y="86"/>
                    </a:lnTo>
                    <a:lnTo>
                      <a:pt x="419" y="106"/>
                    </a:lnTo>
                    <a:lnTo>
                      <a:pt x="416" y="124"/>
                    </a:lnTo>
                    <a:lnTo>
                      <a:pt x="412" y="143"/>
                    </a:lnTo>
                    <a:lnTo>
                      <a:pt x="405" y="163"/>
                    </a:lnTo>
                    <a:lnTo>
                      <a:pt x="397" y="181"/>
                    </a:lnTo>
                    <a:lnTo>
                      <a:pt x="385" y="201"/>
                    </a:lnTo>
                    <a:lnTo>
                      <a:pt x="373" y="221"/>
                    </a:lnTo>
                    <a:lnTo>
                      <a:pt x="358" y="239"/>
                    </a:lnTo>
                    <a:lnTo>
                      <a:pt x="341" y="258"/>
                    </a:lnTo>
                    <a:lnTo>
                      <a:pt x="324" y="273"/>
                    </a:lnTo>
                    <a:lnTo>
                      <a:pt x="307" y="288"/>
                    </a:lnTo>
                    <a:lnTo>
                      <a:pt x="289" y="299"/>
                    </a:lnTo>
                    <a:lnTo>
                      <a:pt x="271" y="308"/>
                    </a:lnTo>
                    <a:lnTo>
                      <a:pt x="251" y="313"/>
                    </a:lnTo>
                    <a:lnTo>
                      <a:pt x="231" y="316"/>
                    </a:lnTo>
                    <a:lnTo>
                      <a:pt x="211" y="317"/>
                    </a:lnTo>
                    <a:lnTo>
                      <a:pt x="194" y="317"/>
                    </a:lnTo>
                    <a:lnTo>
                      <a:pt x="180" y="315"/>
                    </a:lnTo>
                    <a:lnTo>
                      <a:pt x="164" y="309"/>
                    </a:lnTo>
                    <a:lnTo>
                      <a:pt x="149" y="300"/>
                    </a:lnTo>
                    <a:lnTo>
                      <a:pt x="123" y="390"/>
                    </a:lnTo>
                    <a:lnTo>
                      <a:pt x="118" y="411"/>
                    </a:lnTo>
                    <a:lnTo>
                      <a:pt x="116" y="422"/>
                    </a:lnTo>
                    <a:lnTo>
                      <a:pt x="116" y="430"/>
                    </a:lnTo>
                    <a:lnTo>
                      <a:pt x="119" y="437"/>
                    </a:lnTo>
                    <a:lnTo>
                      <a:pt x="125" y="441"/>
                    </a:lnTo>
                    <a:lnTo>
                      <a:pt x="133" y="444"/>
                    </a:lnTo>
                    <a:lnTo>
                      <a:pt x="146" y="447"/>
                    </a:lnTo>
                    <a:lnTo>
                      <a:pt x="169" y="447"/>
                    </a:lnTo>
                    <a:lnTo>
                      <a:pt x="166" y="459"/>
                    </a:lnTo>
                    <a:lnTo>
                      <a:pt x="0" y="459"/>
                    </a:lnTo>
                    <a:lnTo>
                      <a:pt x="3" y="447"/>
                    </a:lnTo>
                    <a:lnTo>
                      <a:pt x="18" y="447"/>
                    </a:lnTo>
                    <a:lnTo>
                      <a:pt x="31" y="444"/>
                    </a:lnTo>
                    <a:lnTo>
                      <a:pt x="41" y="441"/>
                    </a:lnTo>
                    <a:lnTo>
                      <a:pt x="48" y="437"/>
                    </a:lnTo>
                    <a:lnTo>
                      <a:pt x="54" y="430"/>
                    </a:lnTo>
                    <a:lnTo>
                      <a:pt x="59" y="418"/>
                    </a:lnTo>
                    <a:lnTo>
                      <a:pt x="65" y="403"/>
                    </a:lnTo>
                    <a:lnTo>
                      <a:pt x="72" y="383"/>
                    </a:lnTo>
                    <a:lnTo>
                      <a:pt x="161" y="83"/>
                    </a:lnTo>
                    <a:lnTo>
                      <a:pt x="167" y="59"/>
                    </a:lnTo>
                    <a:lnTo>
                      <a:pt x="169" y="48"/>
                    </a:lnTo>
                    <a:lnTo>
                      <a:pt x="169" y="44"/>
                    </a:lnTo>
                    <a:lnTo>
                      <a:pt x="167" y="39"/>
                    </a:lnTo>
                    <a:lnTo>
                      <a:pt x="166" y="37"/>
                    </a:lnTo>
                    <a:lnTo>
                      <a:pt x="163" y="34"/>
                    </a:lnTo>
                    <a:lnTo>
                      <a:pt x="160" y="31"/>
                    </a:lnTo>
                    <a:lnTo>
                      <a:pt x="157" y="29"/>
                    </a:lnTo>
                    <a:lnTo>
                      <a:pt x="152" y="28"/>
                    </a:lnTo>
                    <a:lnTo>
                      <a:pt x="147" y="28"/>
                    </a:lnTo>
                    <a:lnTo>
                      <a:pt x="135" y="29"/>
                    </a:lnTo>
                    <a:lnTo>
                      <a:pt x="118" y="31"/>
                    </a:lnTo>
                    <a:lnTo>
                      <a:pt x="118" y="17"/>
                    </a:lnTo>
                    <a:lnTo>
                      <a:pt x="239" y="0"/>
                    </a:lnTo>
                    <a:close/>
                    <a:moveTo>
                      <a:pt x="157" y="273"/>
                    </a:moveTo>
                    <a:lnTo>
                      <a:pt x="163" y="279"/>
                    </a:lnTo>
                    <a:lnTo>
                      <a:pt x="169" y="285"/>
                    </a:lnTo>
                    <a:lnTo>
                      <a:pt x="176" y="289"/>
                    </a:lnTo>
                    <a:lnTo>
                      <a:pt x="183" y="293"/>
                    </a:lnTo>
                    <a:lnTo>
                      <a:pt x="190" y="296"/>
                    </a:lnTo>
                    <a:lnTo>
                      <a:pt x="198" y="298"/>
                    </a:lnTo>
                    <a:lnTo>
                      <a:pt x="207" y="299"/>
                    </a:lnTo>
                    <a:lnTo>
                      <a:pt x="215" y="299"/>
                    </a:lnTo>
                    <a:lnTo>
                      <a:pt x="225" y="299"/>
                    </a:lnTo>
                    <a:lnTo>
                      <a:pt x="234" y="296"/>
                    </a:lnTo>
                    <a:lnTo>
                      <a:pt x="244" y="293"/>
                    </a:lnTo>
                    <a:lnTo>
                      <a:pt x="254" y="289"/>
                    </a:lnTo>
                    <a:lnTo>
                      <a:pt x="262" y="283"/>
                    </a:lnTo>
                    <a:lnTo>
                      <a:pt x="272" y="276"/>
                    </a:lnTo>
                    <a:lnTo>
                      <a:pt x="282" y="269"/>
                    </a:lnTo>
                    <a:lnTo>
                      <a:pt x="290" y="259"/>
                    </a:lnTo>
                    <a:lnTo>
                      <a:pt x="299" y="249"/>
                    </a:lnTo>
                    <a:lnTo>
                      <a:pt x="307" y="238"/>
                    </a:lnTo>
                    <a:lnTo>
                      <a:pt x="316" y="227"/>
                    </a:lnTo>
                    <a:lnTo>
                      <a:pt x="323" y="215"/>
                    </a:lnTo>
                    <a:lnTo>
                      <a:pt x="330" y="201"/>
                    </a:lnTo>
                    <a:lnTo>
                      <a:pt x="337" y="187"/>
                    </a:lnTo>
                    <a:lnTo>
                      <a:pt x="343" y="171"/>
                    </a:lnTo>
                    <a:lnTo>
                      <a:pt x="348" y="154"/>
                    </a:lnTo>
                    <a:lnTo>
                      <a:pt x="354" y="137"/>
                    </a:lnTo>
                    <a:lnTo>
                      <a:pt x="357" y="120"/>
                    </a:lnTo>
                    <a:lnTo>
                      <a:pt x="360" y="103"/>
                    </a:lnTo>
                    <a:lnTo>
                      <a:pt x="360" y="86"/>
                    </a:lnTo>
                    <a:lnTo>
                      <a:pt x="360" y="73"/>
                    </a:lnTo>
                    <a:lnTo>
                      <a:pt x="357" y="62"/>
                    </a:lnTo>
                    <a:lnTo>
                      <a:pt x="353" y="52"/>
                    </a:lnTo>
                    <a:lnTo>
                      <a:pt x="347" y="44"/>
                    </a:lnTo>
                    <a:lnTo>
                      <a:pt x="341" y="38"/>
                    </a:lnTo>
                    <a:lnTo>
                      <a:pt x="334" y="34"/>
                    </a:lnTo>
                    <a:lnTo>
                      <a:pt x="326" y="31"/>
                    </a:lnTo>
                    <a:lnTo>
                      <a:pt x="317" y="29"/>
                    </a:lnTo>
                    <a:lnTo>
                      <a:pt x="307" y="31"/>
                    </a:lnTo>
                    <a:lnTo>
                      <a:pt x="299" y="32"/>
                    </a:lnTo>
                    <a:lnTo>
                      <a:pt x="289" y="35"/>
                    </a:lnTo>
                    <a:lnTo>
                      <a:pt x="279" y="41"/>
                    </a:lnTo>
                    <a:lnTo>
                      <a:pt x="271" y="46"/>
                    </a:lnTo>
                    <a:lnTo>
                      <a:pt x="261" y="54"/>
                    </a:lnTo>
                    <a:lnTo>
                      <a:pt x="252" y="62"/>
                    </a:lnTo>
                    <a:lnTo>
                      <a:pt x="242" y="72"/>
                    </a:lnTo>
                    <a:lnTo>
                      <a:pt x="234" y="83"/>
                    </a:lnTo>
                    <a:lnTo>
                      <a:pt x="225" y="95"/>
                    </a:lnTo>
                    <a:lnTo>
                      <a:pt x="217" y="106"/>
                    </a:lnTo>
                    <a:lnTo>
                      <a:pt x="210" y="117"/>
                    </a:lnTo>
                    <a:lnTo>
                      <a:pt x="204" y="130"/>
                    </a:lnTo>
                    <a:lnTo>
                      <a:pt x="197" y="144"/>
                    </a:lnTo>
                    <a:lnTo>
                      <a:pt x="193" y="157"/>
                    </a:lnTo>
                    <a:lnTo>
                      <a:pt x="187" y="171"/>
                    </a:lnTo>
                    <a:lnTo>
                      <a:pt x="157" y="27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99" name="Freeform 140">
                <a:extLst>
                  <a:ext uri="{FF2B5EF4-FFF2-40B4-BE49-F238E27FC236}">
                    <a16:creationId xmlns:a16="http://schemas.microsoft.com/office/drawing/2014/main" id="{DB575268-E842-48D6-B5E0-A4844779644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689206" y="2968019"/>
                <a:ext cx="99310" cy="36750"/>
              </a:xfrm>
              <a:custGeom>
                <a:avLst/>
                <a:gdLst>
                  <a:gd name="T0" fmla="*/ 0 w 381"/>
                  <a:gd name="T1" fmla="*/ 0 h 140"/>
                  <a:gd name="T2" fmla="*/ 381 w 381"/>
                  <a:gd name="T3" fmla="*/ 0 h 140"/>
                  <a:gd name="T4" fmla="*/ 381 w 381"/>
                  <a:gd name="T5" fmla="*/ 28 h 140"/>
                  <a:gd name="T6" fmla="*/ 0 w 381"/>
                  <a:gd name="T7" fmla="*/ 28 h 140"/>
                  <a:gd name="T8" fmla="*/ 0 w 381"/>
                  <a:gd name="T9" fmla="*/ 0 h 140"/>
                  <a:gd name="T10" fmla="*/ 0 w 381"/>
                  <a:gd name="T11" fmla="*/ 112 h 140"/>
                  <a:gd name="T12" fmla="*/ 381 w 381"/>
                  <a:gd name="T13" fmla="*/ 112 h 140"/>
                  <a:gd name="T14" fmla="*/ 381 w 381"/>
                  <a:gd name="T15" fmla="*/ 140 h 140"/>
                  <a:gd name="T16" fmla="*/ 0 w 381"/>
                  <a:gd name="T17" fmla="*/ 140 h 140"/>
                  <a:gd name="T18" fmla="*/ 0 w 381"/>
                  <a:gd name="T19" fmla="*/ 112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81" h="140">
                    <a:moveTo>
                      <a:pt x="0" y="0"/>
                    </a:moveTo>
                    <a:lnTo>
                      <a:pt x="381" y="0"/>
                    </a:lnTo>
                    <a:lnTo>
                      <a:pt x="381" y="28"/>
                    </a:lnTo>
                    <a:lnTo>
                      <a:pt x="0" y="28"/>
                    </a:lnTo>
                    <a:lnTo>
                      <a:pt x="0" y="0"/>
                    </a:lnTo>
                    <a:close/>
                    <a:moveTo>
                      <a:pt x="0" y="112"/>
                    </a:moveTo>
                    <a:lnTo>
                      <a:pt x="381" y="112"/>
                    </a:lnTo>
                    <a:lnTo>
                      <a:pt x="381" y="140"/>
                    </a:lnTo>
                    <a:lnTo>
                      <a:pt x="0" y="140"/>
                    </a:lnTo>
                    <a:lnTo>
                      <a:pt x="0" y="11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0" name="Freeform 139">
                <a:extLst>
                  <a:ext uri="{FF2B5EF4-FFF2-40B4-BE49-F238E27FC236}">
                    <a16:creationId xmlns:a16="http://schemas.microsoft.com/office/drawing/2014/main" id="{A7F416B9-D364-4035-AAD1-0D0E90BF29D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776786" y="2966455"/>
                <a:ext cx="110259" cy="119634"/>
              </a:xfrm>
              <a:custGeom>
                <a:avLst/>
                <a:gdLst>
                  <a:gd name="T0" fmla="*/ 234 w 423"/>
                  <a:gd name="T1" fmla="*/ 58 h 459"/>
                  <a:gd name="T2" fmla="*/ 285 w 423"/>
                  <a:gd name="T3" fmla="*/ 17 h 459"/>
                  <a:gd name="T4" fmla="*/ 330 w 423"/>
                  <a:gd name="T5" fmla="*/ 1 h 459"/>
                  <a:gd name="T6" fmla="*/ 362 w 423"/>
                  <a:gd name="T7" fmla="*/ 1 h 459"/>
                  <a:gd name="T8" fmla="*/ 382 w 423"/>
                  <a:gd name="T9" fmla="*/ 10 h 459"/>
                  <a:gd name="T10" fmla="*/ 400 w 423"/>
                  <a:gd name="T11" fmla="*/ 24 h 459"/>
                  <a:gd name="T12" fmla="*/ 413 w 423"/>
                  <a:gd name="T13" fmla="*/ 44 h 459"/>
                  <a:gd name="T14" fmla="*/ 420 w 423"/>
                  <a:gd name="T15" fmla="*/ 68 h 459"/>
                  <a:gd name="T16" fmla="*/ 421 w 423"/>
                  <a:gd name="T17" fmla="*/ 106 h 459"/>
                  <a:gd name="T18" fmla="*/ 406 w 423"/>
                  <a:gd name="T19" fmla="*/ 163 h 459"/>
                  <a:gd name="T20" fmla="*/ 373 w 423"/>
                  <a:gd name="T21" fmla="*/ 221 h 459"/>
                  <a:gd name="T22" fmla="*/ 326 w 423"/>
                  <a:gd name="T23" fmla="*/ 273 h 459"/>
                  <a:gd name="T24" fmla="*/ 272 w 423"/>
                  <a:gd name="T25" fmla="*/ 308 h 459"/>
                  <a:gd name="T26" fmla="*/ 211 w 423"/>
                  <a:gd name="T27" fmla="*/ 317 h 459"/>
                  <a:gd name="T28" fmla="*/ 166 w 423"/>
                  <a:gd name="T29" fmla="*/ 309 h 459"/>
                  <a:gd name="T30" fmla="*/ 118 w 423"/>
                  <a:gd name="T31" fmla="*/ 411 h 459"/>
                  <a:gd name="T32" fmla="*/ 121 w 423"/>
                  <a:gd name="T33" fmla="*/ 437 h 459"/>
                  <a:gd name="T34" fmla="*/ 148 w 423"/>
                  <a:gd name="T35" fmla="*/ 447 h 459"/>
                  <a:gd name="T36" fmla="*/ 0 w 423"/>
                  <a:gd name="T37" fmla="*/ 459 h 459"/>
                  <a:gd name="T38" fmla="*/ 32 w 423"/>
                  <a:gd name="T39" fmla="*/ 444 h 459"/>
                  <a:gd name="T40" fmla="*/ 54 w 423"/>
                  <a:gd name="T41" fmla="*/ 430 h 459"/>
                  <a:gd name="T42" fmla="*/ 73 w 423"/>
                  <a:gd name="T43" fmla="*/ 383 h 459"/>
                  <a:gd name="T44" fmla="*/ 170 w 423"/>
                  <a:gd name="T45" fmla="*/ 48 h 459"/>
                  <a:gd name="T46" fmla="*/ 168 w 423"/>
                  <a:gd name="T47" fmla="*/ 37 h 459"/>
                  <a:gd name="T48" fmla="*/ 158 w 423"/>
                  <a:gd name="T49" fmla="*/ 29 h 459"/>
                  <a:gd name="T50" fmla="*/ 135 w 423"/>
                  <a:gd name="T51" fmla="*/ 29 h 459"/>
                  <a:gd name="T52" fmla="*/ 240 w 423"/>
                  <a:gd name="T53" fmla="*/ 0 h 459"/>
                  <a:gd name="T54" fmla="*/ 170 w 423"/>
                  <a:gd name="T55" fmla="*/ 285 h 459"/>
                  <a:gd name="T56" fmla="*/ 192 w 423"/>
                  <a:gd name="T57" fmla="*/ 296 h 459"/>
                  <a:gd name="T58" fmla="*/ 217 w 423"/>
                  <a:gd name="T59" fmla="*/ 299 h 459"/>
                  <a:gd name="T60" fmla="*/ 245 w 423"/>
                  <a:gd name="T61" fmla="*/ 293 h 459"/>
                  <a:gd name="T62" fmla="*/ 274 w 423"/>
                  <a:gd name="T63" fmla="*/ 276 h 459"/>
                  <a:gd name="T64" fmla="*/ 301 w 423"/>
                  <a:gd name="T65" fmla="*/ 249 h 459"/>
                  <a:gd name="T66" fmla="*/ 325 w 423"/>
                  <a:gd name="T67" fmla="*/ 215 h 459"/>
                  <a:gd name="T68" fmla="*/ 345 w 423"/>
                  <a:gd name="T69" fmla="*/ 171 h 459"/>
                  <a:gd name="T70" fmla="*/ 359 w 423"/>
                  <a:gd name="T71" fmla="*/ 120 h 459"/>
                  <a:gd name="T72" fmla="*/ 360 w 423"/>
                  <a:gd name="T73" fmla="*/ 73 h 459"/>
                  <a:gd name="T74" fmla="*/ 349 w 423"/>
                  <a:gd name="T75" fmla="*/ 44 h 459"/>
                  <a:gd name="T76" fmla="*/ 326 w 423"/>
                  <a:gd name="T77" fmla="*/ 31 h 459"/>
                  <a:gd name="T78" fmla="*/ 299 w 423"/>
                  <a:gd name="T79" fmla="*/ 32 h 459"/>
                  <a:gd name="T80" fmla="*/ 271 w 423"/>
                  <a:gd name="T81" fmla="*/ 46 h 459"/>
                  <a:gd name="T82" fmla="*/ 243 w 423"/>
                  <a:gd name="T83" fmla="*/ 72 h 459"/>
                  <a:gd name="T84" fmla="*/ 219 w 423"/>
                  <a:gd name="T85" fmla="*/ 106 h 459"/>
                  <a:gd name="T86" fmla="*/ 199 w 423"/>
                  <a:gd name="T87" fmla="*/ 144 h 459"/>
                  <a:gd name="T88" fmla="*/ 158 w 423"/>
                  <a:gd name="T89" fmla="*/ 273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23" h="459">
                    <a:moveTo>
                      <a:pt x="240" y="0"/>
                    </a:moveTo>
                    <a:lnTo>
                      <a:pt x="216" y="79"/>
                    </a:lnTo>
                    <a:lnTo>
                      <a:pt x="234" y="58"/>
                    </a:lnTo>
                    <a:lnTo>
                      <a:pt x="253" y="41"/>
                    </a:lnTo>
                    <a:lnTo>
                      <a:pt x="270" y="28"/>
                    </a:lnTo>
                    <a:lnTo>
                      <a:pt x="285" y="17"/>
                    </a:lnTo>
                    <a:lnTo>
                      <a:pt x="299" y="10"/>
                    </a:lnTo>
                    <a:lnTo>
                      <a:pt x="315" y="4"/>
                    </a:lnTo>
                    <a:lnTo>
                      <a:pt x="330" y="1"/>
                    </a:lnTo>
                    <a:lnTo>
                      <a:pt x="346" y="0"/>
                    </a:lnTo>
                    <a:lnTo>
                      <a:pt x="353" y="0"/>
                    </a:lnTo>
                    <a:lnTo>
                      <a:pt x="362" y="1"/>
                    </a:lnTo>
                    <a:lnTo>
                      <a:pt x="369" y="2"/>
                    </a:lnTo>
                    <a:lnTo>
                      <a:pt x="374" y="5"/>
                    </a:lnTo>
                    <a:lnTo>
                      <a:pt x="382" y="10"/>
                    </a:lnTo>
                    <a:lnTo>
                      <a:pt x="389" y="14"/>
                    </a:lnTo>
                    <a:lnTo>
                      <a:pt x="394" y="18"/>
                    </a:lnTo>
                    <a:lnTo>
                      <a:pt x="400" y="24"/>
                    </a:lnTo>
                    <a:lnTo>
                      <a:pt x="404" y="29"/>
                    </a:lnTo>
                    <a:lnTo>
                      <a:pt x="410" y="37"/>
                    </a:lnTo>
                    <a:lnTo>
                      <a:pt x="413" y="44"/>
                    </a:lnTo>
                    <a:lnTo>
                      <a:pt x="417" y="52"/>
                    </a:lnTo>
                    <a:lnTo>
                      <a:pt x="418" y="59"/>
                    </a:lnTo>
                    <a:lnTo>
                      <a:pt x="420" y="68"/>
                    </a:lnTo>
                    <a:lnTo>
                      <a:pt x="421" y="78"/>
                    </a:lnTo>
                    <a:lnTo>
                      <a:pt x="423" y="86"/>
                    </a:lnTo>
                    <a:lnTo>
                      <a:pt x="421" y="106"/>
                    </a:lnTo>
                    <a:lnTo>
                      <a:pt x="418" y="124"/>
                    </a:lnTo>
                    <a:lnTo>
                      <a:pt x="413" y="143"/>
                    </a:lnTo>
                    <a:lnTo>
                      <a:pt x="406" y="163"/>
                    </a:lnTo>
                    <a:lnTo>
                      <a:pt x="397" y="181"/>
                    </a:lnTo>
                    <a:lnTo>
                      <a:pt x="386" y="201"/>
                    </a:lnTo>
                    <a:lnTo>
                      <a:pt x="373" y="221"/>
                    </a:lnTo>
                    <a:lnTo>
                      <a:pt x="359" y="239"/>
                    </a:lnTo>
                    <a:lnTo>
                      <a:pt x="343" y="258"/>
                    </a:lnTo>
                    <a:lnTo>
                      <a:pt x="326" y="273"/>
                    </a:lnTo>
                    <a:lnTo>
                      <a:pt x="308" y="288"/>
                    </a:lnTo>
                    <a:lnTo>
                      <a:pt x="291" y="299"/>
                    </a:lnTo>
                    <a:lnTo>
                      <a:pt x="272" y="308"/>
                    </a:lnTo>
                    <a:lnTo>
                      <a:pt x="253" y="313"/>
                    </a:lnTo>
                    <a:lnTo>
                      <a:pt x="233" y="316"/>
                    </a:lnTo>
                    <a:lnTo>
                      <a:pt x="211" y="317"/>
                    </a:lnTo>
                    <a:lnTo>
                      <a:pt x="194" y="317"/>
                    </a:lnTo>
                    <a:lnTo>
                      <a:pt x="180" y="315"/>
                    </a:lnTo>
                    <a:lnTo>
                      <a:pt x="166" y="309"/>
                    </a:lnTo>
                    <a:lnTo>
                      <a:pt x="151" y="300"/>
                    </a:lnTo>
                    <a:lnTo>
                      <a:pt x="124" y="390"/>
                    </a:lnTo>
                    <a:lnTo>
                      <a:pt x="118" y="411"/>
                    </a:lnTo>
                    <a:lnTo>
                      <a:pt x="117" y="422"/>
                    </a:lnTo>
                    <a:lnTo>
                      <a:pt x="118" y="430"/>
                    </a:lnTo>
                    <a:lnTo>
                      <a:pt x="121" y="437"/>
                    </a:lnTo>
                    <a:lnTo>
                      <a:pt x="126" y="441"/>
                    </a:lnTo>
                    <a:lnTo>
                      <a:pt x="134" y="444"/>
                    </a:lnTo>
                    <a:lnTo>
                      <a:pt x="148" y="447"/>
                    </a:lnTo>
                    <a:lnTo>
                      <a:pt x="170" y="447"/>
                    </a:lnTo>
                    <a:lnTo>
                      <a:pt x="168" y="459"/>
                    </a:lnTo>
                    <a:lnTo>
                      <a:pt x="0" y="459"/>
                    </a:lnTo>
                    <a:lnTo>
                      <a:pt x="5" y="447"/>
                    </a:lnTo>
                    <a:lnTo>
                      <a:pt x="19" y="447"/>
                    </a:lnTo>
                    <a:lnTo>
                      <a:pt x="32" y="444"/>
                    </a:lnTo>
                    <a:lnTo>
                      <a:pt x="41" y="441"/>
                    </a:lnTo>
                    <a:lnTo>
                      <a:pt x="49" y="437"/>
                    </a:lnTo>
                    <a:lnTo>
                      <a:pt x="54" y="430"/>
                    </a:lnTo>
                    <a:lnTo>
                      <a:pt x="60" y="418"/>
                    </a:lnTo>
                    <a:lnTo>
                      <a:pt x="67" y="403"/>
                    </a:lnTo>
                    <a:lnTo>
                      <a:pt x="73" y="383"/>
                    </a:lnTo>
                    <a:lnTo>
                      <a:pt x="162" y="83"/>
                    </a:lnTo>
                    <a:lnTo>
                      <a:pt x="168" y="59"/>
                    </a:lnTo>
                    <a:lnTo>
                      <a:pt x="170" y="48"/>
                    </a:lnTo>
                    <a:lnTo>
                      <a:pt x="170" y="44"/>
                    </a:lnTo>
                    <a:lnTo>
                      <a:pt x="169" y="39"/>
                    </a:lnTo>
                    <a:lnTo>
                      <a:pt x="168" y="37"/>
                    </a:lnTo>
                    <a:lnTo>
                      <a:pt x="165" y="34"/>
                    </a:lnTo>
                    <a:lnTo>
                      <a:pt x="162" y="31"/>
                    </a:lnTo>
                    <a:lnTo>
                      <a:pt x="158" y="29"/>
                    </a:lnTo>
                    <a:lnTo>
                      <a:pt x="153" y="28"/>
                    </a:lnTo>
                    <a:lnTo>
                      <a:pt x="148" y="28"/>
                    </a:lnTo>
                    <a:lnTo>
                      <a:pt x="135" y="29"/>
                    </a:lnTo>
                    <a:lnTo>
                      <a:pt x="119" y="31"/>
                    </a:lnTo>
                    <a:lnTo>
                      <a:pt x="119" y="17"/>
                    </a:lnTo>
                    <a:lnTo>
                      <a:pt x="240" y="0"/>
                    </a:lnTo>
                    <a:close/>
                    <a:moveTo>
                      <a:pt x="158" y="273"/>
                    </a:moveTo>
                    <a:lnTo>
                      <a:pt x="163" y="279"/>
                    </a:lnTo>
                    <a:lnTo>
                      <a:pt x="170" y="285"/>
                    </a:lnTo>
                    <a:lnTo>
                      <a:pt x="176" y="289"/>
                    </a:lnTo>
                    <a:lnTo>
                      <a:pt x="183" y="293"/>
                    </a:lnTo>
                    <a:lnTo>
                      <a:pt x="192" y="296"/>
                    </a:lnTo>
                    <a:lnTo>
                      <a:pt x="200" y="298"/>
                    </a:lnTo>
                    <a:lnTo>
                      <a:pt x="209" y="299"/>
                    </a:lnTo>
                    <a:lnTo>
                      <a:pt x="217" y="299"/>
                    </a:lnTo>
                    <a:lnTo>
                      <a:pt x="226" y="299"/>
                    </a:lnTo>
                    <a:lnTo>
                      <a:pt x="236" y="296"/>
                    </a:lnTo>
                    <a:lnTo>
                      <a:pt x="245" y="293"/>
                    </a:lnTo>
                    <a:lnTo>
                      <a:pt x="254" y="289"/>
                    </a:lnTo>
                    <a:lnTo>
                      <a:pt x="264" y="283"/>
                    </a:lnTo>
                    <a:lnTo>
                      <a:pt x="274" y="276"/>
                    </a:lnTo>
                    <a:lnTo>
                      <a:pt x="282" y="269"/>
                    </a:lnTo>
                    <a:lnTo>
                      <a:pt x="292" y="259"/>
                    </a:lnTo>
                    <a:lnTo>
                      <a:pt x="301" y="249"/>
                    </a:lnTo>
                    <a:lnTo>
                      <a:pt x="309" y="238"/>
                    </a:lnTo>
                    <a:lnTo>
                      <a:pt x="316" y="227"/>
                    </a:lnTo>
                    <a:lnTo>
                      <a:pt x="325" y="215"/>
                    </a:lnTo>
                    <a:lnTo>
                      <a:pt x="330" y="201"/>
                    </a:lnTo>
                    <a:lnTo>
                      <a:pt x="338" y="187"/>
                    </a:lnTo>
                    <a:lnTo>
                      <a:pt x="345" y="171"/>
                    </a:lnTo>
                    <a:lnTo>
                      <a:pt x="350" y="154"/>
                    </a:lnTo>
                    <a:lnTo>
                      <a:pt x="355" y="137"/>
                    </a:lnTo>
                    <a:lnTo>
                      <a:pt x="359" y="120"/>
                    </a:lnTo>
                    <a:lnTo>
                      <a:pt x="360" y="103"/>
                    </a:lnTo>
                    <a:lnTo>
                      <a:pt x="362" y="86"/>
                    </a:lnTo>
                    <a:lnTo>
                      <a:pt x="360" y="73"/>
                    </a:lnTo>
                    <a:lnTo>
                      <a:pt x="359" y="62"/>
                    </a:lnTo>
                    <a:lnTo>
                      <a:pt x="355" y="52"/>
                    </a:lnTo>
                    <a:lnTo>
                      <a:pt x="349" y="44"/>
                    </a:lnTo>
                    <a:lnTo>
                      <a:pt x="342" y="38"/>
                    </a:lnTo>
                    <a:lnTo>
                      <a:pt x="335" y="34"/>
                    </a:lnTo>
                    <a:lnTo>
                      <a:pt x="326" y="31"/>
                    </a:lnTo>
                    <a:lnTo>
                      <a:pt x="319" y="29"/>
                    </a:lnTo>
                    <a:lnTo>
                      <a:pt x="309" y="31"/>
                    </a:lnTo>
                    <a:lnTo>
                      <a:pt x="299" y="32"/>
                    </a:lnTo>
                    <a:lnTo>
                      <a:pt x="291" y="35"/>
                    </a:lnTo>
                    <a:lnTo>
                      <a:pt x="281" y="41"/>
                    </a:lnTo>
                    <a:lnTo>
                      <a:pt x="271" y="46"/>
                    </a:lnTo>
                    <a:lnTo>
                      <a:pt x="262" y="54"/>
                    </a:lnTo>
                    <a:lnTo>
                      <a:pt x="253" y="62"/>
                    </a:lnTo>
                    <a:lnTo>
                      <a:pt x="243" y="72"/>
                    </a:lnTo>
                    <a:lnTo>
                      <a:pt x="234" y="83"/>
                    </a:lnTo>
                    <a:lnTo>
                      <a:pt x="226" y="95"/>
                    </a:lnTo>
                    <a:lnTo>
                      <a:pt x="219" y="106"/>
                    </a:lnTo>
                    <a:lnTo>
                      <a:pt x="211" y="117"/>
                    </a:lnTo>
                    <a:lnTo>
                      <a:pt x="204" y="130"/>
                    </a:lnTo>
                    <a:lnTo>
                      <a:pt x="199" y="144"/>
                    </a:lnTo>
                    <a:lnTo>
                      <a:pt x="193" y="157"/>
                    </a:lnTo>
                    <a:lnTo>
                      <a:pt x="189" y="171"/>
                    </a:lnTo>
                    <a:lnTo>
                      <a:pt x="158" y="27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1" name="Freeform 138">
                <a:extLst>
                  <a:ext uri="{FF2B5EF4-FFF2-40B4-BE49-F238E27FC236}">
                    <a16:creationId xmlns:a16="http://schemas.microsoft.com/office/drawing/2014/main" id="{2FEAD589-05F1-49D1-B8D7-8A293CC74E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22737" y="3017280"/>
                <a:ext cx="39099" cy="72719"/>
              </a:xfrm>
              <a:custGeom>
                <a:avLst/>
                <a:gdLst>
                  <a:gd name="T0" fmla="*/ 150 w 150"/>
                  <a:gd name="T1" fmla="*/ 0 h 277"/>
                  <a:gd name="T2" fmla="*/ 84 w 150"/>
                  <a:gd name="T3" fmla="*/ 224 h 277"/>
                  <a:gd name="T4" fmla="*/ 79 w 150"/>
                  <a:gd name="T5" fmla="*/ 241 h 277"/>
                  <a:gd name="T6" fmla="*/ 78 w 150"/>
                  <a:gd name="T7" fmla="*/ 252 h 277"/>
                  <a:gd name="T8" fmla="*/ 79 w 150"/>
                  <a:gd name="T9" fmla="*/ 255 h 277"/>
                  <a:gd name="T10" fmla="*/ 79 w 150"/>
                  <a:gd name="T11" fmla="*/ 258 h 277"/>
                  <a:gd name="T12" fmla="*/ 81 w 150"/>
                  <a:gd name="T13" fmla="*/ 261 h 277"/>
                  <a:gd name="T14" fmla="*/ 84 w 150"/>
                  <a:gd name="T15" fmla="*/ 264 h 277"/>
                  <a:gd name="T16" fmla="*/ 92 w 150"/>
                  <a:gd name="T17" fmla="*/ 267 h 277"/>
                  <a:gd name="T18" fmla="*/ 108 w 150"/>
                  <a:gd name="T19" fmla="*/ 269 h 277"/>
                  <a:gd name="T20" fmla="*/ 106 w 150"/>
                  <a:gd name="T21" fmla="*/ 277 h 277"/>
                  <a:gd name="T22" fmla="*/ 0 w 150"/>
                  <a:gd name="T23" fmla="*/ 277 h 277"/>
                  <a:gd name="T24" fmla="*/ 3 w 150"/>
                  <a:gd name="T25" fmla="*/ 269 h 277"/>
                  <a:gd name="T26" fmla="*/ 17 w 150"/>
                  <a:gd name="T27" fmla="*/ 268 h 277"/>
                  <a:gd name="T28" fmla="*/ 26 w 150"/>
                  <a:gd name="T29" fmla="*/ 267 h 277"/>
                  <a:gd name="T30" fmla="*/ 33 w 150"/>
                  <a:gd name="T31" fmla="*/ 262 h 277"/>
                  <a:gd name="T32" fmla="*/ 38 w 150"/>
                  <a:gd name="T33" fmla="*/ 257 h 277"/>
                  <a:gd name="T34" fmla="*/ 45 w 150"/>
                  <a:gd name="T35" fmla="*/ 244 h 277"/>
                  <a:gd name="T36" fmla="*/ 52 w 150"/>
                  <a:gd name="T37" fmla="*/ 224 h 277"/>
                  <a:gd name="T38" fmla="*/ 99 w 150"/>
                  <a:gd name="T39" fmla="*/ 62 h 277"/>
                  <a:gd name="T40" fmla="*/ 104 w 150"/>
                  <a:gd name="T41" fmla="*/ 51 h 277"/>
                  <a:gd name="T42" fmla="*/ 105 w 150"/>
                  <a:gd name="T43" fmla="*/ 47 h 277"/>
                  <a:gd name="T44" fmla="*/ 105 w 150"/>
                  <a:gd name="T45" fmla="*/ 42 h 277"/>
                  <a:gd name="T46" fmla="*/ 105 w 150"/>
                  <a:gd name="T47" fmla="*/ 38 h 277"/>
                  <a:gd name="T48" fmla="*/ 104 w 150"/>
                  <a:gd name="T49" fmla="*/ 32 h 277"/>
                  <a:gd name="T50" fmla="*/ 101 w 150"/>
                  <a:gd name="T51" fmla="*/ 27 h 277"/>
                  <a:gd name="T52" fmla="*/ 96 w 150"/>
                  <a:gd name="T53" fmla="*/ 24 h 277"/>
                  <a:gd name="T54" fmla="*/ 91 w 150"/>
                  <a:gd name="T55" fmla="*/ 23 h 277"/>
                  <a:gd name="T56" fmla="*/ 84 w 150"/>
                  <a:gd name="T57" fmla="*/ 24 h 277"/>
                  <a:gd name="T58" fmla="*/ 74 w 150"/>
                  <a:gd name="T59" fmla="*/ 25 h 277"/>
                  <a:gd name="T60" fmla="*/ 71 w 150"/>
                  <a:gd name="T61" fmla="*/ 18 h 277"/>
                  <a:gd name="T62" fmla="*/ 140 w 150"/>
                  <a:gd name="T63" fmla="*/ 0 h 277"/>
                  <a:gd name="T64" fmla="*/ 150 w 150"/>
                  <a:gd name="T65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0" h="277">
                    <a:moveTo>
                      <a:pt x="150" y="0"/>
                    </a:moveTo>
                    <a:lnTo>
                      <a:pt x="84" y="224"/>
                    </a:lnTo>
                    <a:lnTo>
                      <a:pt x="79" y="241"/>
                    </a:lnTo>
                    <a:lnTo>
                      <a:pt x="78" y="252"/>
                    </a:lnTo>
                    <a:lnTo>
                      <a:pt x="79" y="255"/>
                    </a:lnTo>
                    <a:lnTo>
                      <a:pt x="79" y="258"/>
                    </a:lnTo>
                    <a:lnTo>
                      <a:pt x="81" y="261"/>
                    </a:lnTo>
                    <a:lnTo>
                      <a:pt x="84" y="264"/>
                    </a:lnTo>
                    <a:lnTo>
                      <a:pt x="92" y="267"/>
                    </a:lnTo>
                    <a:lnTo>
                      <a:pt x="108" y="269"/>
                    </a:lnTo>
                    <a:lnTo>
                      <a:pt x="106" y="277"/>
                    </a:lnTo>
                    <a:lnTo>
                      <a:pt x="0" y="277"/>
                    </a:lnTo>
                    <a:lnTo>
                      <a:pt x="3" y="269"/>
                    </a:lnTo>
                    <a:lnTo>
                      <a:pt x="17" y="268"/>
                    </a:lnTo>
                    <a:lnTo>
                      <a:pt x="26" y="267"/>
                    </a:lnTo>
                    <a:lnTo>
                      <a:pt x="33" y="262"/>
                    </a:lnTo>
                    <a:lnTo>
                      <a:pt x="38" y="257"/>
                    </a:lnTo>
                    <a:lnTo>
                      <a:pt x="45" y="244"/>
                    </a:lnTo>
                    <a:lnTo>
                      <a:pt x="52" y="224"/>
                    </a:lnTo>
                    <a:lnTo>
                      <a:pt x="99" y="62"/>
                    </a:lnTo>
                    <a:lnTo>
                      <a:pt x="104" y="51"/>
                    </a:lnTo>
                    <a:lnTo>
                      <a:pt x="105" y="47"/>
                    </a:lnTo>
                    <a:lnTo>
                      <a:pt x="105" y="42"/>
                    </a:lnTo>
                    <a:lnTo>
                      <a:pt x="105" y="38"/>
                    </a:lnTo>
                    <a:lnTo>
                      <a:pt x="104" y="32"/>
                    </a:lnTo>
                    <a:lnTo>
                      <a:pt x="101" y="27"/>
                    </a:lnTo>
                    <a:lnTo>
                      <a:pt x="96" y="24"/>
                    </a:lnTo>
                    <a:lnTo>
                      <a:pt x="91" y="23"/>
                    </a:lnTo>
                    <a:lnTo>
                      <a:pt x="84" y="24"/>
                    </a:lnTo>
                    <a:lnTo>
                      <a:pt x="74" y="25"/>
                    </a:lnTo>
                    <a:lnTo>
                      <a:pt x="71" y="18"/>
                    </a:lnTo>
                    <a:lnTo>
                      <a:pt x="140" y="0"/>
                    </a:lnTo>
                    <a:lnTo>
                      <a:pt x="15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2" name="Freeform 137">
                <a:extLst>
                  <a:ext uri="{FF2B5EF4-FFF2-40B4-BE49-F238E27FC236}">
                    <a16:creationId xmlns:a16="http://schemas.microsoft.com/office/drawing/2014/main" id="{9A9445AD-266A-4F9D-A1D4-B858C18B5AD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896429" y="3017280"/>
                <a:ext cx="49265" cy="73501"/>
              </a:xfrm>
              <a:custGeom>
                <a:avLst/>
                <a:gdLst>
                  <a:gd name="T0" fmla="*/ 143 w 190"/>
                  <a:gd name="T1" fmla="*/ 145 h 281"/>
                  <a:gd name="T2" fmla="*/ 159 w 190"/>
                  <a:gd name="T3" fmla="*/ 173 h 281"/>
                  <a:gd name="T4" fmla="*/ 164 w 190"/>
                  <a:gd name="T5" fmla="*/ 200 h 281"/>
                  <a:gd name="T6" fmla="*/ 160 w 190"/>
                  <a:gd name="T7" fmla="*/ 223 h 281"/>
                  <a:gd name="T8" fmla="*/ 150 w 190"/>
                  <a:gd name="T9" fmla="*/ 244 h 281"/>
                  <a:gd name="T10" fmla="*/ 132 w 190"/>
                  <a:gd name="T11" fmla="*/ 262 h 281"/>
                  <a:gd name="T12" fmla="*/ 109 w 190"/>
                  <a:gd name="T13" fmla="*/ 275 h 281"/>
                  <a:gd name="T14" fmla="*/ 85 w 190"/>
                  <a:gd name="T15" fmla="*/ 281 h 281"/>
                  <a:gd name="T16" fmla="*/ 45 w 190"/>
                  <a:gd name="T17" fmla="*/ 277 h 281"/>
                  <a:gd name="T18" fmla="*/ 26 w 190"/>
                  <a:gd name="T19" fmla="*/ 267 h 281"/>
                  <a:gd name="T20" fmla="*/ 4 w 190"/>
                  <a:gd name="T21" fmla="*/ 240 h 281"/>
                  <a:gd name="T22" fmla="*/ 0 w 190"/>
                  <a:gd name="T23" fmla="*/ 204 h 281"/>
                  <a:gd name="T24" fmla="*/ 17 w 190"/>
                  <a:gd name="T25" fmla="*/ 170 h 281"/>
                  <a:gd name="T26" fmla="*/ 60 w 190"/>
                  <a:gd name="T27" fmla="*/ 139 h 281"/>
                  <a:gd name="T28" fmla="*/ 57 w 190"/>
                  <a:gd name="T29" fmla="*/ 92 h 281"/>
                  <a:gd name="T30" fmla="*/ 51 w 190"/>
                  <a:gd name="T31" fmla="*/ 72 h 281"/>
                  <a:gd name="T32" fmla="*/ 55 w 190"/>
                  <a:gd name="T33" fmla="*/ 40 h 281"/>
                  <a:gd name="T34" fmla="*/ 82 w 190"/>
                  <a:gd name="T35" fmla="*/ 11 h 281"/>
                  <a:gd name="T36" fmla="*/ 122 w 190"/>
                  <a:gd name="T37" fmla="*/ 0 h 281"/>
                  <a:gd name="T38" fmla="*/ 160 w 190"/>
                  <a:gd name="T39" fmla="*/ 8 h 281"/>
                  <a:gd name="T40" fmla="*/ 184 w 190"/>
                  <a:gd name="T41" fmla="*/ 34 h 281"/>
                  <a:gd name="T42" fmla="*/ 188 w 190"/>
                  <a:gd name="T43" fmla="*/ 65 h 281"/>
                  <a:gd name="T44" fmla="*/ 174 w 190"/>
                  <a:gd name="T45" fmla="*/ 95 h 281"/>
                  <a:gd name="T46" fmla="*/ 142 w 190"/>
                  <a:gd name="T47" fmla="*/ 119 h 281"/>
                  <a:gd name="T48" fmla="*/ 128 w 190"/>
                  <a:gd name="T49" fmla="*/ 112 h 281"/>
                  <a:gd name="T50" fmla="*/ 152 w 190"/>
                  <a:gd name="T51" fmla="*/ 92 h 281"/>
                  <a:gd name="T52" fmla="*/ 164 w 190"/>
                  <a:gd name="T53" fmla="*/ 64 h 281"/>
                  <a:gd name="T54" fmla="*/ 162 w 190"/>
                  <a:gd name="T55" fmla="*/ 35 h 281"/>
                  <a:gd name="T56" fmla="*/ 146 w 190"/>
                  <a:gd name="T57" fmla="*/ 17 h 281"/>
                  <a:gd name="T58" fmla="*/ 122 w 190"/>
                  <a:gd name="T59" fmla="*/ 10 h 281"/>
                  <a:gd name="T60" fmla="*/ 98 w 190"/>
                  <a:gd name="T61" fmla="*/ 15 h 281"/>
                  <a:gd name="T62" fmla="*/ 84 w 190"/>
                  <a:gd name="T63" fmla="*/ 34 h 281"/>
                  <a:gd name="T64" fmla="*/ 81 w 190"/>
                  <a:gd name="T65" fmla="*/ 57 h 281"/>
                  <a:gd name="T66" fmla="*/ 86 w 190"/>
                  <a:gd name="T67" fmla="*/ 75 h 281"/>
                  <a:gd name="T68" fmla="*/ 108 w 190"/>
                  <a:gd name="T69" fmla="*/ 105 h 281"/>
                  <a:gd name="T70" fmla="*/ 75 w 190"/>
                  <a:gd name="T71" fmla="*/ 145 h 281"/>
                  <a:gd name="T72" fmla="*/ 43 w 190"/>
                  <a:gd name="T73" fmla="*/ 173 h 281"/>
                  <a:gd name="T74" fmla="*/ 28 w 190"/>
                  <a:gd name="T75" fmla="*/ 210 h 281"/>
                  <a:gd name="T76" fmla="*/ 31 w 190"/>
                  <a:gd name="T77" fmla="*/ 242 h 281"/>
                  <a:gd name="T78" fmla="*/ 48 w 190"/>
                  <a:gd name="T79" fmla="*/ 264 h 281"/>
                  <a:gd name="T80" fmla="*/ 78 w 190"/>
                  <a:gd name="T81" fmla="*/ 272 h 281"/>
                  <a:gd name="T82" fmla="*/ 109 w 190"/>
                  <a:gd name="T83" fmla="*/ 262 h 281"/>
                  <a:gd name="T84" fmla="*/ 129 w 190"/>
                  <a:gd name="T85" fmla="*/ 238 h 281"/>
                  <a:gd name="T86" fmla="*/ 133 w 190"/>
                  <a:gd name="T87" fmla="*/ 208 h 281"/>
                  <a:gd name="T88" fmla="*/ 123 w 190"/>
                  <a:gd name="T89" fmla="*/ 183 h 281"/>
                  <a:gd name="T90" fmla="*/ 101 w 190"/>
                  <a:gd name="T91" fmla="*/ 15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90" h="281">
                    <a:moveTo>
                      <a:pt x="126" y="125"/>
                    </a:moveTo>
                    <a:lnTo>
                      <a:pt x="135" y="135"/>
                    </a:lnTo>
                    <a:lnTo>
                      <a:pt x="143" y="145"/>
                    </a:lnTo>
                    <a:lnTo>
                      <a:pt x="149" y="155"/>
                    </a:lnTo>
                    <a:lnTo>
                      <a:pt x="154" y="163"/>
                    </a:lnTo>
                    <a:lnTo>
                      <a:pt x="159" y="173"/>
                    </a:lnTo>
                    <a:lnTo>
                      <a:pt x="162" y="181"/>
                    </a:lnTo>
                    <a:lnTo>
                      <a:pt x="163" y="191"/>
                    </a:lnTo>
                    <a:lnTo>
                      <a:pt x="164" y="200"/>
                    </a:lnTo>
                    <a:lnTo>
                      <a:pt x="163" y="208"/>
                    </a:lnTo>
                    <a:lnTo>
                      <a:pt x="162" y="216"/>
                    </a:lnTo>
                    <a:lnTo>
                      <a:pt x="160" y="223"/>
                    </a:lnTo>
                    <a:lnTo>
                      <a:pt x="157" y="231"/>
                    </a:lnTo>
                    <a:lnTo>
                      <a:pt x="154" y="237"/>
                    </a:lnTo>
                    <a:lnTo>
                      <a:pt x="150" y="244"/>
                    </a:lnTo>
                    <a:lnTo>
                      <a:pt x="145" y="251"/>
                    </a:lnTo>
                    <a:lnTo>
                      <a:pt x="139" y="257"/>
                    </a:lnTo>
                    <a:lnTo>
                      <a:pt x="132" y="262"/>
                    </a:lnTo>
                    <a:lnTo>
                      <a:pt x="125" y="268"/>
                    </a:lnTo>
                    <a:lnTo>
                      <a:pt x="118" y="272"/>
                    </a:lnTo>
                    <a:lnTo>
                      <a:pt x="109" y="275"/>
                    </a:lnTo>
                    <a:lnTo>
                      <a:pt x="102" y="278"/>
                    </a:lnTo>
                    <a:lnTo>
                      <a:pt x="94" y="279"/>
                    </a:lnTo>
                    <a:lnTo>
                      <a:pt x="85" y="281"/>
                    </a:lnTo>
                    <a:lnTo>
                      <a:pt x="75" y="281"/>
                    </a:lnTo>
                    <a:lnTo>
                      <a:pt x="60" y="279"/>
                    </a:lnTo>
                    <a:lnTo>
                      <a:pt x="45" y="277"/>
                    </a:lnTo>
                    <a:lnTo>
                      <a:pt x="38" y="274"/>
                    </a:lnTo>
                    <a:lnTo>
                      <a:pt x="33" y="269"/>
                    </a:lnTo>
                    <a:lnTo>
                      <a:pt x="26" y="267"/>
                    </a:lnTo>
                    <a:lnTo>
                      <a:pt x="21" y="261"/>
                    </a:lnTo>
                    <a:lnTo>
                      <a:pt x="11" y="251"/>
                    </a:lnTo>
                    <a:lnTo>
                      <a:pt x="4" y="240"/>
                    </a:lnTo>
                    <a:lnTo>
                      <a:pt x="1" y="228"/>
                    </a:lnTo>
                    <a:lnTo>
                      <a:pt x="0" y="216"/>
                    </a:lnTo>
                    <a:lnTo>
                      <a:pt x="0" y="204"/>
                    </a:lnTo>
                    <a:lnTo>
                      <a:pt x="4" y="193"/>
                    </a:lnTo>
                    <a:lnTo>
                      <a:pt x="10" y="181"/>
                    </a:lnTo>
                    <a:lnTo>
                      <a:pt x="17" y="170"/>
                    </a:lnTo>
                    <a:lnTo>
                      <a:pt x="27" y="160"/>
                    </a:lnTo>
                    <a:lnTo>
                      <a:pt x="41" y="149"/>
                    </a:lnTo>
                    <a:lnTo>
                      <a:pt x="60" y="139"/>
                    </a:lnTo>
                    <a:lnTo>
                      <a:pt x="82" y="129"/>
                    </a:lnTo>
                    <a:lnTo>
                      <a:pt x="67" y="109"/>
                    </a:lnTo>
                    <a:lnTo>
                      <a:pt x="57" y="92"/>
                    </a:lnTo>
                    <a:lnTo>
                      <a:pt x="54" y="86"/>
                    </a:lnTo>
                    <a:lnTo>
                      <a:pt x="52" y="79"/>
                    </a:lnTo>
                    <a:lnTo>
                      <a:pt x="51" y="72"/>
                    </a:lnTo>
                    <a:lnTo>
                      <a:pt x="51" y="65"/>
                    </a:lnTo>
                    <a:lnTo>
                      <a:pt x="52" y="52"/>
                    </a:lnTo>
                    <a:lnTo>
                      <a:pt x="55" y="40"/>
                    </a:lnTo>
                    <a:lnTo>
                      <a:pt x="62" y="28"/>
                    </a:lnTo>
                    <a:lnTo>
                      <a:pt x="71" y="18"/>
                    </a:lnTo>
                    <a:lnTo>
                      <a:pt x="82" y="11"/>
                    </a:lnTo>
                    <a:lnTo>
                      <a:pt x="94" y="4"/>
                    </a:lnTo>
                    <a:lnTo>
                      <a:pt x="108" y="1"/>
                    </a:lnTo>
                    <a:lnTo>
                      <a:pt x="122" y="0"/>
                    </a:lnTo>
                    <a:lnTo>
                      <a:pt x="136" y="1"/>
                    </a:lnTo>
                    <a:lnTo>
                      <a:pt x="149" y="4"/>
                    </a:lnTo>
                    <a:lnTo>
                      <a:pt x="160" y="8"/>
                    </a:lnTo>
                    <a:lnTo>
                      <a:pt x="171" y="17"/>
                    </a:lnTo>
                    <a:lnTo>
                      <a:pt x="179" y="25"/>
                    </a:lnTo>
                    <a:lnTo>
                      <a:pt x="184" y="34"/>
                    </a:lnTo>
                    <a:lnTo>
                      <a:pt x="188" y="44"/>
                    </a:lnTo>
                    <a:lnTo>
                      <a:pt x="190" y="55"/>
                    </a:lnTo>
                    <a:lnTo>
                      <a:pt x="188" y="65"/>
                    </a:lnTo>
                    <a:lnTo>
                      <a:pt x="186" y="76"/>
                    </a:lnTo>
                    <a:lnTo>
                      <a:pt x="181" y="86"/>
                    </a:lnTo>
                    <a:lnTo>
                      <a:pt x="174" y="95"/>
                    </a:lnTo>
                    <a:lnTo>
                      <a:pt x="166" y="103"/>
                    </a:lnTo>
                    <a:lnTo>
                      <a:pt x="154" y="112"/>
                    </a:lnTo>
                    <a:lnTo>
                      <a:pt x="142" y="119"/>
                    </a:lnTo>
                    <a:lnTo>
                      <a:pt x="126" y="125"/>
                    </a:lnTo>
                    <a:close/>
                    <a:moveTo>
                      <a:pt x="118" y="116"/>
                    </a:moveTo>
                    <a:lnTo>
                      <a:pt x="128" y="112"/>
                    </a:lnTo>
                    <a:lnTo>
                      <a:pt x="137" y="106"/>
                    </a:lnTo>
                    <a:lnTo>
                      <a:pt x="146" y="99"/>
                    </a:lnTo>
                    <a:lnTo>
                      <a:pt x="152" y="92"/>
                    </a:lnTo>
                    <a:lnTo>
                      <a:pt x="157" y="84"/>
                    </a:lnTo>
                    <a:lnTo>
                      <a:pt x="162" y="74"/>
                    </a:lnTo>
                    <a:lnTo>
                      <a:pt x="164" y="64"/>
                    </a:lnTo>
                    <a:lnTo>
                      <a:pt x="164" y="54"/>
                    </a:lnTo>
                    <a:lnTo>
                      <a:pt x="164" y="44"/>
                    </a:lnTo>
                    <a:lnTo>
                      <a:pt x="162" y="35"/>
                    </a:lnTo>
                    <a:lnTo>
                      <a:pt x="157" y="28"/>
                    </a:lnTo>
                    <a:lnTo>
                      <a:pt x="153" y="21"/>
                    </a:lnTo>
                    <a:lnTo>
                      <a:pt x="146" y="17"/>
                    </a:lnTo>
                    <a:lnTo>
                      <a:pt x="139" y="13"/>
                    </a:lnTo>
                    <a:lnTo>
                      <a:pt x="130" y="10"/>
                    </a:lnTo>
                    <a:lnTo>
                      <a:pt x="122" y="10"/>
                    </a:lnTo>
                    <a:lnTo>
                      <a:pt x="113" y="10"/>
                    </a:lnTo>
                    <a:lnTo>
                      <a:pt x="105" y="13"/>
                    </a:lnTo>
                    <a:lnTo>
                      <a:pt x="98" y="15"/>
                    </a:lnTo>
                    <a:lnTo>
                      <a:pt x="92" y="21"/>
                    </a:lnTo>
                    <a:lnTo>
                      <a:pt x="86" y="27"/>
                    </a:lnTo>
                    <a:lnTo>
                      <a:pt x="84" y="34"/>
                    </a:lnTo>
                    <a:lnTo>
                      <a:pt x="81" y="41"/>
                    </a:lnTo>
                    <a:lnTo>
                      <a:pt x="81" y="50"/>
                    </a:lnTo>
                    <a:lnTo>
                      <a:pt x="81" y="57"/>
                    </a:lnTo>
                    <a:lnTo>
                      <a:pt x="82" y="62"/>
                    </a:lnTo>
                    <a:lnTo>
                      <a:pt x="84" y="69"/>
                    </a:lnTo>
                    <a:lnTo>
                      <a:pt x="86" y="75"/>
                    </a:lnTo>
                    <a:lnTo>
                      <a:pt x="92" y="84"/>
                    </a:lnTo>
                    <a:lnTo>
                      <a:pt x="99" y="93"/>
                    </a:lnTo>
                    <a:lnTo>
                      <a:pt x="108" y="105"/>
                    </a:lnTo>
                    <a:lnTo>
                      <a:pt x="118" y="116"/>
                    </a:lnTo>
                    <a:close/>
                    <a:moveTo>
                      <a:pt x="89" y="137"/>
                    </a:moveTo>
                    <a:lnTo>
                      <a:pt x="75" y="145"/>
                    </a:lnTo>
                    <a:lnTo>
                      <a:pt x="62" y="152"/>
                    </a:lnTo>
                    <a:lnTo>
                      <a:pt x="52" y="162"/>
                    </a:lnTo>
                    <a:lnTo>
                      <a:pt x="43" y="173"/>
                    </a:lnTo>
                    <a:lnTo>
                      <a:pt x="35" y="184"/>
                    </a:lnTo>
                    <a:lnTo>
                      <a:pt x="31" y="197"/>
                    </a:lnTo>
                    <a:lnTo>
                      <a:pt x="28" y="210"/>
                    </a:lnTo>
                    <a:lnTo>
                      <a:pt x="27" y="223"/>
                    </a:lnTo>
                    <a:lnTo>
                      <a:pt x="28" y="234"/>
                    </a:lnTo>
                    <a:lnTo>
                      <a:pt x="31" y="242"/>
                    </a:lnTo>
                    <a:lnTo>
                      <a:pt x="35" y="251"/>
                    </a:lnTo>
                    <a:lnTo>
                      <a:pt x="41" y="258"/>
                    </a:lnTo>
                    <a:lnTo>
                      <a:pt x="48" y="264"/>
                    </a:lnTo>
                    <a:lnTo>
                      <a:pt x="57" y="268"/>
                    </a:lnTo>
                    <a:lnTo>
                      <a:pt x="67" y="271"/>
                    </a:lnTo>
                    <a:lnTo>
                      <a:pt x="78" y="272"/>
                    </a:lnTo>
                    <a:lnTo>
                      <a:pt x="89" y="271"/>
                    </a:lnTo>
                    <a:lnTo>
                      <a:pt x="99" y="268"/>
                    </a:lnTo>
                    <a:lnTo>
                      <a:pt x="109" y="262"/>
                    </a:lnTo>
                    <a:lnTo>
                      <a:pt x="118" y="255"/>
                    </a:lnTo>
                    <a:lnTo>
                      <a:pt x="125" y="247"/>
                    </a:lnTo>
                    <a:lnTo>
                      <a:pt x="129" y="238"/>
                    </a:lnTo>
                    <a:lnTo>
                      <a:pt x="132" y="228"/>
                    </a:lnTo>
                    <a:lnTo>
                      <a:pt x="133" y="217"/>
                    </a:lnTo>
                    <a:lnTo>
                      <a:pt x="133" y="208"/>
                    </a:lnTo>
                    <a:lnTo>
                      <a:pt x="130" y="200"/>
                    </a:lnTo>
                    <a:lnTo>
                      <a:pt x="128" y="191"/>
                    </a:lnTo>
                    <a:lnTo>
                      <a:pt x="123" y="183"/>
                    </a:lnTo>
                    <a:lnTo>
                      <a:pt x="118" y="173"/>
                    </a:lnTo>
                    <a:lnTo>
                      <a:pt x="111" y="162"/>
                    </a:lnTo>
                    <a:lnTo>
                      <a:pt x="101" y="150"/>
                    </a:lnTo>
                    <a:lnTo>
                      <a:pt x="89" y="13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3" name="Freeform 136">
                <a:extLst>
                  <a:ext uri="{FF2B5EF4-FFF2-40B4-BE49-F238E27FC236}">
                    <a16:creationId xmlns:a16="http://schemas.microsoft.com/office/drawing/2014/main" id="{2164E78B-AD13-4068-9838-27AB03AB08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33949" y="6127996"/>
                <a:ext cx="70378" cy="125890"/>
              </a:xfrm>
              <a:custGeom>
                <a:avLst/>
                <a:gdLst>
                  <a:gd name="T0" fmla="*/ 30 w 272"/>
                  <a:gd name="T1" fmla="*/ 57 h 482"/>
                  <a:gd name="T2" fmla="*/ 67 w 272"/>
                  <a:gd name="T3" fmla="*/ 20 h 482"/>
                  <a:gd name="T4" fmla="*/ 94 w 272"/>
                  <a:gd name="T5" fmla="*/ 7 h 482"/>
                  <a:gd name="T6" fmla="*/ 125 w 272"/>
                  <a:gd name="T7" fmla="*/ 1 h 482"/>
                  <a:gd name="T8" fmla="*/ 165 w 272"/>
                  <a:gd name="T9" fmla="*/ 3 h 482"/>
                  <a:gd name="T10" fmla="*/ 199 w 272"/>
                  <a:gd name="T11" fmla="*/ 14 h 482"/>
                  <a:gd name="T12" fmla="*/ 225 w 272"/>
                  <a:gd name="T13" fmla="*/ 37 h 482"/>
                  <a:gd name="T14" fmla="*/ 245 w 272"/>
                  <a:gd name="T15" fmla="*/ 72 h 482"/>
                  <a:gd name="T16" fmla="*/ 248 w 272"/>
                  <a:gd name="T17" fmla="*/ 95 h 482"/>
                  <a:gd name="T18" fmla="*/ 240 w 272"/>
                  <a:gd name="T19" fmla="*/ 133 h 482"/>
                  <a:gd name="T20" fmla="*/ 211 w 272"/>
                  <a:gd name="T21" fmla="*/ 173 h 482"/>
                  <a:gd name="T22" fmla="*/ 203 w 272"/>
                  <a:gd name="T23" fmla="*/ 209 h 482"/>
                  <a:gd name="T24" fmla="*/ 237 w 272"/>
                  <a:gd name="T25" fmla="*/ 233 h 482"/>
                  <a:gd name="T26" fmla="*/ 255 w 272"/>
                  <a:gd name="T27" fmla="*/ 255 h 482"/>
                  <a:gd name="T28" fmla="*/ 267 w 272"/>
                  <a:gd name="T29" fmla="*/ 281 h 482"/>
                  <a:gd name="T30" fmla="*/ 272 w 272"/>
                  <a:gd name="T31" fmla="*/ 311 h 482"/>
                  <a:gd name="T32" fmla="*/ 269 w 272"/>
                  <a:gd name="T33" fmla="*/ 351 h 482"/>
                  <a:gd name="T34" fmla="*/ 257 w 272"/>
                  <a:gd name="T35" fmla="*/ 390 h 482"/>
                  <a:gd name="T36" fmla="*/ 233 w 272"/>
                  <a:gd name="T37" fmla="*/ 426 h 482"/>
                  <a:gd name="T38" fmla="*/ 187 w 272"/>
                  <a:gd name="T39" fmla="*/ 460 h 482"/>
                  <a:gd name="T40" fmla="*/ 129 w 272"/>
                  <a:gd name="T41" fmla="*/ 480 h 482"/>
                  <a:gd name="T42" fmla="*/ 61 w 272"/>
                  <a:gd name="T43" fmla="*/ 482 h 482"/>
                  <a:gd name="T44" fmla="*/ 17 w 272"/>
                  <a:gd name="T45" fmla="*/ 471 h 482"/>
                  <a:gd name="T46" fmla="*/ 2 w 272"/>
                  <a:gd name="T47" fmla="*/ 453 h 482"/>
                  <a:gd name="T48" fmla="*/ 2 w 272"/>
                  <a:gd name="T49" fmla="*/ 437 h 482"/>
                  <a:gd name="T50" fmla="*/ 13 w 272"/>
                  <a:gd name="T51" fmla="*/ 426 h 482"/>
                  <a:gd name="T52" fmla="*/ 29 w 272"/>
                  <a:gd name="T53" fmla="*/ 421 h 482"/>
                  <a:gd name="T54" fmla="*/ 55 w 272"/>
                  <a:gd name="T55" fmla="*/ 427 h 482"/>
                  <a:gd name="T56" fmla="*/ 102 w 272"/>
                  <a:gd name="T57" fmla="*/ 450 h 482"/>
                  <a:gd name="T58" fmla="*/ 139 w 272"/>
                  <a:gd name="T59" fmla="*/ 453 h 482"/>
                  <a:gd name="T60" fmla="*/ 165 w 272"/>
                  <a:gd name="T61" fmla="*/ 446 h 482"/>
                  <a:gd name="T62" fmla="*/ 186 w 272"/>
                  <a:gd name="T63" fmla="*/ 433 h 482"/>
                  <a:gd name="T64" fmla="*/ 204 w 272"/>
                  <a:gd name="T65" fmla="*/ 412 h 482"/>
                  <a:gd name="T66" fmla="*/ 216 w 272"/>
                  <a:gd name="T67" fmla="*/ 389 h 482"/>
                  <a:gd name="T68" fmla="*/ 220 w 272"/>
                  <a:gd name="T69" fmla="*/ 362 h 482"/>
                  <a:gd name="T70" fmla="*/ 213 w 272"/>
                  <a:gd name="T71" fmla="*/ 322 h 482"/>
                  <a:gd name="T72" fmla="*/ 197 w 272"/>
                  <a:gd name="T73" fmla="*/ 292 h 482"/>
                  <a:gd name="T74" fmla="*/ 179 w 272"/>
                  <a:gd name="T75" fmla="*/ 274 h 482"/>
                  <a:gd name="T76" fmla="*/ 146 w 272"/>
                  <a:gd name="T77" fmla="*/ 255 h 482"/>
                  <a:gd name="T78" fmla="*/ 105 w 272"/>
                  <a:gd name="T79" fmla="*/ 244 h 482"/>
                  <a:gd name="T80" fmla="*/ 81 w 272"/>
                  <a:gd name="T81" fmla="*/ 234 h 482"/>
                  <a:gd name="T82" fmla="*/ 122 w 272"/>
                  <a:gd name="T83" fmla="*/ 221 h 482"/>
                  <a:gd name="T84" fmla="*/ 160 w 272"/>
                  <a:gd name="T85" fmla="*/ 196 h 482"/>
                  <a:gd name="T86" fmla="*/ 183 w 272"/>
                  <a:gd name="T87" fmla="*/ 163 h 482"/>
                  <a:gd name="T88" fmla="*/ 190 w 272"/>
                  <a:gd name="T89" fmla="*/ 126 h 482"/>
                  <a:gd name="T90" fmla="*/ 187 w 272"/>
                  <a:gd name="T91" fmla="*/ 101 h 482"/>
                  <a:gd name="T92" fmla="*/ 177 w 272"/>
                  <a:gd name="T93" fmla="*/ 81 h 482"/>
                  <a:gd name="T94" fmla="*/ 162 w 272"/>
                  <a:gd name="T95" fmla="*/ 64 h 482"/>
                  <a:gd name="T96" fmla="*/ 142 w 272"/>
                  <a:gd name="T97" fmla="*/ 53 h 482"/>
                  <a:gd name="T98" fmla="*/ 119 w 272"/>
                  <a:gd name="T99" fmla="*/ 47 h 482"/>
                  <a:gd name="T100" fmla="*/ 84 w 272"/>
                  <a:gd name="T101" fmla="*/ 51 h 482"/>
                  <a:gd name="T102" fmla="*/ 50 w 272"/>
                  <a:gd name="T103" fmla="*/ 70 h 482"/>
                  <a:gd name="T104" fmla="*/ 19 w 272"/>
                  <a:gd name="T105" fmla="*/ 104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72" h="482">
                    <a:moveTo>
                      <a:pt x="7" y="98"/>
                    </a:moveTo>
                    <a:lnTo>
                      <a:pt x="19" y="77"/>
                    </a:lnTo>
                    <a:lnTo>
                      <a:pt x="30" y="57"/>
                    </a:lnTo>
                    <a:lnTo>
                      <a:pt x="44" y="40"/>
                    </a:lnTo>
                    <a:lnTo>
                      <a:pt x="60" y="26"/>
                    </a:lnTo>
                    <a:lnTo>
                      <a:pt x="67" y="20"/>
                    </a:lnTo>
                    <a:lnTo>
                      <a:pt x="75" y="14"/>
                    </a:lnTo>
                    <a:lnTo>
                      <a:pt x="85" y="10"/>
                    </a:lnTo>
                    <a:lnTo>
                      <a:pt x="94" y="7"/>
                    </a:lnTo>
                    <a:lnTo>
                      <a:pt x="104" y="4"/>
                    </a:lnTo>
                    <a:lnTo>
                      <a:pt x="115" y="1"/>
                    </a:lnTo>
                    <a:lnTo>
                      <a:pt x="125" y="1"/>
                    </a:lnTo>
                    <a:lnTo>
                      <a:pt x="138" y="0"/>
                    </a:lnTo>
                    <a:lnTo>
                      <a:pt x="150" y="1"/>
                    </a:lnTo>
                    <a:lnTo>
                      <a:pt x="165" y="3"/>
                    </a:lnTo>
                    <a:lnTo>
                      <a:pt x="176" y="6"/>
                    </a:lnTo>
                    <a:lnTo>
                      <a:pt x="187" y="10"/>
                    </a:lnTo>
                    <a:lnTo>
                      <a:pt x="199" y="14"/>
                    </a:lnTo>
                    <a:lnTo>
                      <a:pt x="208" y="21"/>
                    </a:lnTo>
                    <a:lnTo>
                      <a:pt x="217" y="28"/>
                    </a:lnTo>
                    <a:lnTo>
                      <a:pt x="225" y="37"/>
                    </a:lnTo>
                    <a:lnTo>
                      <a:pt x="235" y="51"/>
                    </a:lnTo>
                    <a:lnTo>
                      <a:pt x="242" y="65"/>
                    </a:lnTo>
                    <a:lnTo>
                      <a:pt x="245" y="72"/>
                    </a:lnTo>
                    <a:lnTo>
                      <a:pt x="247" y="80"/>
                    </a:lnTo>
                    <a:lnTo>
                      <a:pt x="248" y="87"/>
                    </a:lnTo>
                    <a:lnTo>
                      <a:pt x="248" y="95"/>
                    </a:lnTo>
                    <a:lnTo>
                      <a:pt x="247" y="108"/>
                    </a:lnTo>
                    <a:lnTo>
                      <a:pt x="244" y="121"/>
                    </a:lnTo>
                    <a:lnTo>
                      <a:pt x="240" y="133"/>
                    </a:lnTo>
                    <a:lnTo>
                      <a:pt x="233" y="146"/>
                    </a:lnTo>
                    <a:lnTo>
                      <a:pt x="223" y="159"/>
                    </a:lnTo>
                    <a:lnTo>
                      <a:pt x="211" y="173"/>
                    </a:lnTo>
                    <a:lnTo>
                      <a:pt x="199" y="186"/>
                    </a:lnTo>
                    <a:lnTo>
                      <a:pt x="183" y="199"/>
                    </a:lnTo>
                    <a:lnTo>
                      <a:pt x="203" y="209"/>
                    </a:lnTo>
                    <a:lnTo>
                      <a:pt x="221" y="220"/>
                    </a:lnTo>
                    <a:lnTo>
                      <a:pt x="230" y="226"/>
                    </a:lnTo>
                    <a:lnTo>
                      <a:pt x="237" y="233"/>
                    </a:lnTo>
                    <a:lnTo>
                      <a:pt x="244" y="240"/>
                    </a:lnTo>
                    <a:lnTo>
                      <a:pt x="250" y="247"/>
                    </a:lnTo>
                    <a:lnTo>
                      <a:pt x="255" y="255"/>
                    </a:lnTo>
                    <a:lnTo>
                      <a:pt x="259" y="264"/>
                    </a:lnTo>
                    <a:lnTo>
                      <a:pt x="264" y="272"/>
                    </a:lnTo>
                    <a:lnTo>
                      <a:pt x="267" y="281"/>
                    </a:lnTo>
                    <a:lnTo>
                      <a:pt x="269" y="291"/>
                    </a:lnTo>
                    <a:lnTo>
                      <a:pt x="271" y="301"/>
                    </a:lnTo>
                    <a:lnTo>
                      <a:pt x="272" y="311"/>
                    </a:lnTo>
                    <a:lnTo>
                      <a:pt x="272" y="321"/>
                    </a:lnTo>
                    <a:lnTo>
                      <a:pt x="271" y="335"/>
                    </a:lnTo>
                    <a:lnTo>
                      <a:pt x="269" y="351"/>
                    </a:lnTo>
                    <a:lnTo>
                      <a:pt x="267" y="363"/>
                    </a:lnTo>
                    <a:lnTo>
                      <a:pt x="262" y="377"/>
                    </a:lnTo>
                    <a:lnTo>
                      <a:pt x="257" y="390"/>
                    </a:lnTo>
                    <a:lnTo>
                      <a:pt x="250" y="402"/>
                    </a:lnTo>
                    <a:lnTo>
                      <a:pt x="241" y="414"/>
                    </a:lnTo>
                    <a:lnTo>
                      <a:pt x="233" y="426"/>
                    </a:lnTo>
                    <a:lnTo>
                      <a:pt x="218" y="438"/>
                    </a:lnTo>
                    <a:lnTo>
                      <a:pt x="204" y="450"/>
                    </a:lnTo>
                    <a:lnTo>
                      <a:pt x="187" y="460"/>
                    </a:lnTo>
                    <a:lnTo>
                      <a:pt x="169" y="468"/>
                    </a:lnTo>
                    <a:lnTo>
                      <a:pt x="150" y="474"/>
                    </a:lnTo>
                    <a:lnTo>
                      <a:pt x="129" y="480"/>
                    </a:lnTo>
                    <a:lnTo>
                      <a:pt x="106" y="482"/>
                    </a:lnTo>
                    <a:lnTo>
                      <a:pt x="84" y="482"/>
                    </a:lnTo>
                    <a:lnTo>
                      <a:pt x="61" y="482"/>
                    </a:lnTo>
                    <a:lnTo>
                      <a:pt x="43" y="480"/>
                    </a:lnTo>
                    <a:lnTo>
                      <a:pt x="29" y="477"/>
                    </a:lnTo>
                    <a:lnTo>
                      <a:pt x="17" y="471"/>
                    </a:lnTo>
                    <a:lnTo>
                      <a:pt x="10" y="465"/>
                    </a:lnTo>
                    <a:lnTo>
                      <a:pt x="4" y="458"/>
                    </a:lnTo>
                    <a:lnTo>
                      <a:pt x="2" y="453"/>
                    </a:lnTo>
                    <a:lnTo>
                      <a:pt x="0" y="446"/>
                    </a:lnTo>
                    <a:lnTo>
                      <a:pt x="0" y="441"/>
                    </a:lnTo>
                    <a:lnTo>
                      <a:pt x="2" y="437"/>
                    </a:lnTo>
                    <a:lnTo>
                      <a:pt x="4" y="433"/>
                    </a:lnTo>
                    <a:lnTo>
                      <a:pt x="9" y="429"/>
                    </a:lnTo>
                    <a:lnTo>
                      <a:pt x="13" y="426"/>
                    </a:lnTo>
                    <a:lnTo>
                      <a:pt x="17" y="423"/>
                    </a:lnTo>
                    <a:lnTo>
                      <a:pt x="23" y="421"/>
                    </a:lnTo>
                    <a:lnTo>
                      <a:pt x="29" y="421"/>
                    </a:lnTo>
                    <a:lnTo>
                      <a:pt x="37" y="421"/>
                    </a:lnTo>
                    <a:lnTo>
                      <a:pt x="47" y="424"/>
                    </a:lnTo>
                    <a:lnTo>
                      <a:pt x="55" y="427"/>
                    </a:lnTo>
                    <a:lnTo>
                      <a:pt x="74" y="436"/>
                    </a:lnTo>
                    <a:lnTo>
                      <a:pt x="91" y="446"/>
                    </a:lnTo>
                    <a:lnTo>
                      <a:pt x="102" y="450"/>
                    </a:lnTo>
                    <a:lnTo>
                      <a:pt x="116" y="453"/>
                    </a:lnTo>
                    <a:lnTo>
                      <a:pt x="131" y="453"/>
                    </a:lnTo>
                    <a:lnTo>
                      <a:pt x="139" y="453"/>
                    </a:lnTo>
                    <a:lnTo>
                      <a:pt x="148" y="451"/>
                    </a:lnTo>
                    <a:lnTo>
                      <a:pt x="156" y="448"/>
                    </a:lnTo>
                    <a:lnTo>
                      <a:pt x="165" y="446"/>
                    </a:lnTo>
                    <a:lnTo>
                      <a:pt x="172" y="443"/>
                    </a:lnTo>
                    <a:lnTo>
                      <a:pt x="179" y="437"/>
                    </a:lnTo>
                    <a:lnTo>
                      <a:pt x="186" y="433"/>
                    </a:lnTo>
                    <a:lnTo>
                      <a:pt x="193" y="426"/>
                    </a:lnTo>
                    <a:lnTo>
                      <a:pt x="200" y="419"/>
                    </a:lnTo>
                    <a:lnTo>
                      <a:pt x="204" y="412"/>
                    </a:lnTo>
                    <a:lnTo>
                      <a:pt x="210" y="404"/>
                    </a:lnTo>
                    <a:lnTo>
                      <a:pt x="213" y="396"/>
                    </a:lnTo>
                    <a:lnTo>
                      <a:pt x="216" y="389"/>
                    </a:lnTo>
                    <a:lnTo>
                      <a:pt x="218" y="380"/>
                    </a:lnTo>
                    <a:lnTo>
                      <a:pt x="220" y="370"/>
                    </a:lnTo>
                    <a:lnTo>
                      <a:pt x="220" y="362"/>
                    </a:lnTo>
                    <a:lnTo>
                      <a:pt x="218" y="349"/>
                    </a:lnTo>
                    <a:lnTo>
                      <a:pt x="217" y="335"/>
                    </a:lnTo>
                    <a:lnTo>
                      <a:pt x="213" y="322"/>
                    </a:lnTo>
                    <a:lnTo>
                      <a:pt x="207" y="309"/>
                    </a:lnTo>
                    <a:lnTo>
                      <a:pt x="203" y="299"/>
                    </a:lnTo>
                    <a:lnTo>
                      <a:pt x="197" y="292"/>
                    </a:lnTo>
                    <a:lnTo>
                      <a:pt x="193" y="285"/>
                    </a:lnTo>
                    <a:lnTo>
                      <a:pt x="187" y="280"/>
                    </a:lnTo>
                    <a:lnTo>
                      <a:pt x="179" y="274"/>
                    </a:lnTo>
                    <a:lnTo>
                      <a:pt x="169" y="267"/>
                    </a:lnTo>
                    <a:lnTo>
                      <a:pt x="159" y="261"/>
                    </a:lnTo>
                    <a:lnTo>
                      <a:pt x="146" y="255"/>
                    </a:lnTo>
                    <a:lnTo>
                      <a:pt x="132" y="250"/>
                    </a:lnTo>
                    <a:lnTo>
                      <a:pt x="119" y="247"/>
                    </a:lnTo>
                    <a:lnTo>
                      <a:pt x="105" y="244"/>
                    </a:lnTo>
                    <a:lnTo>
                      <a:pt x="92" y="244"/>
                    </a:lnTo>
                    <a:lnTo>
                      <a:pt x="81" y="244"/>
                    </a:lnTo>
                    <a:lnTo>
                      <a:pt x="81" y="234"/>
                    </a:lnTo>
                    <a:lnTo>
                      <a:pt x="94" y="231"/>
                    </a:lnTo>
                    <a:lnTo>
                      <a:pt x="108" y="227"/>
                    </a:lnTo>
                    <a:lnTo>
                      <a:pt x="122" y="221"/>
                    </a:lnTo>
                    <a:lnTo>
                      <a:pt x="136" y="214"/>
                    </a:lnTo>
                    <a:lnTo>
                      <a:pt x="149" y="206"/>
                    </a:lnTo>
                    <a:lnTo>
                      <a:pt x="160" y="196"/>
                    </a:lnTo>
                    <a:lnTo>
                      <a:pt x="170" y="186"/>
                    </a:lnTo>
                    <a:lnTo>
                      <a:pt x="177" y="176"/>
                    </a:lnTo>
                    <a:lnTo>
                      <a:pt x="183" y="163"/>
                    </a:lnTo>
                    <a:lnTo>
                      <a:pt x="187" y="152"/>
                    </a:lnTo>
                    <a:lnTo>
                      <a:pt x="189" y="139"/>
                    </a:lnTo>
                    <a:lnTo>
                      <a:pt x="190" y="126"/>
                    </a:lnTo>
                    <a:lnTo>
                      <a:pt x="190" y="118"/>
                    </a:lnTo>
                    <a:lnTo>
                      <a:pt x="189" y="109"/>
                    </a:lnTo>
                    <a:lnTo>
                      <a:pt x="187" y="101"/>
                    </a:lnTo>
                    <a:lnTo>
                      <a:pt x="184" y="94"/>
                    </a:lnTo>
                    <a:lnTo>
                      <a:pt x="182" y="87"/>
                    </a:lnTo>
                    <a:lnTo>
                      <a:pt x="177" y="81"/>
                    </a:lnTo>
                    <a:lnTo>
                      <a:pt x="172" y="74"/>
                    </a:lnTo>
                    <a:lnTo>
                      <a:pt x="167" y="68"/>
                    </a:lnTo>
                    <a:lnTo>
                      <a:pt x="162" y="64"/>
                    </a:lnTo>
                    <a:lnTo>
                      <a:pt x="155" y="60"/>
                    </a:lnTo>
                    <a:lnTo>
                      <a:pt x="149" y="55"/>
                    </a:lnTo>
                    <a:lnTo>
                      <a:pt x="142" y="53"/>
                    </a:lnTo>
                    <a:lnTo>
                      <a:pt x="135" y="50"/>
                    </a:lnTo>
                    <a:lnTo>
                      <a:pt x="126" y="48"/>
                    </a:lnTo>
                    <a:lnTo>
                      <a:pt x="119" y="47"/>
                    </a:lnTo>
                    <a:lnTo>
                      <a:pt x="111" y="47"/>
                    </a:lnTo>
                    <a:lnTo>
                      <a:pt x="97" y="48"/>
                    </a:lnTo>
                    <a:lnTo>
                      <a:pt x="84" y="51"/>
                    </a:lnTo>
                    <a:lnTo>
                      <a:pt x="72" y="55"/>
                    </a:lnTo>
                    <a:lnTo>
                      <a:pt x="60" y="61"/>
                    </a:lnTo>
                    <a:lnTo>
                      <a:pt x="50" y="70"/>
                    </a:lnTo>
                    <a:lnTo>
                      <a:pt x="38" y="80"/>
                    </a:lnTo>
                    <a:lnTo>
                      <a:pt x="29" y="91"/>
                    </a:lnTo>
                    <a:lnTo>
                      <a:pt x="19" y="104"/>
                    </a:lnTo>
                    <a:lnTo>
                      <a:pt x="7" y="98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4" name="Freeform 135">
                <a:extLst>
                  <a:ext uri="{FF2B5EF4-FFF2-40B4-BE49-F238E27FC236}">
                    <a16:creationId xmlns:a16="http://schemas.microsoft.com/office/drawing/2014/main" id="{23B47DEC-0D16-49EE-BC50-4D48DBF3F6A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39988" y="5485022"/>
                <a:ext cx="84454" cy="123544"/>
              </a:xfrm>
              <a:custGeom>
                <a:avLst/>
                <a:gdLst>
                  <a:gd name="T0" fmla="*/ 325 w 325"/>
                  <a:gd name="T1" fmla="*/ 304 h 474"/>
                  <a:gd name="T2" fmla="*/ 325 w 325"/>
                  <a:gd name="T3" fmla="*/ 352 h 474"/>
                  <a:gd name="T4" fmla="*/ 261 w 325"/>
                  <a:gd name="T5" fmla="*/ 352 h 474"/>
                  <a:gd name="T6" fmla="*/ 261 w 325"/>
                  <a:gd name="T7" fmla="*/ 474 h 474"/>
                  <a:gd name="T8" fmla="*/ 201 w 325"/>
                  <a:gd name="T9" fmla="*/ 474 h 474"/>
                  <a:gd name="T10" fmla="*/ 201 w 325"/>
                  <a:gd name="T11" fmla="*/ 352 h 474"/>
                  <a:gd name="T12" fmla="*/ 0 w 325"/>
                  <a:gd name="T13" fmla="*/ 352 h 474"/>
                  <a:gd name="T14" fmla="*/ 0 w 325"/>
                  <a:gd name="T15" fmla="*/ 308 h 474"/>
                  <a:gd name="T16" fmla="*/ 221 w 325"/>
                  <a:gd name="T17" fmla="*/ 0 h 474"/>
                  <a:gd name="T18" fmla="*/ 261 w 325"/>
                  <a:gd name="T19" fmla="*/ 0 h 474"/>
                  <a:gd name="T20" fmla="*/ 261 w 325"/>
                  <a:gd name="T21" fmla="*/ 304 h 474"/>
                  <a:gd name="T22" fmla="*/ 325 w 325"/>
                  <a:gd name="T23" fmla="*/ 304 h 474"/>
                  <a:gd name="T24" fmla="*/ 201 w 325"/>
                  <a:gd name="T25" fmla="*/ 304 h 474"/>
                  <a:gd name="T26" fmla="*/ 201 w 325"/>
                  <a:gd name="T27" fmla="*/ 72 h 474"/>
                  <a:gd name="T28" fmla="*/ 34 w 325"/>
                  <a:gd name="T29" fmla="*/ 304 h 474"/>
                  <a:gd name="T30" fmla="*/ 201 w 325"/>
                  <a:gd name="T31" fmla="*/ 304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25" h="474">
                    <a:moveTo>
                      <a:pt x="325" y="304"/>
                    </a:moveTo>
                    <a:lnTo>
                      <a:pt x="325" y="352"/>
                    </a:lnTo>
                    <a:lnTo>
                      <a:pt x="261" y="352"/>
                    </a:lnTo>
                    <a:lnTo>
                      <a:pt x="261" y="474"/>
                    </a:lnTo>
                    <a:lnTo>
                      <a:pt x="201" y="474"/>
                    </a:lnTo>
                    <a:lnTo>
                      <a:pt x="201" y="352"/>
                    </a:lnTo>
                    <a:lnTo>
                      <a:pt x="0" y="352"/>
                    </a:lnTo>
                    <a:lnTo>
                      <a:pt x="0" y="308"/>
                    </a:lnTo>
                    <a:lnTo>
                      <a:pt x="221" y="0"/>
                    </a:lnTo>
                    <a:lnTo>
                      <a:pt x="261" y="0"/>
                    </a:lnTo>
                    <a:lnTo>
                      <a:pt x="261" y="304"/>
                    </a:lnTo>
                    <a:lnTo>
                      <a:pt x="325" y="304"/>
                    </a:lnTo>
                    <a:close/>
                    <a:moveTo>
                      <a:pt x="201" y="304"/>
                    </a:moveTo>
                    <a:lnTo>
                      <a:pt x="201" y="72"/>
                    </a:lnTo>
                    <a:lnTo>
                      <a:pt x="34" y="304"/>
                    </a:lnTo>
                    <a:lnTo>
                      <a:pt x="201" y="304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8" name="Freeform 131">
                <a:extLst>
                  <a:ext uri="{FF2B5EF4-FFF2-40B4-BE49-F238E27FC236}">
                    <a16:creationId xmlns:a16="http://schemas.microsoft.com/office/drawing/2014/main" id="{E5FCB0E9-C6F3-4A14-9F77-92190BDA92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47667" y="4701544"/>
                <a:ext cx="78979" cy="122762"/>
              </a:xfrm>
              <a:custGeom>
                <a:avLst/>
                <a:gdLst>
                  <a:gd name="T0" fmla="*/ 47 w 303"/>
                  <a:gd name="T1" fmla="*/ 0 h 473"/>
                  <a:gd name="T2" fmla="*/ 303 w 303"/>
                  <a:gd name="T3" fmla="*/ 0 h 473"/>
                  <a:gd name="T4" fmla="*/ 303 w 303"/>
                  <a:gd name="T5" fmla="*/ 12 h 473"/>
                  <a:gd name="T6" fmla="*/ 143 w 303"/>
                  <a:gd name="T7" fmla="*/ 473 h 473"/>
                  <a:gd name="T8" fmla="*/ 103 w 303"/>
                  <a:gd name="T9" fmla="*/ 473 h 473"/>
                  <a:gd name="T10" fmla="*/ 246 w 303"/>
                  <a:gd name="T11" fmla="*/ 56 h 473"/>
                  <a:gd name="T12" fmla="*/ 115 w 303"/>
                  <a:gd name="T13" fmla="*/ 56 h 473"/>
                  <a:gd name="T14" fmla="*/ 96 w 303"/>
                  <a:gd name="T15" fmla="*/ 56 h 473"/>
                  <a:gd name="T16" fmla="*/ 81 w 303"/>
                  <a:gd name="T17" fmla="*/ 58 h 473"/>
                  <a:gd name="T18" fmla="*/ 68 w 303"/>
                  <a:gd name="T19" fmla="*/ 61 h 473"/>
                  <a:gd name="T20" fmla="*/ 58 w 303"/>
                  <a:gd name="T21" fmla="*/ 65 h 473"/>
                  <a:gd name="T22" fmla="*/ 44 w 303"/>
                  <a:gd name="T23" fmla="*/ 73 h 473"/>
                  <a:gd name="T24" fmla="*/ 31 w 303"/>
                  <a:gd name="T25" fmla="*/ 85 h 473"/>
                  <a:gd name="T26" fmla="*/ 20 w 303"/>
                  <a:gd name="T27" fmla="*/ 99 h 473"/>
                  <a:gd name="T28" fmla="*/ 11 w 303"/>
                  <a:gd name="T29" fmla="*/ 113 h 473"/>
                  <a:gd name="T30" fmla="*/ 0 w 303"/>
                  <a:gd name="T31" fmla="*/ 110 h 473"/>
                  <a:gd name="T32" fmla="*/ 47 w 303"/>
                  <a:gd name="T33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03" h="473">
                    <a:moveTo>
                      <a:pt x="47" y="0"/>
                    </a:moveTo>
                    <a:lnTo>
                      <a:pt x="303" y="0"/>
                    </a:lnTo>
                    <a:lnTo>
                      <a:pt x="303" y="12"/>
                    </a:lnTo>
                    <a:lnTo>
                      <a:pt x="143" y="473"/>
                    </a:lnTo>
                    <a:lnTo>
                      <a:pt x="103" y="473"/>
                    </a:lnTo>
                    <a:lnTo>
                      <a:pt x="246" y="56"/>
                    </a:lnTo>
                    <a:lnTo>
                      <a:pt x="115" y="56"/>
                    </a:lnTo>
                    <a:lnTo>
                      <a:pt x="96" y="56"/>
                    </a:lnTo>
                    <a:lnTo>
                      <a:pt x="81" y="58"/>
                    </a:lnTo>
                    <a:lnTo>
                      <a:pt x="68" y="61"/>
                    </a:lnTo>
                    <a:lnTo>
                      <a:pt x="58" y="65"/>
                    </a:lnTo>
                    <a:lnTo>
                      <a:pt x="44" y="73"/>
                    </a:lnTo>
                    <a:lnTo>
                      <a:pt x="31" y="85"/>
                    </a:lnTo>
                    <a:lnTo>
                      <a:pt x="20" y="99"/>
                    </a:lnTo>
                    <a:lnTo>
                      <a:pt x="11" y="113"/>
                    </a:lnTo>
                    <a:lnTo>
                      <a:pt x="0" y="11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09" name="Freeform 130">
                <a:extLst>
                  <a:ext uri="{FF2B5EF4-FFF2-40B4-BE49-F238E27FC236}">
                    <a16:creationId xmlns:a16="http://schemas.microsoft.com/office/drawing/2014/main" id="{865E9BBC-0EB5-4739-8EDE-5AC30909806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561743" y="3212761"/>
                <a:ext cx="71942" cy="125890"/>
              </a:xfrm>
              <a:custGeom>
                <a:avLst/>
                <a:gdLst>
                  <a:gd name="T0" fmla="*/ 48 w 277"/>
                  <a:gd name="T1" fmla="*/ 199 h 483"/>
                  <a:gd name="T2" fmla="*/ 16 w 277"/>
                  <a:gd name="T3" fmla="*/ 154 h 483"/>
                  <a:gd name="T4" fmla="*/ 6 w 277"/>
                  <a:gd name="T5" fmla="*/ 111 h 483"/>
                  <a:gd name="T6" fmla="*/ 12 w 277"/>
                  <a:gd name="T7" fmla="*/ 78 h 483"/>
                  <a:gd name="T8" fmla="*/ 26 w 277"/>
                  <a:gd name="T9" fmla="*/ 50 h 483"/>
                  <a:gd name="T10" fmla="*/ 51 w 277"/>
                  <a:gd name="T11" fmla="*/ 26 h 483"/>
                  <a:gd name="T12" fmla="*/ 84 w 277"/>
                  <a:gd name="T13" fmla="*/ 9 h 483"/>
                  <a:gd name="T14" fmla="*/ 124 w 277"/>
                  <a:gd name="T15" fmla="*/ 0 h 483"/>
                  <a:gd name="T16" fmla="*/ 165 w 277"/>
                  <a:gd name="T17" fmla="*/ 2 h 483"/>
                  <a:gd name="T18" fmla="*/ 201 w 277"/>
                  <a:gd name="T19" fmla="*/ 12 h 483"/>
                  <a:gd name="T20" fmla="*/ 231 w 277"/>
                  <a:gd name="T21" fmla="*/ 30 h 483"/>
                  <a:gd name="T22" fmla="*/ 252 w 277"/>
                  <a:gd name="T23" fmla="*/ 54 h 483"/>
                  <a:gd name="T24" fmla="*/ 264 w 277"/>
                  <a:gd name="T25" fmla="*/ 81 h 483"/>
                  <a:gd name="T26" fmla="*/ 265 w 277"/>
                  <a:gd name="T27" fmla="*/ 114 h 483"/>
                  <a:gd name="T28" fmla="*/ 247 w 277"/>
                  <a:gd name="T29" fmla="*/ 154 h 483"/>
                  <a:gd name="T30" fmla="*/ 194 w 277"/>
                  <a:gd name="T31" fmla="*/ 199 h 483"/>
                  <a:gd name="T32" fmla="*/ 218 w 277"/>
                  <a:gd name="T33" fmla="*/ 259 h 483"/>
                  <a:gd name="T34" fmla="*/ 255 w 277"/>
                  <a:gd name="T35" fmla="*/ 300 h 483"/>
                  <a:gd name="T36" fmla="*/ 269 w 277"/>
                  <a:gd name="T37" fmla="*/ 327 h 483"/>
                  <a:gd name="T38" fmla="*/ 277 w 277"/>
                  <a:gd name="T39" fmla="*/ 355 h 483"/>
                  <a:gd name="T40" fmla="*/ 274 w 277"/>
                  <a:gd name="T41" fmla="*/ 388 h 483"/>
                  <a:gd name="T42" fmla="*/ 261 w 277"/>
                  <a:gd name="T43" fmla="*/ 420 h 483"/>
                  <a:gd name="T44" fmla="*/ 238 w 277"/>
                  <a:gd name="T45" fmla="*/ 447 h 483"/>
                  <a:gd name="T46" fmla="*/ 206 w 277"/>
                  <a:gd name="T47" fmla="*/ 469 h 483"/>
                  <a:gd name="T48" fmla="*/ 167 w 277"/>
                  <a:gd name="T49" fmla="*/ 480 h 483"/>
                  <a:gd name="T50" fmla="*/ 121 w 277"/>
                  <a:gd name="T51" fmla="*/ 481 h 483"/>
                  <a:gd name="T52" fmla="*/ 77 w 277"/>
                  <a:gd name="T53" fmla="*/ 473 h 483"/>
                  <a:gd name="T54" fmla="*/ 41 w 277"/>
                  <a:gd name="T55" fmla="*/ 452 h 483"/>
                  <a:gd name="T56" fmla="*/ 17 w 277"/>
                  <a:gd name="T57" fmla="*/ 425 h 483"/>
                  <a:gd name="T58" fmla="*/ 5 w 277"/>
                  <a:gd name="T59" fmla="*/ 398 h 483"/>
                  <a:gd name="T60" fmla="*/ 0 w 277"/>
                  <a:gd name="T61" fmla="*/ 368 h 483"/>
                  <a:gd name="T62" fmla="*/ 13 w 277"/>
                  <a:gd name="T63" fmla="*/ 322 h 483"/>
                  <a:gd name="T64" fmla="*/ 51 w 277"/>
                  <a:gd name="T65" fmla="*/ 276 h 483"/>
                  <a:gd name="T66" fmla="*/ 150 w 277"/>
                  <a:gd name="T67" fmla="*/ 203 h 483"/>
                  <a:gd name="T68" fmla="*/ 197 w 277"/>
                  <a:gd name="T69" fmla="*/ 156 h 483"/>
                  <a:gd name="T70" fmla="*/ 213 w 277"/>
                  <a:gd name="T71" fmla="*/ 122 h 483"/>
                  <a:gd name="T72" fmla="*/ 214 w 277"/>
                  <a:gd name="T73" fmla="*/ 80 h 483"/>
                  <a:gd name="T74" fmla="*/ 204 w 277"/>
                  <a:gd name="T75" fmla="*/ 51 h 483"/>
                  <a:gd name="T76" fmla="*/ 190 w 277"/>
                  <a:gd name="T77" fmla="*/ 36 h 483"/>
                  <a:gd name="T78" fmla="*/ 170 w 277"/>
                  <a:gd name="T79" fmla="*/ 26 h 483"/>
                  <a:gd name="T80" fmla="*/ 121 w 277"/>
                  <a:gd name="T81" fmla="*/ 22 h 483"/>
                  <a:gd name="T82" fmla="*/ 92 w 277"/>
                  <a:gd name="T83" fmla="*/ 32 h 483"/>
                  <a:gd name="T84" fmla="*/ 70 w 277"/>
                  <a:gd name="T85" fmla="*/ 51 h 483"/>
                  <a:gd name="T86" fmla="*/ 58 w 277"/>
                  <a:gd name="T87" fmla="*/ 74 h 483"/>
                  <a:gd name="T88" fmla="*/ 58 w 277"/>
                  <a:gd name="T89" fmla="*/ 97 h 483"/>
                  <a:gd name="T90" fmla="*/ 67 w 277"/>
                  <a:gd name="T91" fmla="*/ 124 h 483"/>
                  <a:gd name="T92" fmla="*/ 85 w 277"/>
                  <a:gd name="T93" fmla="*/ 149 h 483"/>
                  <a:gd name="T94" fmla="*/ 112 w 277"/>
                  <a:gd name="T95" fmla="*/ 253 h 483"/>
                  <a:gd name="T96" fmla="*/ 77 w 277"/>
                  <a:gd name="T97" fmla="*/ 291 h 483"/>
                  <a:gd name="T98" fmla="*/ 58 w 277"/>
                  <a:gd name="T99" fmla="*/ 335 h 483"/>
                  <a:gd name="T100" fmla="*/ 56 w 277"/>
                  <a:gd name="T101" fmla="*/ 378 h 483"/>
                  <a:gd name="T102" fmla="*/ 61 w 277"/>
                  <a:gd name="T103" fmla="*/ 406 h 483"/>
                  <a:gd name="T104" fmla="*/ 74 w 277"/>
                  <a:gd name="T105" fmla="*/ 430 h 483"/>
                  <a:gd name="T106" fmla="*/ 92 w 277"/>
                  <a:gd name="T107" fmla="*/ 449 h 483"/>
                  <a:gd name="T108" fmla="*/ 116 w 277"/>
                  <a:gd name="T109" fmla="*/ 460 h 483"/>
                  <a:gd name="T110" fmla="*/ 143 w 277"/>
                  <a:gd name="T111" fmla="*/ 464 h 483"/>
                  <a:gd name="T112" fmla="*/ 184 w 277"/>
                  <a:gd name="T113" fmla="*/ 456 h 483"/>
                  <a:gd name="T114" fmla="*/ 204 w 277"/>
                  <a:gd name="T115" fmla="*/ 443 h 483"/>
                  <a:gd name="T116" fmla="*/ 218 w 277"/>
                  <a:gd name="T117" fmla="*/ 426 h 483"/>
                  <a:gd name="T118" fmla="*/ 226 w 277"/>
                  <a:gd name="T119" fmla="*/ 406 h 483"/>
                  <a:gd name="T120" fmla="*/ 226 w 277"/>
                  <a:gd name="T121" fmla="*/ 381 h 483"/>
                  <a:gd name="T122" fmla="*/ 213 w 277"/>
                  <a:gd name="T123" fmla="*/ 348 h 483"/>
                  <a:gd name="T124" fmla="*/ 148 w 277"/>
                  <a:gd name="T125" fmla="*/ 281 h 4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77" h="483">
                    <a:moveTo>
                      <a:pt x="95" y="240"/>
                    </a:moveTo>
                    <a:lnTo>
                      <a:pt x="70" y="219"/>
                    </a:lnTo>
                    <a:lnTo>
                      <a:pt x="48" y="199"/>
                    </a:lnTo>
                    <a:lnTo>
                      <a:pt x="33" y="182"/>
                    </a:lnTo>
                    <a:lnTo>
                      <a:pt x="23" y="168"/>
                    </a:lnTo>
                    <a:lnTo>
                      <a:pt x="16" y="154"/>
                    </a:lnTo>
                    <a:lnTo>
                      <a:pt x="10" y="139"/>
                    </a:lnTo>
                    <a:lnTo>
                      <a:pt x="7" y="125"/>
                    </a:lnTo>
                    <a:lnTo>
                      <a:pt x="6" y="111"/>
                    </a:lnTo>
                    <a:lnTo>
                      <a:pt x="6" y="100"/>
                    </a:lnTo>
                    <a:lnTo>
                      <a:pt x="9" y="90"/>
                    </a:lnTo>
                    <a:lnTo>
                      <a:pt x="12" y="78"/>
                    </a:lnTo>
                    <a:lnTo>
                      <a:pt x="14" y="68"/>
                    </a:lnTo>
                    <a:lnTo>
                      <a:pt x="20" y="60"/>
                    </a:lnTo>
                    <a:lnTo>
                      <a:pt x="26" y="50"/>
                    </a:lnTo>
                    <a:lnTo>
                      <a:pt x="33" y="42"/>
                    </a:lnTo>
                    <a:lnTo>
                      <a:pt x="41" y="33"/>
                    </a:lnTo>
                    <a:lnTo>
                      <a:pt x="51" y="26"/>
                    </a:lnTo>
                    <a:lnTo>
                      <a:pt x="61" y="19"/>
                    </a:lnTo>
                    <a:lnTo>
                      <a:pt x="73" y="13"/>
                    </a:lnTo>
                    <a:lnTo>
                      <a:pt x="84" y="9"/>
                    </a:lnTo>
                    <a:lnTo>
                      <a:pt x="97" y="5"/>
                    </a:lnTo>
                    <a:lnTo>
                      <a:pt x="109" y="2"/>
                    </a:lnTo>
                    <a:lnTo>
                      <a:pt x="124" y="0"/>
                    </a:lnTo>
                    <a:lnTo>
                      <a:pt x="138" y="0"/>
                    </a:lnTo>
                    <a:lnTo>
                      <a:pt x="152" y="0"/>
                    </a:lnTo>
                    <a:lnTo>
                      <a:pt x="165" y="2"/>
                    </a:lnTo>
                    <a:lnTo>
                      <a:pt x="177" y="5"/>
                    </a:lnTo>
                    <a:lnTo>
                      <a:pt x="190" y="7"/>
                    </a:lnTo>
                    <a:lnTo>
                      <a:pt x="201" y="12"/>
                    </a:lnTo>
                    <a:lnTo>
                      <a:pt x="211" y="17"/>
                    </a:lnTo>
                    <a:lnTo>
                      <a:pt x="221" y="23"/>
                    </a:lnTo>
                    <a:lnTo>
                      <a:pt x="231" y="30"/>
                    </a:lnTo>
                    <a:lnTo>
                      <a:pt x="238" y="39"/>
                    </a:lnTo>
                    <a:lnTo>
                      <a:pt x="245" y="47"/>
                    </a:lnTo>
                    <a:lnTo>
                      <a:pt x="252" y="54"/>
                    </a:lnTo>
                    <a:lnTo>
                      <a:pt x="257" y="63"/>
                    </a:lnTo>
                    <a:lnTo>
                      <a:pt x="261" y="73"/>
                    </a:lnTo>
                    <a:lnTo>
                      <a:pt x="264" y="81"/>
                    </a:lnTo>
                    <a:lnTo>
                      <a:pt x="265" y="91"/>
                    </a:lnTo>
                    <a:lnTo>
                      <a:pt x="265" y="100"/>
                    </a:lnTo>
                    <a:lnTo>
                      <a:pt x="265" y="114"/>
                    </a:lnTo>
                    <a:lnTo>
                      <a:pt x="261" y="127"/>
                    </a:lnTo>
                    <a:lnTo>
                      <a:pt x="255" y="139"/>
                    </a:lnTo>
                    <a:lnTo>
                      <a:pt x="247" y="154"/>
                    </a:lnTo>
                    <a:lnTo>
                      <a:pt x="234" y="168"/>
                    </a:lnTo>
                    <a:lnTo>
                      <a:pt x="217" y="183"/>
                    </a:lnTo>
                    <a:lnTo>
                      <a:pt x="194" y="199"/>
                    </a:lnTo>
                    <a:lnTo>
                      <a:pt x="167" y="217"/>
                    </a:lnTo>
                    <a:lnTo>
                      <a:pt x="196" y="239"/>
                    </a:lnTo>
                    <a:lnTo>
                      <a:pt x="218" y="259"/>
                    </a:lnTo>
                    <a:lnTo>
                      <a:pt x="237" y="276"/>
                    </a:lnTo>
                    <a:lnTo>
                      <a:pt x="250" y="290"/>
                    </a:lnTo>
                    <a:lnTo>
                      <a:pt x="255" y="300"/>
                    </a:lnTo>
                    <a:lnTo>
                      <a:pt x="261" y="308"/>
                    </a:lnTo>
                    <a:lnTo>
                      <a:pt x="267" y="317"/>
                    </a:lnTo>
                    <a:lnTo>
                      <a:pt x="269" y="327"/>
                    </a:lnTo>
                    <a:lnTo>
                      <a:pt x="272" y="335"/>
                    </a:lnTo>
                    <a:lnTo>
                      <a:pt x="275" y="345"/>
                    </a:lnTo>
                    <a:lnTo>
                      <a:pt x="277" y="355"/>
                    </a:lnTo>
                    <a:lnTo>
                      <a:pt x="277" y="364"/>
                    </a:lnTo>
                    <a:lnTo>
                      <a:pt x="275" y="376"/>
                    </a:lnTo>
                    <a:lnTo>
                      <a:pt x="274" y="388"/>
                    </a:lnTo>
                    <a:lnTo>
                      <a:pt x="271" y="399"/>
                    </a:lnTo>
                    <a:lnTo>
                      <a:pt x="267" y="409"/>
                    </a:lnTo>
                    <a:lnTo>
                      <a:pt x="261" y="420"/>
                    </a:lnTo>
                    <a:lnTo>
                      <a:pt x="255" y="429"/>
                    </a:lnTo>
                    <a:lnTo>
                      <a:pt x="247" y="439"/>
                    </a:lnTo>
                    <a:lnTo>
                      <a:pt x="238" y="447"/>
                    </a:lnTo>
                    <a:lnTo>
                      <a:pt x="228" y="456"/>
                    </a:lnTo>
                    <a:lnTo>
                      <a:pt x="217" y="463"/>
                    </a:lnTo>
                    <a:lnTo>
                      <a:pt x="206" y="469"/>
                    </a:lnTo>
                    <a:lnTo>
                      <a:pt x="193" y="474"/>
                    </a:lnTo>
                    <a:lnTo>
                      <a:pt x="180" y="477"/>
                    </a:lnTo>
                    <a:lnTo>
                      <a:pt x="167" y="480"/>
                    </a:lnTo>
                    <a:lnTo>
                      <a:pt x="152" y="481"/>
                    </a:lnTo>
                    <a:lnTo>
                      <a:pt x="138" y="483"/>
                    </a:lnTo>
                    <a:lnTo>
                      <a:pt x="121" y="481"/>
                    </a:lnTo>
                    <a:lnTo>
                      <a:pt x="105" y="480"/>
                    </a:lnTo>
                    <a:lnTo>
                      <a:pt x="91" y="477"/>
                    </a:lnTo>
                    <a:lnTo>
                      <a:pt x="77" y="473"/>
                    </a:lnTo>
                    <a:lnTo>
                      <a:pt x="64" y="466"/>
                    </a:lnTo>
                    <a:lnTo>
                      <a:pt x="51" y="459"/>
                    </a:lnTo>
                    <a:lnTo>
                      <a:pt x="41" y="452"/>
                    </a:lnTo>
                    <a:lnTo>
                      <a:pt x="31" y="442"/>
                    </a:lnTo>
                    <a:lnTo>
                      <a:pt x="24" y="433"/>
                    </a:lnTo>
                    <a:lnTo>
                      <a:pt x="17" y="425"/>
                    </a:lnTo>
                    <a:lnTo>
                      <a:pt x="13" y="415"/>
                    </a:lnTo>
                    <a:lnTo>
                      <a:pt x="9" y="406"/>
                    </a:lnTo>
                    <a:lnTo>
                      <a:pt x="5" y="398"/>
                    </a:lnTo>
                    <a:lnTo>
                      <a:pt x="3" y="388"/>
                    </a:lnTo>
                    <a:lnTo>
                      <a:pt x="2" y="378"/>
                    </a:lnTo>
                    <a:lnTo>
                      <a:pt x="0" y="368"/>
                    </a:lnTo>
                    <a:lnTo>
                      <a:pt x="2" y="354"/>
                    </a:lnTo>
                    <a:lnTo>
                      <a:pt x="6" y="338"/>
                    </a:lnTo>
                    <a:lnTo>
                      <a:pt x="13" y="322"/>
                    </a:lnTo>
                    <a:lnTo>
                      <a:pt x="22" y="307"/>
                    </a:lnTo>
                    <a:lnTo>
                      <a:pt x="34" y="291"/>
                    </a:lnTo>
                    <a:lnTo>
                      <a:pt x="51" y="276"/>
                    </a:lnTo>
                    <a:lnTo>
                      <a:pt x="71" y="259"/>
                    </a:lnTo>
                    <a:lnTo>
                      <a:pt x="95" y="240"/>
                    </a:lnTo>
                    <a:close/>
                    <a:moveTo>
                      <a:pt x="150" y="203"/>
                    </a:moveTo>
                    <a:lnTo>
                      <a:pt x="170" y="186"/>
                    </a:lnTo>
                    <a:lnTo>
                      <a:pt x="186" y="171"/>
                    </a:lnTo>
                    <a:lnTo>
                      <a:pt x="197" y="156"/>
                    </a:lnTo>
                    <a:lnTo>
                      <a:pt x="204" y="145"/>
                    </a:lnTo>
                    <a:lnTo>
                      <a:pt x="210" y="134"/>
                    </a:lnTo>
                    <a:lnTo>
                      <a:pt x="213" y="122"/>
                    </a:lnTo>
                    <a:lnTo>
                      <a:pt x="216" y="110"/>
                    </a:lnTo>
                    <a:lnTo>
                      <a:pt x="216" y="97"/>
                    </a:lnTo>
                    <a:lnTo>
                      <a:pt x="214" y="80"/>
                    </a:lnTo>
                    <a:lnTo>
                      <a:pt x="210" y="64"/>
                    </a:lnTo>
                    <a:lnTo>
                      <a:pt x="207" y="59"/>
                    </a:lnTo>
                    <a:lnTo>
                      <a:pt x="204" y="51"/>
                    </a:lnTo>
                    <a:lnTo>
                      <a:pt x="200" y="46"/>
                    </a:lnTo>
                    <a:lnTo>
                      <a:pt x="196" y="40"/>
                    </a:lnTo>
                    <a:lnTo>
                      <a:pt x="190" y="36"/>
                    </a:lnTo>
                    <a:lnTo>
                      <a:pt x="183" y="32"/>
                    </a:lnTo>
                    <a:lnTo>
                      <a:pt x="177" y="29"/>
                    </a:lnTo>
                    <a:lnTo>
                      <a:pt x="170" y="26"/>
                    </a:lnTo>
                    <a:lnTo>
                      <a:pt x="155" y="22"/>
                    </a:lnTo>
                    <a:lnTo>
                      <a:pt x="138" y="20"/>
                    </a:lnTo>
                    <a:lnTo>
                      <a:pt x="121" y="22"/>
                    </a:lnTo>
                    <a:lnTo>
                      <a:pt x="105" y="25"/>
                    </a:lnTo>
                    <a:lnTo>
                      <a:pt x="98" y="29"/>
                    </a:lnTo>
                    <a:lnTo>
                      <a:pt x="92" y="32"/>
                    </a:lnTo>
                    <a:lnTo>
                      <a:pt x="85" y="36"/>
                    </a:lnTo>
                    <a:lnTo>
                      <a:pt x="80" y="40"/>
                    </a:lnTo>
                    <a:lnTo>
                      <a:pt x="70" y="51"/>
                    </a:lnTo>
                    <a:lnTo>
                      <a:pt x="63" y="63"/>
                    </a:lnTo>
                    <a:lnTo>
                      <a:pt x="60" y="68"/>
                    </a:lnTo>
                    <a:lnTo>
                      <a:pt x="58" y="74"/>
                    </a:lnTo>
                    <a:lnTo>
                      <a:pt x="57" y="81"/>
                    </a:lnTo>
                    <a:lnTo>
                      <a:pt x="57" y="87"/>
                    </a:lnTo>
                    <a:lnTo>
                      <a:pt x="58" y="97"/>
                    </a:lnTo>
                    <a:lnTo>
                      <a:pt x="60" y="105"/>
                    </a:lnTo>
                    <a:lnTo>
                      <a:pt x="63" y="114"/>
                    </a:lnTo>
                    <a:lnTo>
                      <a:pt x="67" y="124"/>
                    </a:lnTo>
                    <a:lnTo>
                      <a:pt x="71" y="132"/>
                    </a:lnTo>
                    <a:lnTo>
                      <a:pt x="78" y="141"/>
                    </a:lnTo>
                    <a:lnTo>
                      <a:pt x="85" y="149"/>
                    </a:lnTo>
                    <a:lnTo>
                      <a:pt x="94" y="156"/>
                    </a:lnTo>
                    <a:lnTo>
                      <a:pt x="150" y="203"/>
                    </a:lnTo>
                    <a:close/>
                    <a:moveTo>
                      <a:pt x="112" y="253"/>
                    </a:moveTo>
                    <a:lnTo>
                      <a:pt x="98" y="266"/>
                    </a:lnTo>
                    <a:lnTo>
                      <a:pt x="87" y="278"/>
                    </a:lnTo>
                    <a:lnTo>
                      <a:pt x="77" y="291"/>
                    </a:lnTo>
                    <a:lnTo>
                      <a:pt x="68" y="305"/>
                    </a:lnTo>
                    <a:lnTo>
                      <a:pt x="63" y="320"/>
                    </a:lnTo>
                    <a:lnTo>
                      <a:pt x="58" y="335"/>
                    </a:lnTo>
                    <a:lnTo>
                      <a:pt x="56" y="351"/>
                    </a:lnTo>
                    <a:lnTo>
                      <a:pt x="54" y="366"/>
                    </a:lnTo>
                    <a:lnTo>
                      <a:pt x="56" y="378"/>
                    </a:lnTo>
                    <a:lnTo>
                      <a:pt x="57" y="388"/>
                    </a:lnTo>
                    <a:lnTo>
                      <a:pt x="58" y="398"/>
                    </a:lnTo>
                    <a:lnTo>
                      <a:pt x="61" y="406"/>
                    </a:lnTo>
                    <a:lnTo>
                      <a:pt x="64" y="415"/>
                    </a:lnTo>
                    <a:lnTo>
                      <a:pt x="68" y="423"/>
                    </a:lnTo>
                    <a:lnTo>
                      <a:pt x="74" y="430"/>
                    </a:lnTo>
                    <a:lnTo>
                      <a:pt x="80" y="437"/>
                    </a:lnTo>
                    <a:lnTo>
                      <a:pt x="85" y="444"/>
                    </a:lnTo>
                    <a:lnTo>
                      <a:pt x="92" y="449"/>
                    </a:lnTo>
                    <a:lnTo>
                      <a:pt x="99" y="454"/>
                    </a:lnTo>
                    <a:lnTo>
                      <a:pt x="108" y="457"/>
                    </a:lnTo>
                    <a:lnTo>
                      <a:pt x="116" y="460"/>
                    </a:lnTo>
                    <a:lnTo>
                      <a:pt x="125" y="463"/>
                    </a:lnTo>
                    <a:lnTo>
                      <a:pt x="133" y="464"/>
                    </a:lnTo>
                    <a:lnTo>
                      <a:pt x="143" y="464"/>
                    </a:lnTo>
                    <a:lnTo>
                      <a:pt x="160" y="463"/>
                    </a:lnTo>
                    <a:lnTo>
                      <a:pt x="177" y="459"/>
                    </a:lnTo>
                    <a:lnTo>
                      <a:pt x="184" y="456"/>
                    </a:lnTo>
                    <a:lnTo>
                      <a:pt x="192" y="453"/>
                    </a:lnTo>
                    <a:lnTo>
                      <a:pt x="197" y="449"/>
                    </a:lnTo>
                    <a:lnTo>
                      <a:pt x="204" y="443"/>
                    </a:lnTo>
                    <a:lnTo>
                      <a:pt x="209" y="437"/>
                    </a:lnTo>
                    <a:lnTo>
                      <a:pt x="214" y="432"/>
                    </a:lnTo>
                    <a:lnTo>
                      <a:pt x="218" y="426"/>
                    </a:lnTo>
                    <a:lnTo>
                      <a:pt x="221" y="420"/>
                    </a:lnTo>
                    <a:lnTo>
                      <a:pt x="224" y="413"/>
                    </a:lnTo>
                    <a:lnTo>
                      <a:pt x="226" y="406"/>
                    </a:lnTo>
                    <a:lnTo>
                      <a:pt x="227" y="400"/>
                    </a:lnTo>
                    <a:lnTo>
                      <a:pt x="227" y="392"/>
                    </a:lnTo>
                    <a:lnTo>
                      <a:pt x="226" y="381"/>
                    </a:lnTo>
                    <a:lnTo>
                      <a:pt x="223" y="369"/>
                    </a:lnTo>
                    <a:lnTo>
                      <a:pt x="220" y="358"/>
                    </a:lnTo>
                    <a:lnTo>
                      <a:pt x="213" y="348"/>
                    </a:lnTo>
                    <a:lnTo>
                      <a:pt x="197" y="328"/>
                    </a:lnTo>
                    <a:lnTo>
                      <a:pt x="176" y="307"/>
                    </a:lnTo>
                    <a:lnTo>
                      <a:pt x="148" y="281"/>
                    </a:lnTo>
                    <a:lnTo>
                      <a:pt x="112" y="25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0" name="Freeform 129">
                <a:extLst>
                  <a:ext uri="{FF2B5EF4-FFF2-40B4-BE49-F238E27FC236}">
                    <a16:creationId xmlns:a16="http://schemas.microsoft.com/office/drawing/2014/main" id="{6EEBBE0B-4D4F-4A2D-B881-62CB9CA98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39988" y="5842594"/>
                <a:ext cx="72724" cy="123544"/>
              </a:xfrm>
              <a:custGeom>
                <a:avLst/>
                <a:gdLst>
                  <a:gd name="T0" fmla="*/ 251 w 279"/>
                  <a:gd name="T1" fmla="*/ 58 h 473"/>
                  <a:gd name="T2" fmla="*/ 76 w 279"/>
                  <a:gd name="T3" fmla="*/ 121 h 473"/>
                  <a:gd name="T4" fmla="*/ 120 w 279"/>
                  <a:gd name="T5" fmla="*/ 129 h 473"/>
                  <a:gd name="T6" fmla="*/ 160 w 279"/>
                  <a:gd name="T7" fmla="*/ 145 h 473"/>
                  <a:gd name="T8" fmla="*/ 194 w 279"/>
                  <a:gd name="T9" fmla="*/ 163 h 473"/>
                  <a:gd name="T10" fmla="*/ 224 w 279"/>
                  <a:gd name="T11" fmla="*/ 188 h 473"/>
                  <a:gd name="T12" fmla="*/ 245 w 279"/>
                  <a:gd name="T13" fmla="*/ 213 h 473"/>
                  <a:gd name="T14" fmla="*/ 259 w 279"/>
                  <a:gd name="T15" fmla="*/ 239 h 473"/>
                  <a:gd name="T16" fmla="*/ 268 w 279"/>
                  <a:gd name="T17" fmla="*/ 267 h 473"/>
                  <a:gd name="T18" fmla="*/ 270 w 279"/>
                  <a:gd name="T19" fmla="*/ 298 h 473"/>
                  <a:gd name="T20" fmla="*/ 268 w 279"/>
                  <a:gd name="T21" fmla="*/ 334 h 473"/>
                  <a:gd name="T22" fmla="*/ 255 w 279"/>
                  <a:gd name="T23" fmla="*/ 366 h 473"/>
                  <a:gd name="T24" fmla="*/ 238 w 279"/>
                  <a:gd name="T25" fmla="*/ 395 h 473"/>
                  <a:gd name="T26" fmla="*/ 217 w 279"/>
                  <a:gd name="T27" fmla="*/ 419 h 473"/>
                  <a:gd name="T28" fmla="*/ 192 w 279"/>
                  <a:gd name="T29" fmla="*/ 439 h 473"/>
                  <a:gd name="T30" fmla="*/ 166 w 279"/>
                  <a:gd name="T31" fmla="*/ 454 h 473"/>
                  <a:gd name="T32" fmla="*/ 124 w 279"/>
                  <a:gd name="T33" fmla="*/ 468 h 473"/>
                  <a:gd name="T34" fmla="*/ 82 w 279"/>
                  <a:gd name="T35" fmla="*/ 473 h 473"/>
                  <a:gd name="T36" fmla="*/ 45 w 279"/>
                  <a:gd name="T37" fmla="*/ 470 h 473"/>
                  <a:gd name="T38" fmla="*/ 20 w 279"/>
                  <a:gd name="T39" fmla="*/ 459 h 473"/>
                  <a:gd name="T40" fmla="*/ 4 w 279"/>
                  <a:gd name="T41" fmla="*/ 444 h 473"/>
                  <a:gd name="T42" fmla="*/ 0 w 279"/>
                  <a:gd name="T43" fmla="*/ 427 h 473"/>
                  <a:gd name="T44" fmla="*/ 1 w 279"/>
                  <a:gd name="T45" fmla="*/ 419 h 473"/>
                  <a:gd name="T46" fmla="*/ 8 w 279"/>
                  <a:gd name="T47" fmla="*/ 410 h 473"/>
                  <a:gd name="T48" fmla="*/ 17 w 279"/>
                  <a:gd name="T49" fmla="*/ 405 h 473"/>
                  <a:gd name="T50" fmla="*/ 28 w 279"/>
                  <a:gd name="T51" fmla="*/ 403 h 473"/>
                  <a:gd name="T52" fmla="*/ 44 w 279"/>
                  <a:gd name="T53" fmla="*/ 406 h 473"/>
                  <a:gd name="T54" fmla="*/ 68 w 279"/>
                  <a:gd name="T55" fmla="*/ 420 h 473"/>
                  <a:gd name="T56" fmla="*/ 95 w 279"/>
                  <a:gd name="T57" fmla="*/ 433 h 473"/>
                  <a:gd name="T58" fmla="*/ 122 w 279"/>
                  <a:gd name="T59" fmla="*/ 437 h 473"/>
                  <a:gd name="T60" fmla="*/ 141 w 279"/>
                  <a:gd name="T61" fmla="*/ 436 h 473"/>
                  <a:gd name="T62" fmla="*/ 160 w 279"/>
                  <a:gd name="T63" fmla="*/ 430 h 473"/>
                  <a:gd name="T64" fmla="*/ 177 w 279"/>
                  <a:gd name="T65" fmla="*/ 420 h 473"/>
                  <a:gd name="T66" fmla="*/ 194 w 279"/>
                  <a:gd name="T67" fmla="*/ 407 h 473"/>
                  <a:gd name="T68" fmla="*/ 207 w 279"/>
                  <a:gd name="T69" fmla="*/ 392 h 473"/>
                  <a:gd name="T70" fmla="*/ 217 w 279"/>
                  <a:gd name="T71" fmla="*/ 373 h 473"/>
                  <a:gd name="T72" fmla="*/ 222 w 279"/>
                  <a:gd name="T73" fmla="*/ 355 h 473"/>
                  <a:gd name="T74" fmla="*/ 225 w 279"/>
                  <a:gd name="T75" fmla="*/ 334 h 473"/>
                  <a:gd name="T76" fmla="*/ 224 w 279"/>
                  <a:gd name="T77" fmla="*/ 312 h 473"/>
                  <a:gd name="T78" fmla="*/ 218 w 279"/>
                  <a:gd name="T79" fmla="*/ 293 h 473"/>
                  <a:gd name="T80" fmla="*/ 209 w 279"/>
                  <a:gd name="T81" fmla="*/ 274 h 473"/>
                  <a:gd name="T82" fmla="*/ 197 w 279"/>
                  <a:gd name="T83" fmla="*/ 254 h 473"/>
                  <a:gd name="T84" fmla="*/ 181 w 279"/>
                  <a:gd name="T85" fmla="*/ 237 h 473"/>
                  <a:gd name="T86" fmla="*/ 164 w 279"/>
                  <a:gd name="T87" fmla="*/ 223 h 473"/>
                  <a:gd name="T88" fmla="*/ 143 w 279"/>
                  <a:gd name="T89" fmla="*/ 209 h 473"/>
                  <a:gd name="T90" fmla="*/ 120 w 279"/>
                  <a:gd name="T91" fmla="*/ 199 h 473"/>
                  <a:gd name="T92" fmla="*/ 75 w 279"/>
                  <a:gd name="T93" fmla="*/ 186 h 473"/>
                  <a:gd name="T94" fmla="*/ 15 w 279"/>
                  <a:gd name="T95" fmla="*/ 180 h 473"/>
                  <a:gd name="T96" fmla="*/ 279 w 279"/>
                  <a:gd name="T97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9" h="473">
                    <a:moveTo>
                      <a:pt x="279" y="0"/>
                    </a:moveTo>
                    <a:lnTo>
                      <a:pt x="251" y="58"/>
                    </a:lnTo>
                    <a:lnTo>
                      <a:pt x="107" y="58"/>
                    </a:lnTo>
                    <a:lnTo>
                      <a:pt x="76" y="121"/>
                    </a:lnTo>
                    <a:lnTo>
                      <a:pt x="99" y="125"/>
                    </a:lnTo>
                    <a:lnTo>
                      <a:pt x="120" y="129"/>
                    </a:lnTo>
                    <a:lnTo>
                      <a:pt x="140" y="136"/>
                    </a:lnTo>
                    <a:lnTo>
                      <a:pt x="160" y="145"/>
                    </a:lnTo>
                    <a:lnTo>
                      <a:pt x="177" y="154"/>
                    </a:lnTo>
                    <a:lnTo>
                      <a:pt x="194" y="163"/>
                    </a:lnTo>
                    <a:lnTo>
                      <a:pt x="209" y="175"/>
                    </a:lnTo>
                    <a:lnTo>
                      <a:pt x="224" y="188"/>
                    </a:lnTo>
                    <a:lnTo>
                      <a:pt x="235" y="200"/>
                    </a:lnTo>
                    <a:lnTo>
                      <a:pt x="245" y="213"/>
                    </a:lnTo>
                    <a:lnTo>
                      <a:pt x="252" y="226"/>
                    </a:lnTo>
                    <a:lnTo>
                      <a:pt x="259" y="239"/>
                    </a:lnTo>
                    <a:lnTo>
                      <a:pt x="265" y="253"/>
                    </a:lnTo>
                    <a:lnTo>
                      <a:pt x="268" y="267"/>
                    </a:lnTo>
                    <a:lnTo>
                      <a:pt x="270" y="283"/>
                    </a:lnTo>
                    <a:lnTo>
                      <a:pt x="270" y="298"/>
                    </a:lnTo>
                    <a:lnTo>
                      <a:pt x="270" y="315"/>
                    </a:lnTo>
                    <a:lnTo>
                      <a:pt x="268" y="334"/>
                    </a:lnTo>
                    <a:lnTo>
                      <a:pt x="262" y="349"/>
                    </a:lnTo>
                    <a:lnTo>
                      <a:pt x="255" y="366"/>
                    </a:lnTo>
                    <a:lnTo>
                      <a:pt x="248" y="381"/>
                    </a:lnTo>
                    <a:lnTo>
                      <a:pt x="238" y="395"/>
                    </a:lnTo>
                    <a:lnTo>
                      <a:pt x="228" y="407"/>
                    </a:lnTo>
                    <a:lnTo>
                      <a:pt x="217" y="419"/>
                    </a:lnTo>
                    <a:lnTo>
                      <a:pt x="205" y="429"/>
                    </a:lnTo>
                    <a:lnTo>
                      <a:pt x="192" y="439"/>
                    </a:lnTo>
                    <a:lnTo>
                      <a:pt x="178" y="447"/>
                    </a:lnTo>
                    <a:lnTo>
                      <a:pt x="166" y="454"/>
                    </a:lnTo>
                    <a:lnTo>
                      <a:pt x="144" y="463"/>
                    </a:lnTo>
                    <a:lnTo>
                      <a:pt x="124" y="468"/>
                    </a:lnTo>
                    <a:lnTo>
                      <a:pt x="103" y="471"/>
                    </a:lnTo>
                    <a:lnTo>
                      <a:pt x="82" y="473"/>
                    </a:lnTo>
                    <a:lnTo>
                      <a:pt x="62" y="471"/>
                    </a:lnTo>
                    <a:lnTo>
                      <a:pt x="45" y="470"/>
                    </a:lnTo>
                    <a:lnTo>
                      <a:pt x="31" y="464"/>
                    </a:lnTo>
                    <a:lnTo>
                      <a:pt x="20" y="459"/>
                    </a:lnTo>
                    <a:lnTo>
                      <a:pt x="11" y="451"/>
                    </a:lnTo>
                    <a:lnTo>
                      <a:pt x="4" y="444"/>
                    </a:lnTo>
                    <a:lnTo>
                      <a:pt x="1" y="436"/>
                    </a:lnTo>
                    <a:lnTo>
                      <a:pt x="0" y="427"/>
                    </a:lnTo>
                    <a:lnTo>
                      <a:pt x="0" y="423"/>
                    </a:lnTo>
                    <a:lnTo>
                      <a:pt x="1" y="419"/>
                    </a:lnTo>
                    <a:lnTo>
                      <a:pt x="4" y="415"/>
                    </a:lnTo>
                    <a:lnTo>
                      <a:pt x="8" y="410"/>
                    </a:lnTo>
                    <a:lnTo>
                      <a:pt x="13" y="407"/>
                    </a:lnTo>
                    <a:lnTo>
                      <a:pt x="17" y="405"/>
                    </a:lnTo>
                    <a:lnTo>
                      <a:pt x="22" y="403"/>
                    </a:lnTo>
                    <a:lnTo>
                      <a:pt x="28" y="403"/>
                    </a:lnTo>
                    <a:lnTo>
                      <a:pt x="37" y="403"/>
                    </a:lnTo>
                    <a:lnTo>
                      <a:pt x="44" y="406"/>
                    </a:lnTo>
                    <a:lnTo>
                      <a:pt x="54" y="410"/>
                    </a:lnTo>
                    <a:lnTo>
                      <a:pt x="68" y="420"/>
                    </a:lnTo>
                    <a:lnTo>
                      <a:pt x="81" y="427"/>
                    </a:lnTo>
                    <a:lnTo>
                      <a:pt x="95" y="433"/>
                    </a:lnTo>
                    <a:lnTo>
                      <a:pt x="107" y="436"/>
                    </a:lnTo>
                    <a:lnTo>
                      <a:pt x="122" y="437"/>
                    </a:lnTo>
                    <a:lnTo>
                      <a:pt x="132" y="437"/>
                    </a:lnTo>
                    <a:lnTo>
                      <a:pt x="141" y="436"/>
                    </a:lnTo>
                    <a:lnTo>
                      <a:pt x="151" y="433"/>
                    </a:lnTo>
                    <a:lnTo>
                      <a:pt x="160" y="430"/>
                    </a:lnTo>
                    <a:lnTo>
                      <a:pt x="168" y="426"/>
                    </a:lnTo>
                    <a:lnTo>
                      <a:pt x="177" y="420"/>
                    </a:lnTo>
                    <a:lnTo>
                      <a:pt x="185" y="415"/>
                    </a:lnTo>
                    <a:lnTo>
                      <a:pt x="194" y="407"/>
                    </a:lnTo>
                    <a:lnTo>
                      <a:pt x="201" y="399"/>
                    </a:lnTo>
                    <a:lnTo>
                      <a:pt x="207" y="392"/>
                    </a:lnTo>
                    <a:lnTo>
                      <a:pt x="212" y="383"/>
                    </a:lnTo>
                    <a:lnTo>
                      <a:pt x="217" y="373"/>
                    </a:lnTo>
                    <a:lnTo>
                      <a:pt x="221" y="365"/>
                    </a:lnTo>
                    <a:lnTo>
                      <a:pt x="222" y="355"/>
                    </a:lnTo>
                    <a:lnTo>
                      <a:pt x="224" y="344"/>
                    </a:lnTo>
                    <a:lnTo>
                      <a:pt x="225" y="334"/>
                    </a:lnTo>
                    <a:lnTo>
                      <a:pt x="225" y="322"/>
                    </a:lnTo>
                    <a:lnTo>
                      <a:pt x="224" y="312"/>
                    </a:lnTo>
                    <a:lnTo>
                      <a:pt x="221" y="302"/>
                    </a:lnTo>
                    <a:lnTo>
                      <a:pt x="218" y="293"/>
                    </a:lnTo>
                    <a:lnTo>
                      <a:pt x="214" y="283"/>
                    </a:lnTo>
                    <a:lnTo>
                      <a:pt x="209" y="274"/>
                    </a:lnTo>
                    <a:lnTo>
                      <a:pt x="204" y="264"/>
                    </a:lnTo>
                    <a:lnTo>
                      <a:pt x="197" y="254"/>
                    </a:lnTo>
                    <a:lnTo>
                      <a:pt x="190" y="246"/>
                    </a:lnTo>
                    <a:lnTo>
                      <a:pt x="181" y="237"/>
                    </a:lnTo>
                    <a:lnTo>
                      <a:pt x="173" y="230"/>
                    </a:lnTo>
                    <a:lnTo>
                      <a:pt x="164" y="223"/>
                    </a:lnTo>
                    <a:lnTo>
                      <a:pt x="154" y="216"/>
                    </a:lnTo>
                    <a:lnTo>
                      <a:pt x="143" y="209"/>
                    </a:lnTo>
                    <a:lnTo>
                      <a:pt x="132" y="203"/>
                    </a:lnTo>
                    <a:lnTo>
                      <a:pt x="120" y="199"/>
                    </a:lnTo>
                    <a:lnTo>
                      <a:pt x="99" y="192"/>
                    </a:lnTo>
                    <a:lnTo>
                      <a:pt x="75" y="186"/>
                    </a:lnTo>
                    <a:lnTo>
                      <a:pt x="47" y="183"/>
                    </a:lnTo>
                    <a:lnTo>
                      <a:pt x="15" y="180"/>
                    </a:lnTo>
                    <a:lnTo>
                      <a:pt x="107" y="0"/>
                    </a:lnTo>
                    <a:lnTo>
                      <a:pt x="279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2" name="Freeform 127">
                <a:extLst>
                  <a:ext uri="{FF2B5EF4-FFF2-40B4-BE49-F238E27FC236}">
                    <a16:creationId xmlns:a16="http://schemas.microsoft.com/office/drawing/2014/main" id="{D9A22047-A4DD-4646-AD6B-E9CB0503B5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43425" y="5352886"/>
                <a:ext cx="55520" cy="53171"/>
              </a:xfrm>
              <a:custGeom>
                <a:avLst/>
                <a:gdLst>
                  <a:gd name="T0" fmla="*/ 118 w 213"/>
                  <a:gd name="T1" fmla="*/ 205 h 206"/>
                  <a:gd name="T2" fmla="*/ 138 w 213"/>
                  <a:gd name="T3" fmla="*/ 201 h 206"/>
                  <a:gd name="T4" fmla="*/ 157 w 213"/>
                  <a:gd name="T5" fmla="*/ 193 h 206"/>
                  <a:gd name="T6" fmla="*/ 173 w 213"/>
                  <a:gd name="T7" fmla="*/ 182 h 206"/>
                  <a:gd name="T8" fmla="*/ 189 w 213"/>
                  <a:gd name="T9" fmla="*/ 168 h 206"/>
                  <a:gd name="T10" fmla="*/ 200 w 213"/>
                  <a:gd name="T11" fmla="*/ 152 h 206"/>
                  <a:gd name="T12" fmla="*/ 207 w 213"/>
                  <a:gd name="T13" fmla="*/ 134 h 206"/>
                  <a:gd name="T14" fmla="*/ 211 w 213"/>
                  <a:gd name="T15" fmla="*/ 114 h 206"/>
                  <a:gd name="T16" fmla="*/ 211 w 213"/>
                  <a:gd name="T17" fmla="*/ 93 h 206"/>
                  <a:gd name="T18" fmla="*/ 207 w 213"/>
                  <a:gd name="T19" fmla="*/ 73 h 206"/>
                  <a:gd name="T20" fmla="*/ 200 w 213"/>
                  <a:gd name="T21" fmla="*/ 54 h 206"/>
                  <a:gd name="T22" fmla="*/ 189 w 213"/>
                  <a:gd name="T23" fmla="*/ 37 h 206"/>
                  <a:gd name="T24" fmla="*/ 173 w 213"/>
                  <a:gd name="T25" fmla="*/ 23 h 206"/>
                  <a:gd name="T26" fmla="*/ 157 w 213"/>
                  <a:gd name="T27" fmla="*/ 13 h 206"/>
                  <a:gd name="T28" fmla="*/ 138 w 213"/>
                  <a:gd name="T29" fmla="*/ 5 h 206"/>
                  <a:gd name="T30" fmla="*/ 118 w 213"/>
                  <a:gd name="T31" fmla="*/ 0 h 206"/>
                  <a:gd name="T32" fmla="*/ 95 w 213"/>
                  <a:gd name="T33" fmla="*/ 0 h 206"/>
                  <a:gd name="T34" fmla="*/ 75 w 213"/>
                  <a:gd name="T35" fmla="*/ 5 h 206"/>
                  <a:gd name="T36" fmla="*/ 57 w 213"/>
                  <a:gd name="T37" fmla="*/ 13 h 206"/>
                  <a:gd name="T38" fmla="*/ 40 w 213"/>
                  <a:gd name="T39" fmla="*/ 23 h 206"/>
                  <a:gd name="T40" fmla="*/ 24 w 213"/>
                  <a:gd name="T41" fmla="*/ 37 h 206"/>
                  <a:gd name="T42" fmla="*/ 13 w 213"/>
                  <a:gd name="T43" fmla="*/ 54 h 206"/>
                  <a:gd name="T44" fmla="*/ 6 w 213"/>
                  <a:gd name="T45" fmla="*/ 73 h 206"/>
                  <a:gd name="T46" fmla="*/ 2 w 213"/>
                  <a:gd name="T47" fmla="*/ 93 h 206"/>
                  <a:gd name="T48" fmla="*/ 2 w 213"/>
                  <a:gd name="T49" fmla="*/ 114 h 206"/>
                  <a:gd name="T50" fmla="*/ 6 w 213"/>
                  <a:gd name="T51" fmla="*/ 134 h 206"/>
                  <a:gd name="T52" fmla="*/ 13 w 213"/>
                  <a:gd name="T53" fmla="*/ 152 h 206"/>
                  <a:gd name="T54" fmla="*/ 24 w 213"/>
                  <a:gd name="T55" fmla="*/ 168 h 206"/>
                  <a:gd name="T56" fmla="*/ 40 w 213"/>
                  <a:gd name="T57" fmla="*/ 182 h 206"/>
                  <a:gd name="T58" fmla="*/ 57 w 213"/>
                  <a:gd name="T59" fmla="*/ 193 h 206"/>
                  <a:gd name="T60" fmla="*/ 75 w 213"/>
                  <a:gd name="T61" fmla="*/ 201 h 206"/>
                  <a:gd name="T62" fmla="*/ 95 w 213"/>
                  <a:gd name="T63" fmla="*/ 205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3" h="206">
                    <a:moveTo>
                      <a:pt x="106" y="206"/>
                    </a:moveTo>
                    <a:lnTo>
                      <a:pt x="118" y="205"/>
                    </a:lnTo>
                    <a:lnTo>
                      <a:pt x="128" y="203"/>
                    </a:lnTo>
                    <a:lnTo>
                      <a:pt x="138" y="201"/>
                    </a:lnTo>
                    <a:lnTo>
                      <a:pt x="148" y="198"/>
                    </a:lnTo>
                    <a:lnTo>
                      <a:pt x="157" y="193"/>
                    </a:lnTo>
                    <a:lnTo>
                      <a:pt x="166" y="188"/>
                    </a:lnTo>
                    <a:lnTo>
                      <a:pt x="173" y="182"/>
                    </a:lnTo>
                    <a:lnTo>
                      <a:pt x="182" y="175"/>
                    </a:lnTo>
                    <a:lnTo>
                      <a:pt x="189" y="168"/>
                    </a:lnTo>
                    <a:lnTo>
                      <a:pt x="194" y="161"/>
                    </a:lnTo>
                    <a:lnTo>
                      <a:pt x="200" y="152"/>
                    </a:lnTo>
                    <a:lnTo>
                      <a:pt x="204" y="142"/>
                    </a:lnTo>
                    <a:lnTo>
                      <a:pt x="207" y="134"/>
                    </a:lnTo>
                    <a:lnTo>
                      <a:pt x="210" y="124"/>
                    </a:lnTo>
                    <a:lnTo>
                      <a:pt x="211" y="114"/>
                    </a:lnTo>
                    <a:lnTo>
                      <a:pt x="213" y="103"/>
                    </a:lnTo>
                    <a:lnTo>
                      <a:pt x="211" y="93"/>
                    </a:lnTo>
                    <a:lnTo>
                      <a:pt x="210" y="83"/>
                    </a:lnTo>
                    <a:lnTo>
                      <a:pt x="207" y="73"/>
                    </a:lnTo>
                    <a:lnTo>
                      <a:pt x="204" y="63"/>
                    </a:lnTo>
                    <a:lnTo>
                      <a:pt x="200" y="54"/>
                    </a:lnTo>
                    <a:lnTo>
                      <a:pt x="194" y="46"/>
                    </a:lnTo>
                    <a:lnTo>
                      <a:pt x="189" y="37"/>
                    </a:lnTo>
                    <a:lnTo>
                      <a:pt x="182" y="30"/>
                    </a:lnTo>
                    <a:lnTo>
                      <a:pt x="173" y="23"/>
                    </a:lnTo>
                    <a:lnTo>
                      <a:pt x="166" y="18"/>
                    </a:lnTo>
                    <a:lnTo>
                      <a:pt x="157" y="13"/>
                    </a:lnTo>
                    <a:lnTo>
                      <a:pt x="148" y="9"/>
                    </a:lnTo>
                    <a:lnTo>
                      <a:pt x="138" y="5"/>
                    </a:lnTo>
                    <a:lnTo>
                      <a:pt x="128" y="2"/>
                    </a:lnTo>
                    <a:lnTo>
                      <a:pt x="118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9"/>
                    </a:lnTo>
                    <a:lnTo>
                      <a:pt x="57" y="13"/>
                    </a:lnTo>
                    <a:lnTo>
                      <a:pt x="47" y="18"/>
                    </a:lnTo>
                    <a:lnTo>
                      <a:pt x="40" y="23"/>
                    </a:lnTo>
                    <a:lnTo>
                      <a:pt x="31" y="30"/>
                    </a:lnTo>
                    <a:lnTo>
                      <a:pt x="24" y="37"/>
                    </a:lnTo>
                    <a:lnTo>
                      <a:pt x="19" y="46"/>
                    </a:lnTo>
                    <a:lnTo>
                      <a:pt x="13" y="54"/>
                    </a:lnTo>
                    <a:lnTo>
                      <a:pt x="9" y="63"/>
                    </a:lnTo>
                    <a:lnTo>
                      <a:pt x="6" y="73"/>
                    </a:lnTo>
                    <a:lnTo>
                      <a:pt x="3" y="83"/>
                    </a:lnTo>
                    <a:lnTo>
                      <a:pt x="2" y="93"/>
                    </a:lnTo>
                    <a:lnTo>
                      <a:pt x="0" y="103"/>
                    </a:lnTo>
                    <a:lnTo>
                      <a:pt x="2" y="114"/>
                    </a:lnTo>
                    <a:lnTo>
                      <a:pt x="3" y="124"/>
                    </a:lnTo>
                    <a:lnTo>
                      <a:pt x="6" y="134"/>
                    </a:lnTo>
                    <a:lnTo>
                      <a:pt x="9" y="142"/>
                    </a:lnTo>
                    <a:lnTo>
                      <a:pt x="13" y="152"/>
                    </a:lnTo>
                    <a:lnTo>
                      <a:pt x="19" y="161"/>
                    </a:lnTo>
                    <a:lnTo>
                      <a:pt x="24" y="168"/>
                    </a:lnTo>
                    <a:lnTo>
                      <a:pt x="31" y="175"/>
                    </a:lnTo>
                    <a:lnTo>
                      <a:pt x="40" y="182"/>
                    </a:lnTo>
                    <a:lnTo>
                      <a:pt x="47" y="188"/>
                    </a:lnTo>
                    <a:lnTo>
                      <a:pt x="57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3"/>
                    </a:lnTo>
                    <a:lnTo>
                      <a:pt x="95" y="205"/>
                    </a:lnTo>
                    <a:lnTo>
                      <a:pt x="106" y="20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3" name="Freeform 126">
                <a:extLst>
                  <a:ext uri="{FF2B5EF4-FFF2-40B4-BE49-F238E27FC236}">
                    <a16:creationId xmlns:a16="http://schemas.microsoft.com/office/drawing/2014/main" id="{1B321A9B-4FD2-4B98-8ABC-46761DE530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43425" y="5352886"/>
                <a:ext cx="55520" cy="53171"/>
              </a:xfrm>
              <a:custGeom>
                <a:avLst/>
                <a:gdLst>
                  <a:gd name="T0" fmla="*/ 118 w 213"/>
                  <a:gd name="T1" fmla="*/ 205 h 206"/>
                  <a:gd name="T2" fmla="*/ 138 w 213"/>
                  <a:gd name="T3" fmla="*/ 201 h 206"/>
                  <a:gd name="T4" fmla="*/ 157 w 213"/>
                  <a:gd name="T5" fmla="*/ 193 h 206"/>
                  <a:gd name="T6" fmla="*/ 173 w 213"/>
                  <a:gd name="T7" fmla="*/ 182 h 206"/>
                  <a:gd name="T8" fmla="*/ 189 w 213"/>
                  <a:gd name="T9" fmla="*/ 168 h 206"/>
                  <a:gd name="T10" fmla="*/ 200 w 213"/>
                  <a:gd name="T11" fmla="*/ 152 h 206"/>
                  <a:gd name="T12" fmla="*/ 207 w 213"/>
                  <a:gd name="T13" fmla="*/ 134 h 206"/>
                  <a:gd name="T14" fmla="*/ 211 w 213"/>
                  <a:gd name="T15" fmla="*/ 114 h 206"/>
                  <a:gd name="T16" fmla="*/ 211 w 213"/>
                  <a:gd name="T17" fmla="*/ 93 h 206"/>
                  <a:gd name="T18" fmla="*/ 207 w 213"/>
                  <a:gd name="T19" fmla="*/ 73 h 206"/>
                  <a:gd name="T20" fmla="*/ 200 w 213"/>
                  <a:gd name="T21" fmla="*/ 54 h 206"/>
                  <a:gd name="T22" fmla="*/ 189 w 213"/>
                  <a:gd name="T23" fmla="*/ 37 h 206"/>
                  <a:gd name="T24" fmla="*/ 173 w 213"/>
                  <a:gd name="T25" fmla="*/ 23 h 206"/>
                  <a:gd name="T26" fmla="*/ 157 w 213"/>
                  <a:gd name="T27" fmla="*/ 13 h 206"/>
                  <a:gd name="T28" fmla="*/ 138 w 213"/>
                  <a:gd name="T29" fmla="*/ 5 h 206"/>
                  <a:gd name="T30" fmla="*/ 118 w 213"/>
                  <a:gd name="T31" fmla="*/ 0 h 206"/>
                  <a:gd name="T32" fmla="*/ 95 w 213"/>
                  <a:gd name="T33" fmla="*/ 0 h 206"/>
                  <a:gd name="T34" fmla="*/ 75 w 213"/>
                  <a:gd name="T35" fmla="*/ 5 h 206"/>
                  <a:gd name="T36" fmla="*/ 57 w 213"/>
                  <a:gd name="T37" fmla="*/ 13 h 206"/>
                  <a:gd name="T38" fmla="*/ 40 w 213"/>
                  <a:gd name="T39" fmla="*/ 23 h 206"/>
                  <a:gd name="T40" fmla="*/ 24 w 213"/>
                  <a:gd name="T41" fmla="*/ 37 h 206"/>
                  <a:gd name="T42" fmla="*/ 13 w 213"/>
                  <a:gd name="T43" fmla="*/ 54 h 206"/>
                  <a:gd name="T44" fmla="*/ 6 w 213"/>
                  <a:gd name="T45" fmla="*/ 73 h 206"/>
                  <a:gd name="T46" fmla="*/ 2 w 213"/>
                  <a:gd name="T47" fmla="*/ 93 h 206"/>
                  <a:gd name="T48" fmla="*/ 2 w 213"/>
                  <a:gd name="T49" fmla="*/ 114 h 206"/>
                  <a:gd name="T50" fmla="*/ 6 w 213"/>
                  <a:gd name="T51" fmla="*/ 134 h 206"/>
                  <a:gd name="T52" fmla="*/ 13 w 213"/>
                  <a:gd name="T53" fmla="*/ 152 h 206"/>
                  <a:gd name="T54" fmla="*/ 24 w 213"/>
                  <a:gd name="T55" fmla="*/ 168 h 206"/>
                  <a:gd name="T56" fmla="*/ 40 w 213"/>
                  <a:gd name="T57" fmla="*/ 182 h 206"/>
                  <a:gd name="T58" fmla="*/ 57 w 213"/>
                  <a:gd name="T59" fmla="*/ 193 h 206"/>
                  <a:gd name="T60" fmla="*/ 75 w 213"/>
                  <a:gd name="T61" fmla="*/ 201 h 206"/>
                  <a:gd name="T62" fmla="*/ 95 w 213"/>
                  <a:gd name="T63" fmla="*/ 205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3" h="206">
                    <a:moveTo>
                      <a:pt x="106" y="206"/>
                    </a:moveTo>
                    <a:lnTo>
                      <a:pt x="118" y="205"/>
                    </a:lnTo>
                    <a:lnTo>
                      <a:pt x="128" y="203"/>
                    </a:lnTo>
                    <a:lnTo>
                      <a:pt x="138" y="201"/>
                    </a:lnTo>
                    <a:lnTo>
                      <a:pt x="148" y="198"/>
                    </a:lnTo>
                    <a:lnTo>
                      <a:pt x="157" y="193"/>
                    </a:lnTo>
                    <a:lnTo>
                      <a:pt x="166" y="188"/>
                    </a:lnTo>
                    <a:lnTo>
                      <a:pt x="173" y="182"/>
                    </a:lnTo>
                    <a:lnTo>
                      <a:pt x="182" y="175"/>
                    </a:lnTo>
                    <a:lnTo>
                      <a:pt x="189" y="168"/>
                    </a:lnTo>
                    <a:lnTo>
                      <a:pt x="194" y="161"/>
                    </a:lnTo>
                    <a:lnTo>
                      <a:pt x="200" y="152"/>
                    </a:lnTo>
                    <a:lnTo>
                      <a:pt x="204" y="142"/>
                    </a:lnTo>
                    <a:lnTo>
                      <a:pt x="207" y="134"/>
                    </a:lnTo>
                    <a:lnTo>
                      <a:pt x="210" y="124"/>
                    </a:lnTo>
                    <a:lnTo>
                      <a:pt x="211" y="114"/>
                    </a:lnTo>
                    <a:lnTo>
                      <a:pt x="213" y="103"/>
                    </a:lnTo>
                    <a:lnTo>
                      <a:pt x="211" y="93"/>
                    </a:lnTo>
                    <a:lnTo>
                      <a:pt x="210" y="83"/>
                    </a:lnTo>
                    <a:lnTo>
                      <a:pt x="207" y="73"/>
                    </a:lnTo>
                    <a:lnTo>
                      <a:pt x="204" y="63"/>
                    </a:lnTo>
                    <a:lnTo>
                      <a:pt x="200" y="54"/>
                    </a:lnTo>
                    <a:lnTo>
                      <a:pt x="194" y="46"/>
                    </a:lnTo>
                    <a:lnTo>
                      <a:pt x="189" y="37"/>
                    </a:lnTo>
                    <a:lnTo>
                      <a:pt x="182" y="30"/>
                    </a:lnTo>
                    <a:lnTo>
                      <a:pt x="173" y="23"/>
                    </a:lnTo>
                    <a:lnTo>
                      <a:pt x="166" y="18"/>
                    </a:lnTo>
                    <a:lnTo>
                      <a:pt x="157" y="13"/>
                    </a:lnTo>
                    <a:lnTo>
                      <a:pt x="148" y="9"/>
                    </a:lnTo>
                    <a:lnTo>
                      <a:pt x="138" y="5"/>
                    </a:lnTo>
                    <a:lnTo>
                      <a:pt x="128" y="2"/>
                    </a:lnTo>
                    <a:lnTo>
                      <a:pt x="118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9"/>
                    </a:lnTo>
                    <a:lnTo>
                      <a:pt x="57" y="13"/>
                    </a:lnTo>
                    <a:lnTo>
                      <a:pt x="47" y="18"/>
                    </a:lnTo>
                    <a:lnTo>
                      <a:pt x="40" y="23"/>
                    </a:lnTo>
                    <a:lnTo>
                      <a:pt x="31" y="30"/>
                    </a:lnTo>
                    <a:lnTo>
                      <a:pt x="24" y="37"/>
                    </a:lnTo>
                    <a:lnTo>
                      <a:pt x="19" y="46"/>
                    </a:lnTo>
                    <a:lnTo>
                      <a:pt x="13" y="54"/>
                    </a:lnTo>
                    <a:lnTo>
                      <a:pt x="9" y="63"/>
                    </a:lnTo>
                    <a:lnTo>
                      <a:pt x="6" y="73"/>
                    </a:lnTo>
                    <a:lnTo>
                      <a:pt x="3" y="83"/>
                    </a:lnTo>
                    <a:lnTo>
                      <a:pt x="2" y="93"/>
                    </a:lnTo>
                    <a:lnTo>
                      <a:pt x="0" y="103"/>
                    </a:lnTo>
                    <a:lnTo>
                      <a:pt x="2" y="114"/>
                    </a:lnTo>
                    <a:lnTo>
                      <a:pt x="3" y="124"/>
                    </a:lnTo>
                    <a:lnTo>
                      <a:pt x="6" y="134"/>
                    </a:lnTo>
                    <a:lnTo>
                      <a:pt x="9" y="142"/>
                    </a:lnTo>
                    <a:lnTo>
                      <a:pt x="13" y="152"/>
                    </a:lnTo>
                    <a:lnTo>
                      <a:pt x="19" y="161"/>
                    </a:lnTo>
                    <a:lnTo>
                      <a:pt x="24" y="168"/>
                    </a:lnTo>
                    <a:lnTo>
                      <a:pt x="31" y="175"/>
                    </a:lnTo>
                    <a:lnTo>
                      <a:pt x="40" y="182"/>
                    </a:lnTo>
                    <a:lnTo>
                      <a:pt x="47" y="188"/>
                    </a:lnTo>
                    <a:lnTo>
                      <a:pt x="57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3"/>
                    </a:lnTo>
                    <a:lnTo>
                      <a:pt x="95" y="205"/>
                    </a:lnTo>
                    <a:lnTo>
                      <a:pt x="106" y="206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4" name="Freeform 125">
                <a:extLst>
                  <a:ext uri="{FF2B5EF4-FFF2-40B4-BE49-F238E27FC236}">
                    <a16:creationId xmlns:a16="http://schemas.microsoft.com/office/drawing/2014/main" id="{BABF2894-8718-46A9-A94A-4F152CC854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37170" y="6163741"/>
                <a:ext cx="54738" cy="53953"/>
              </a:xfrm>
              <a:custGeom>
                <a:avLst/>
                <a:gdLst>
                  <a:gd name="T0" fmla="*/ 116 w 211"/>
                  <a:gd name="T1" fmla="*/ 206 h 206"/>
                  <a:gd name="T2" fmla="*/ 138 w 211"/>
                  <a:gd name="T3" fmla="*/ 202 h 206"/>
                  <a:gd name="T4" fmla="*/ 156 w 211"/>
                  <a:gd name="T5" fmla="*/ 193 h 206"/>
                  <a:gd name="T6" fmla="*/ 173 w 211"/>
                  <a:gd name="T7" fmla="*/ 183 h 206"/>
                  <a:gd name="T8" fmla="*/ 187 w 211"/>
                  <a:gd name="T9" fmla="*/ 169 h 206"/>
                  <a:gd name="T10" fmla="*/ 198 w 211"/>
                  <a:gd name="T11" fmla="*/ 152 h 206"/>
                  <a:gd name="T12" fmla="*/ 207 w 211"/>
                  <a:gd name="T13" fmla="*/ 134 h 206"/>
                  <a:gd name="T14" fmla="*/ 211 w 211"/>
                  <a:gd name="T15" fmla="*/ 114 h 206"/>
                  <a:gd name="T16" fmla="*/ 211 w 211"/>
                  <a:gd name="T17" fmla="*/ 93 h 206"/>
                  <a:gd name="T18" fmla="*/ 207 w 211"/>
                  <a:gd name="T19" fmla="*/ 73 h 206"/>
                  <a:gd name="T20" fmla="*/ 198 w 211"/>
                  <a:gd name="T21" fmla="*/ 54 h 206"/>
                  <a:gd name="T22" fmla="*/ 187 w 211"/>
                  <a:gd name="T23" fmla="*/ 39 h 206"/>
                  <a:gd name="T24" fmla="*/ 173 w 211"/>
                  <a:gd name="T25" fmla="*/ 24 h 206"/>
                  <a:gd name="T26" fmla="*/ 156 w 211"/>
                  <a:gd name="T27" fmla="*/ 13 h 206"/>
                  <a:gd name="T28" fmla="*/ 138 w 211"/>
                  <a:gd name="T29" fmla="*/ 5 h 206"/>
                  <a:gd name="T30" fmla="*/ 116 w 211"/>
                  <a:gd name="T31" fmla="*/ 2 h 206"/>
                  <a:gd name="T32" fmla="*/ 95 w 211"/>
                  <a:gd name="T33" fmla="*/ 2 h 206"/>
                  <a:gd name="T34" fmla="*/ 74 w 211"/>
                  <a:gd name="T35" fmla="*/ 5 h 206"/>
                  <a:gd name="T36" fmla="*/ 55 w 211"/>
                  <a:gd name="T37" fmla="*/ 13 h 206"/>
                  <a:gd name="T38" fmla="*/ 38 w 211"/>
                  <a:gd name="T39" fmla="*/ 24 h 206"/>
                  <a:gd name="T40" fmla="*/ 24 w 211"/>
                  <a:gd name="T41" fmla="*/ 39 h 206"/>
                  <a:gd name="T42" fmla="*/ 13 w 211"/>
                  <a:gd name="T43" fmla="*/ 54 h 206"/>
                  <a:gd name="T44" fmla="*/ 4 w 211"/>
                  <a:gd name="T45" fmla="*/ 73 h 206"/>
                  <a:gd name="T46" fmla="*/ 0 w 211"/>
                  <a:gd name="T47" fmla="*/ 93 h 206"/>
                  <a:gd name="T48" fmla="*/ 0 w 211"/>
                  <a:gd name="T49" fmla="*/ 114 h 206"/>
                  <a:gd name="T50" fmla="*/ 4 w 211"/>
                  <a:gd name="T51" fmla="*/ 134 h 206"/>
                  <a:gd name="T52" fmla="*/ 13 w 211"/>
                  <a:gd name="T53" fmla="*/ 152 h 206"/>
                  <a:gd name="T54" fmla="*/ 24 w 211"/>
                  <a:gd name="T55" fmla="*/ 169 h 206"/>
                  <a:gd name="T56" fmla="*/ 38 w 211"/>
                  <a:gd name="T57" fmla="*/ 183 h 206"/>
                  <a:gd name="T58" fmla="*/ 55 w 211"/>
                  <a:gd name="T59" fmla="*/ 193 h 206"/>
                  <a:gd name="T60" fmla="*/ 74 w 211"/>
                  <a:gd name="T61" fmla="*/ 202 h 206"/>
                  <a:gd name="T62" fmla="*/ 95 w 211"/>
                  <a:gd name="T6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6">
                    <a:moveTo>
                      <a:pt x="105" y="206"/>
                    </a:moveTo>
                    <a:lnTo>
                      <a:pt x="116" y="206"/>
                    </a:lnTo>
                    <a:lnTo>
                      <a:pt x="126" y="205"/>
                    </a:lnTo>
                    <a:lnTo>
                      <a:pt x="138" y="202"/>
                    </a:lnTo>
                    <a:lnTo>
                      <a:pt x="146" y="198"/>
                    </a:lnTo>
                    <a:lnTo>
                      <a:pt x="156" y="193"/>
                    </a:lnTo>
                    <a:lnTo>
                      <a:pt x="164" y="189"/>
                    </a:lnTo>
                    <a:lnTo>
                      <a:pt x="173" y="183"/>
                    </a:lnTo>
                    <a:lnTo>
                      <a:pt x="180" y="176"/>
                    </a:lnTo>
                    <a:lnTo>
                      <a:pt x="187" y="169"/>
                    </a:lnTo>
                    <a:lnTo>
                      <a:pt x="193" y="161"/>
                    </a:lnTo>
                    <a:lnTo>
                      <a:pt x="198" y="152"/>
                    </a:lnTo>
                    <a:lnTo>
                      <a:pt x="203" y="144"/>
                    </a:lnTo>
                    <a:lnTo>
                      <a:pt x="207" y="134"/>
                    </a:lnTo>
                    <a:lnTo>
                      <a:pt x="210" y="124"/>
                    </a:lnTo>
                    <a:lnTo>
                      <a:pt x="211" y="114"/>
                    </a:lnTo>
                    <a:lnTo>
                      <a:pt x="211" y="104"/>
                    </a:lnTo>
                    <a:lnTo>
                      <a:pt x="211" y="93"/>
                    </a:lnTo>
                    <a:lnTo>
                      <a:pt x="210" y="83"/>
                    </a:lnTo>
                    <a:lnTo>
                      <a:pt x="207" y="73"/>
                    </a:lnTo>
                    <a:lnTo>
                      <a:pt x="203" y="64"/>
                    </a:lnTo>
                    <a:lnTo>
                      <a:pt x="198" y="54"/>
                    </a:lnTo>
                    <a:lnTo>
                      <a:pt x="193" y="46"/>
                    </a:lnTo>
                    <a:lnTo>
                      <a:pt x="187" y="39"/>
                    </a:lnTo>
                    <a:lnTo>
                      <a:pt x="180" y="30"/>
                    </a:lnTo>
                    <a:lnTo>
                      <a:pt x="173" y="24"/>
                    </a:lnTo>
                    <a:lnTo>
                      <a:pt x="164" y="19"/>
                    </a:lnTo>
                    <a:lnTo>
                      <a:pt x="156" y="13"/>
                    </a:lnTo>
                    <a:lnTo>
                      <a:pt x="146" y="9"/>
                    </a:lnTo>
                    <a:lnTo>
                      <a:pt x="138" y="5"/>
                    </a:lnTo>
                    <a:lnTo>
                      <a:pt x="126" y="3"/>
                    </a:lnTo>
                    <a:lnTo>
                      <a:pt x="116" y="2"/>
                    </a:lnTo>
                    <a:lnTo>
                      <a:pt x="105" y="0"/>
                    </a:lnTo>
                    <a:lnTo>
                      <a:pt x="95" y="2"/>
                    </a:lnTo>
                    <a:lnTo>
                      <a:pt x="84" y="3"/>
                    </a:lnTo>
                    <a:lnTo>
                      <a:pt x="74" y="5"/>
                    </a:lnTo>
                    <a:lnTo>
                      <a:pt x="64" y="9"/>
                    </a:lnTo>
                    <a:lnTo>
                      <a:pt x="55" y="13"/>
                    </a:lnTo>
                    <a:lnTo>
                      <a:pt x="47" y="19"/>
                    </a:lnTo>
                    <a:lnTo>
                      <a:pt x="38" y="24"/>
                    </a:lnTo>
                    <a:lnTo>
                      <a:pt x="31" y="30"/>
                    </a:lnTo>
                    <a:lnTo>
                      <a:pt x="24" y="39"/>
                    </a:lnTo>
                    <a:lnTo>
                      <a:pt x="19" y="46"/>
                    </a:lnTo>
                    <a:lnTo>
                      <a:pt x="13" y="54"/>
                    </a:lnTo>
                    <a:lnTo>
                      <a:pt x="9" y="64"/>
                    </a:lnTo>
                    <a:lnTo>
                      <a:pt x="4" y="73"/>
                    </a:lnTo>
                    <a:lnTo>
                      <a:pt x="2" y="83"/>
                    </a:lnTo>
                    <a:lnTo>
                      <a:pt x="0" y="93"/>
                    </a:lnTo>
                    <a:lnTo>
                      <a:pt x="0" y="104"/>
                    </a:lnTo>
                    <a:lnTo>
                      <a:pt x="0" y="114"/>
                    </a:lnTo>
                    <a:lnTo>
                      <a:pt x="2" y="124"/>
                    </a:lnTo>
                    <a:lnTo>
                      <a:pt x="4" y="134"/>
                    </a:lnTo>
                    <a:lnTo>
                      <a:pt x="9" y="144"/>
                    </a:lnTo>
                    <a:lnTo>
                      <a:pt x="13" y="152"/>
                    </a:lnTo>
                    <a:lnTo>
                      <a:pt x="19" y="161"/>
                    </a:lnTo>
                    <a:lnTo>
                      <a:pt x="24" y="169"/>
                    </a:lnTo>
                    <a:lnTo>
                      <a:pt x="31" y="176"/>
                    </a:lnTo>
                    <a:lnTo>
                      <a:pt x="38" y="183"/>
                    </a:lnTo>
                    <a:lnTo>
                      <a:pt x="47" y="189"/>
                    </a:lnTo>
                    <a:lnTo>
                      <a:pt x="55" y="193"/>
                    </a:lnTo>
                    <a:lnTo>
                      <a:pt x="64" y="198"/>
                    </a:lnTo>
                    <a:lnTo>
                      <a:pt x="74" y="202"/>
                    </a:lnTo>
                    <a:lnTo>
                      <a:pt x="84" y="205"/>
                    </a:lnTo>
                    <a:lnTo>
                      <a:pt x="95" y="206"/>
                    </a:lnTo>
                    <a:lnTo>
                      <a:pt x="105" y="20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6" name="Freeform 123">
                <a:extLst>
                  <a:ext uri="{FF2B5EF4-FFF2-40B4-BE49-F238E27FC236}">
                    <a16:creationId xmlns:a16="http://schemas.microsoft.com/office/drawing/2014/main" id="{FF38A68E-543B-4B9D-8EBD-3F1FA5027D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43425" y="4621788"/>
                <a:ext cx="55520" cy="53171"/>
              </a:xfrm>
              <a:custGeom>
                <a:avLst/>
                <a:gdLst>
                  <a:gd name="T0" fmla="*/ 118 w 213"/>
                  <a:gd name="T1" fmla="*/ 205 h 205"/>
                  <a:gd name="T2" fmla="*/ 138 w 213"/>
                  <a:gd name="T3" fmla="*/ 201 h 205"/>
                  <a:gd name="T4" fmla="*/ 157 w 213"/>
                  <a:gd name="T5" fmla="*/ 193 h 205"/>
                  <a:gd name="T6" fmla="*/ 173 w 213"/>
                  <a:gd name="T7" fmla="*/ 183 h 205"/>
                  <a:gd name="T8" fmla="*/ 189 w 213"/>
                  <a:gd name="T9" fmla="*/ 168 h 205"/>
                  <a:gd name="T10" fmla="*/ 200 w 213"/>
                  <a:gd name="T11" fmla="*/ 151 h 205"/>
                  <a:gd name="T12" fmla="*/ 207 w 213"/>
                  <a:gd name="T13" fmla="*/ 133 h 205"/>
                  <a:gd name="T14" fmla="*/ 211 w 213"/>
                  <a:gd name="T15" fmla="*/ 113 h 205"/>
                  <a:gd name="T16" fmla="*/ 211 w 213"/>
                  <a:gd name="T17" fmla="*/ 92 h 205"/>
                  <a:gd name="T18" fmla="*/ 207 w 213"/>
                  <a:gd name="T19" fmla="*/ 72 h 205"/>
                  <a:gd name="T20" fmla="*/ 200 w 213"/>
                  <a:gd name="T21" fmla="*/ 53 h 205"/>
                  <a:gd name="T22" fmla="*/ 189 w 213"/>
                  <a:gd name="T23" fmla="*/ 38 h 205"/>
                  <a:gd name="T24" fmla="*/ 173 w 213"/>
                  <a:gd name="T25" fmla="*/ 24 h 205"/>
                  <a:gd name="T26" fmla="*/ 157 w 213"/>
                  <a:gd name="T27" fmla="*/ 12 h 205"/>
                  <a:gd name="T28" fmla="*/ 138 w 213"/>
                  <a:gd name="T29" fmla="*/ 5 h 205"/>
                  <a:gd name="T30" fmla="*/ 118 w 213"/>
                  <a:gd name="T31" fmla="*/ 1 h 205"/>
                  <a:gd name="T32" fmla="*/ 95 w 213"/>
                  <a:gd name="T33" fmla="*/ 1 h 205"/>
                  <a:gd name="T34" fmla="*/ 75 w 213"/>
                  <a:gd name="T35" fmla="*/ 5 h 205"/>
                  <a:gd name="T36" fmla="*/ 57 w 213"/>
                  <a:gd name="T37" fmla="*/ 12 h 205"/>
                  <a:gd name="T38" fmla="*/ 40 w 213"/>
                  <a:gd name="T39" fmla="*/ 24 h 205"/>
                  <a:gd name="T40" fmla="*/ 24 w 213"/>
                  <a:gd name="T41" fmla="*/ 38 h 205"/>
                  <a:gd name="T42" fmla="*/ 13 w 213"/>
                  <a:gd name="T43" fmla="*/ 53 h 205"/>
                  <a:gd name="T44" fmla="*/ 6 w 213"/>
                  <a:gd name="T45" fmla="*/ 72 h 205"/>
                  <a:gd name="T46" fmla="*/ 2 w 213"/>
                  <a:gd name="T47" fmla="*/ 92 h 205"/>
                  <a:gd name="T48" fmla="*/ 2 w 213"/>
                  <a:gd name="T49" fmla="*/ 113 h 205"/>
                  <a:gd name="T50" fmla="*/ 6 w 213"/>
                  <a:gd name="T51" fmla="*/ 133 h 205"/>
                  <a:gd name="T52" fmla="*/ 13 w 213"/>
                  <a:gd name="T53" fmla="*/ 151 h 205"/>
                  <a:gd name="T54" fmla="*/ 24 w 213"/>
                  <a:gd name="T55" fmla="*/ 168 h 205"/>
                  <a:gd name="T56" fmla="*/ 40 w 213"/>
                  <a:gd name="T57" fmla="*/ 183 h 205"/>
                  <a:gd name="T58" fmla="*/ 57 w 213"/>
                  <a:gd name="T59" fmla="*/ 193 h 205"/>
                  <a:gd name="T60" fmla="*/ 75 w 213"/>
                  <a:gd name="T61" fmla="*/ 201 h 205"/>
                  <a:gd name="T62" fmla="*/ 95 w 213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3" h="205">
                    <a:moveTo>
                      <a:pt x="106" y="205"/>
                    </a:moveTo>
                    <a:lnTo>
                      <a:pt x="118" y="205"/>
                    </a:lnTo>
                    <a:lnTo>
                      <a:pt x="128" y="204"/>
                    </a:lnTo>
                    <a:lnTo>
                      <a:pt x="138" y="201"/>
                    </a:lnTo>
                    <a:lnTo>
                      <a:pt x="148" y="198"/>
                    </a:lnTo>
                    <a:lnTo>
                      <a:pt x="157" y="193"/>
                    </a:lnTo>
                    <a:lnTo>
                      <a:pt x="166" y="188"/>
                    </a:lnTo>
                    <a:lnTo>
                      <a:pt x="173" y="183"/>
                    </a:lnTo>
                    <a:lnTo>
                      <a:pt x="182" y="175"/>
                    </a:lnTo>
                    <a:lnTo>
                      <a:pt x="189" y="168"/>
                    </a:lnTo>
                    <a:lnTo>
                      <a:pt x="194" y="160"/>
                    </a:lnTo>
                    <a:lnTo>
                      <a:pt x="200" y="151"/>
                    </a:lnTo>
                    <a:lnTo>
                      <a:pt x="204" y="143"/>
                    </a:lnTo>
                    <a:lnTo>
                      <a:pt x="207" y="133"/>
                    </a:lnTo>
                    <a:lnTo>
                      <a:pt x="210" y="123"/>
                    </a:lnTo>
                    <a:lnTo>
                      <a:pt x="211" y="113"/>
                    </a:lnTo>
                    <a:lnTo>
                      <a:pt x="213" y="103"/>
                    </a:lnTo>
                    <a:lnTo>
                      <a:pt x="211" y="92"/>
                    </a:lnTo>
                    <a:lnTo>
                      <a:pt x="210" y="82"/>
                    </a:lnTo>
                    <a:lnTo>
                      <a:pt x="207" y="72"/>
                    </a:lnTo>
                    <a:lnTo>
                      <a:pt x="204" y="63"/>
                    </a:lnTo>
                    <a:lnTo>
                      <a:pt x="200" y="53"/>
                    </a:lnTo>
                    <a:lnTo>
                      <a:pt x="194" y="45"/>
                    </a:lnTo>
                    <a:lnTo>
                      <a:pt x="189" y="38"/>
                    </a:lnTo>
                    <a:lnTo>
                      <a:pt x="182" y="31"/>
                    </a:lnTo>
                    <a:lnTo>
                      <a:pt x="173" y="24"/>
                    </a:lnTo>
                    <a:lnTo>
                      <a:pt x="166" y="18"/>
                    </a:lnTo>
                    <a:lnTo>
                      <a:pt x="157" y="12"/>
                    </a:lnTo>
                    <a:lnTo>
                      <a:pt x="148" y="8"/>
                    </a:lnTo>
                    <a:lnTo>
                      <a:pt x="138" y="5"/>
                    </a:lnTo>
                    <a:lnTo>
                      <a:pt x="128" y="2"/>
                    </a:lnTo>
                    <a:lnTo>
                      <a:pt x="118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8"/>
                    </a:lnTo>
                    <a:lnTo>
                      <a:pt x="57" y="12"/>
                    </a:lnTo>
                    <a:lnTo>
                      <a:pt x="47" y="18"/>
                    </a:lnTo>
                    <a:lnTo>
                      <a:pt x="40" y="24"/>
                    </a:lnTo>
                    <a:lnTo>
                      <a:pt x="31" y="31"/>
                    </a:lnTo>
                    <a:lnTo>
                      <a:pt x="24" y="38"/>
                    </a:lnTo>
                    <a:lnTo>
                      <a:pt x="19" y="45"/>
                    </a:lnTo>
                    <a:lnTo>
                      <a:pt x="13" y="53"/>
                    </a:lnTo>
                    <a:lnTo>
                      <a:pt x="9" y="63"/>
                    </a:lnTo>
                    <a:lnTo>
                      <a:pt x="6" y="72"/>
                    </a:lnTo>
                    <a:lnTo>
                      <a:pt x="3" y="82"/>
                    </a:lnTo>
                    <a:lnTo>
                      <a:pt x="2" y="92"/>
                    </a:lnTo>
                    <a:lnTo>
                      <a:pt x="0" y="103"/>
                    </a:lnTo>
                    <a:lnTo>
                      <a:pt x="2" y="113"/>
                    </a:lnTo>
                    <a:lnTo>
                      <a:pt x="3" y="123"/>
                    </a:lnTo>
                    <a:lnTo>
                      <a:pt x="6" y="133"/>
                    </a:lnTo>
                    <a:lnTo>
                      <a:pt x="9" y="143"/>
                    </a:lnTo>
                    <a:lnTo>
                      <a:pt x="13" y="151"/>
                    </a:lnTo>
                    <a:lnTo>
                      <a:pt x="19" y="160"/>
                    </a:lnTo>
                    <a:lnTo>
                      <a:pt x="24" y="168"/>
                    </a:lnTo>
                    <a:lnTo>
                      <a:pt x="31" y="175"/>
                    </a:lnTo>
                    <a:lnTo>
                      <a:pt x="40" y="183"/>
                    </a:lnTo>
                    <a:lnTo>
                      <a:pt x="47" y="188"/>
                    </a:lnTo>
                    <a:lnTo>
                      <a:pt x="57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7" name="Freeform 122">
                <a:extLst>
                  <a:ext uri="{FF2B5EF4-FFF2-40B4-BE49-F238E27FC236}">
                    <a16:creationId xmlns:a16="http://schemas.microsoft.com/office/drawing/2014/main" id="{4CBEF16D-246A-4914-8E7E-64B2446EBA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43425" y="4621788"/>
                <a:ext cx="55520" cy="53171"/>
              </a:xfrm>
              <a:custGeom>
                <a:avLst/>
                <a:gdLst>
                  <a:gd name="T0" fmla="*/ 118 w 213"/>
                  <a:gd name="T1" fmla="*/ 205 h 205"/>
                  <a:gd name="T2" fmla="*/ 138 w 213"/>
                  <a:gd name="T3" fmla="*/ 201 h 205"/>
                  <a:gd name="T4" fmla="*/ 157 w 213"/>
                  <a:gd name="T5" fmla="*/ 193 h 205"/>
                  <a:gd name="T6" fmla="*/ 173 w 213"/>
                  <a:gd name="T7" fmla="*/ 183 h 205"/>
                  <a:gd name="T8" fmla="*/ 189 w 213"/>
                  <a:gd name="T9" fmla="*/ 168 h 205"/>
                  <a:gd name="T10" fmla="*/ 200 w 213"/>
                  <a:gd name="T11" fmla="*/ 151 h 205"/>
                  <a:gd name="T12" fmla="*/ 207 w 213"/>
                  <a:gd name="T13" fmla="*/ 133 h 205"/>
                  <a:gd name="T14" fmla="*/ 211 w 213"/>
                  <a:gd name="T15" fmla="*/ 113 h 205"/>
                  <a:gd name="T16" fmla="*/ 211 w 213"/>
                  <a:gd name="T17" fmla="*/ 92 h 205"/>
                  <a:gd name="T18" fmla="*/ 207 w 213"/>
                  <a:gd name="T19" fmla="*/ 72 h 205"/>
                  <a:gd name="T20" fmla="*/ 200 w 213"/>
                  <a:gd name="T21" fmla="*/ 53 h 205"/>
                  <a:gd name="T22" fmla="*/ 189 w 213"/>
                  <a:gd name="T23" fmla="*/ 38 h 205"/>
                  <a:gd name="T24" fmla="*/ 173 w 213"/>
                  <a:gd name="T25" fmla="*/ 24 h 205"/>
                  <a:gd name="T26" fmla="*/ 157 w 213"/>
                  <a:gd name="T27" fmla="*/ 12 h 205"/>
                  <a:gd name="T28" fmla="*/ 138 w 213"/>
                  <a:gd name="T29" fmla="*/ 5 h 205"/>
                  <a:gd name="T30" fmla="*/ 118 w 213"/>
                  <a:gd name="T31" fmla="*/ 1 h 205"/>
                  <a:gd name="T32" fmla="*/ 95 w 213"/>
                  <a:gd name="T33" fmla="*/ 1 h 205"/>
                  <a:gd name="T34" fmla="*/ 75 w 213"/>
                  <a:gd name="T35" fmla="*/ 5 h 205"/>
                  <a:gd name="T36" fmla="*/ 57 w 213"/>
                  <a:gd name="T37" fmla="*/ 12 h 205"/>
                  <a:gd name="T38" fmla="*/ 40 w 213"/>
                  <a:gd name="T39" fmla="*/ 24 h 205"/>
                  <a:gd name="T40" fmla="*/ 24 w 213"/>
                  <a:gd name="T41" fmla="*/ 38 h 205"/>
                  <a:gd name="T42" fmla="*/ 13 w 213"/>
                  <a:gd name="T43" fmla="*/ 53 h 205"/>
                  <a:gd name="T44" fmla="*/ 6 w 213"/>
                  <a:gd name="T45" fmla="*/ 72 h 205"/>
                  <a:gd name="T46" fmla="*/ 2 w 213"/>
                  <a:gd name="T47" fmla="*/ 92 h 205"/>
                  <a:gd name="T48" fmla="*/ 2 w 213"/>
                  <a:gd name="T49" fmla="*/ 113 h 205"/>
                  <a:gd name="T50" fmla="*/ 6 w 213"/>
                  <a:gd name="T51" fmla="*/ 133 h 205"/>
                  <a:gd name="T52" fmla="*/ 13 w 213"/>
                  <a:gd name="T53" fmla="*/ 151 h 205"/>
                  <a:gd name="T54" fmla="*/ 24 w 213"/>
                  <a:gd name="T55" fmla="*/ 168 h 205"/>
                  <a:gd name="T56" fmla="*/ 40 w 213"/>
                  <a:gd name="T57" fmla="*/ 183 h 205"/>
                  <a:gd name="T58" fmla="*/ 57 w 213"/>
                  <a:gd name="T59" fmla="*/ 193 h 205"/>
                  <a:gd name="T60" fmla="*/ 75 w 213"/>
                  <a:gd name="T61" fmla="*/ 201 h 205"/>
                  <a:gd name="T62" fmla="*/ 95 w 213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3" h="205">
                    <a:moveTo>
                      <a:pt x="106" y="205"/>
                    </a:moveTo>
                    <a:lnTo>
                      <a:pt x="118" y="205"/>
                    </a:lnTo>
                    <a:lnTo>
                      <a:pt x="128" y="204"/>
                    </a:lnTo>
                    <a:lnTo>
                      <a:pt x="138" y="201"/>
                    </a:lnTo>
                    <a:lnTo>
                      <a:pt x="148" y="198"/>
                    </a:lnTo>
                    <a:lnTo>
                      <a:pt x="157" y="193"/>
                    </a:lnTo>
                    <a:lnTo>
                      <a:pt x="166" y="188"/>
                    </a:lnTo>
                    <a:lnTo>
                      <a:pt x="173" y="183"/>
                    </a:lnTo>
                    <a:lnTo>
                      <a:pt x="182" y="175"/>
                    </a:lnTo>
                    <a:lnTo>
                      <a:pt x="189" y="168"/>
                    </a:lnTo>
                    <a:lnTo>
                      <a:pt x="194" y="160"/>
                    </a:lnTo>
                    <a:lnTo>
                      <a:pt x="200" y="151"/>
                    </a:lnTo>
                    <a:lnTo>
                      <a:pt x="204" y="143"/>
                    </a:lnTo>
                    <a:lnTo>
                      <a:pt x="207" y="133"/>
                    </a:lnTo>
                    <a:lnTo>
                      <a:pt x="210" y="123"/>
                    </a:lnTo>
                    <a:lnTo>
                      <a:pt x="211" y="113"/>
                    </a:lnTo>
                    <a:lnTo>
                      <a:pt x="213" y="103"/>
                    </a:lnTo>
                    <a:lnTo>
                      <a:pt x="211" y="92"/>
                    </a:lnTo>
                    <a:lnTo>
                      <a:pt x="210" y="82"/>
                    </a:lnTo>
                    <a:lnTo>
                      <a:pt x="207" y="72"/>
                    </a:lnTo>
                    <a:lnTo>
                      <a:pt x="204" y="63"/>
                    </a:lnTo>
                    <a:lnTo>
                      <a:pt x="200" y="53"/>
                    </a:lnTo>
                    <a:lnTo>
                      <a:pt x="194" y="45"/>
                    </a:lnTo>
                    <a:lnTo>
                      <a:pt x="189" y="38"/>
                    </a:lnTo>
                    <a:lnTo>
                      <a:pt x="182" y="31"/>
                    </a:lnTo>
                    <a:lnTo>
                      <a:pt x="173" y="24"/>
                    </a:lnTo>
                    <a:lnTo>
                      <a:pt x="166" y="18"/>
                    </a:lnTo>
                    <a:lnTo>
                      <a:pt x="157" y="12"/>
                    </a:lnTo>
                    <a:lnTo>
                      <a:pt x="148" y="8"/>
                    </a:lnTo>
                    <a:lnTo>
                      <a:pt x="138" y="5"/>
                    </a:lnTo>
                    <a:lnTo>
                      <a:pt x="128" y="2"/>
                    </a:lnTo>
                    <a:lnTo>
                      <a:pt x="118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8"/>
                    </a:lnTo>
                    <a:lnTo>
                      <a:pt x="57" y="12"/>
                    </a:lnTo>
                    <a:lnTo>
                      <a:pt x="47" y="18"/>
                    </a:lnTo>
                    <a:lnTo>
                      <a:pt x="40" y="24"/>
                    </a:lnTo>
                    <a:lnTo>
                      <a:pt x="31" y="31"/>
                    </a:lnTo>
                    <a:lnTo>
                      <a:pt x="24" y="38"/>
                    </a:lnTo>
                    <a:lnTo>
                      <a:pt x="19" y="45"/>
                    </a:lnTo>
                    <a:lnTo>
                      <a:pt x="13" y="53"/>
                    </a:lnTo>
                    <a:lnTo>
                      <a:pt x="9" y="63"/>
                    </a:lnTo>
                    <a:lnTo>
                      <a:pt x="6" y="72"/>
                    </a:lnTo>
                    <a:lnTo>
                      <a:pt x="3" y="82"/>
                    </a:lnTo>
                    <a:lnTo>
                      <a:pt x="2" y="92"/>
                    </a:lnTo>
                    <a:lnTo>
                      <a:pt x="0" y="103"/>
                    </a:lnTo>
                    <a:lnTo>
                      <a:pt x="2" y="113"/>
                    </a:lnTo>
                    <a:lnTo>
                      <a:pt x="3" y="123"/>
                    </a:lnTo>
                    <a:lnTo>
                      <a:pt x="6" y="133"/>
                    </a:lnTo>
                    <a:lnTo>
                      <a:pt x="9" y="143"/>
                    </a:lnTo>
                    <a:lnTo>
                      <a:pt x="13" y="151"/>
                    </a:lnTo>
                    <a:lnTo>
                      <a:pt x="19" y="160"/>
                    </a:lnTo>
                    <a:lnTo>
                      <a:pt x="24" y="168"/>
                    </a:lnTo>
                    <a:lnTo>
                      <a:pt x="31" y="175"/>
                    </a:lnTo>
                    <a:lnTo>
                      <a:pt x="40" y="183"/>
                    </a:lnTo>
                    <a:lnTo>
                      <a:pt x="47" y="188"/>
                    </a:lnTo>
                    <a:lnTo>
                      <a:pt x="57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8" name="Freeform 121">
                <a:extLst>
                  <a:ext uri="{FF2B5EF4-FFF2-40B4-BE49-F238E27FC236}">
                    <a16:creationId xmlns:a16="http://schemas.microsoft.com/office/drawing/2014/main" id="{41FEC961-7047-4074-9338-02B9BF097F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62433" y="4621788"/>
                <a:ext cx="54738" cy="53171"/>
              </a:xfrm>
              <a:custGeom>
                <a:avLst/>
                <a:gdLst>
                  <a:gd name="T0" fmla="*/ 116 w 211"/>
                  <a:gd name="T1" fmla="*/ 205 h 205"/>
                  <a:gd name="T2" fmla="*/ 138 w 211"/>
                  <a:gd name="T3" fmla="*/ 201 h 205"/>
                  <a:gd name="T4" fmla="*/ 156 w 211"/>
                  <a:gd name="T5" fmla="*/ 193 h 205"/>
                  <a:gd name="T6" fmla="*/ 173 w 211"/>
                  <a:gd name="T7" fmla="*/ 183 h 205"/>
                  <a:gd name="T8" fmla="*/ 187 w 211"/>
                  <a:gd name="T9" fmla="*/ 168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8 h 205"/>
                  <a:gd name="T24" fmla="*/ 173 w 211"/>
                  <a:gd name="T25" fmla="*/ 24 h 205"/>
                  <a:gd name="T26" fmla="*/ 156 w 211"/>
                  <a:gd name="T27" fmla="*/ 12 h 205"/>
                  <a:gd name="T28" fmla="*/ 138 w 211"/>
                  <a:gd name="T29" fmla="*/ 5 h 205"/>
                  <a:gd name="T30" fmla="*/ 116 w 211"/>
                  <a:gd name="T31" fmla="*/ 1 h 205"/>
                  <a:gd name="T32" fmla="*/ 95 w 211"/>
                  <a:gd name="T33" fmla="*/ 1 h 205"/>
                  <a:gd name="T34" fmla="*/ 75 w 211"/>
                  <a:gd name="T35" fmla="*/ 5 h 205"/>
                  <a:gd name="T36" fmla="*/ 55 w 211"/>
                  <a:gd name="T37" fmla="*/ 12 h 205"/>
                  <a:gd name="T38" fmla="*/ 38 w 211"/>
                  <a:gd name="T39" fmla="*/ 24 h 205"/>
                  <a:gd name="T40" fmla="*/ 24 w 211"/>
                  <a:gd name="T41" fmla="*/ 38 h 205"/>
                  <a:gd name="T42" fmla="*/ 13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3 w 211"/>
                  <a:gd name="T53" fmla="*/ 151 h 205"/>
                  <a:gd name="T54" fmla="*/ 24 w 211"/>
                  <a:gd name="T55" fmla="*/ 168 h 205"/>
                  <a:gd name="T56" fmla="*/ 38 w 211"/>
                  <a:gd name="T57" fmla="*/ 183 h 205"/>
                  <a:gd name="T58" fmla="*/ 55 w 211"/>
                  <a:gd name="T59" fmla="*/ 193 h 205"/>
                  <a:gd name="T60" fmla="*/ 75 w 211"/>
                  <a:gd name="T61" fmla="*/ 201 h 205"/>
                  <a:gd name="T62" fmla="*/ 95 w 211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5"/>
                    </a:lnTo>
                    <a:lnTo>
                      <a:pt x="128" y="204"/>
                    </a:lnTo>
                    <a:lnTo>
                      <a:pt x="138" y="201"/>
                    </a:lnTo>
                    <a:lnTo>
                      <a:pt x="147" y="198"/>
                    </a:lnTo>
                    <a:lnTo>
                      <a:pt x="156" y="193"/>
                    </a:lnTo>
                    <a:lnTo>
                      <a:pt x="164" y="188"/>
                    </a:lnTo>
                    <a:lnTo>
                      <a:pt x="173" y="183"/>
                    </a:lnTo>
                    <a:lnTo>
                      <a:pt x="180" y="175"/>
                    </a:lnTo>
                    <a:lnTo>
                      <a:pt x="187" y="168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3" y="143"/>
                    </a:lnTo>
                    <a:lnTo>
                      <a:pt x="207" y="133"/>
                    </a:lnTo>
                    <a:lnTo>
                      <a:pt x="210" y="123"/>
                    </a:lnTo>
                    <a:lnTo>
                      <a:pt x="211" y="113"/>
                    </a:lnTo>
                    <a:lnTo>
                      <a:pt x="211" y="103"/>
                    </a:lnTo>
                    <a:lnTo>
                      <a:pt x="211" y="92"/>
                    </a:lnTo>
                    <a:lnTo>
                      <a:pt x="210" y="82"/>
                    </a:lnTo>
                    <a:lnTo>
                      <a:pt x="207" y="72"/>
                    </a:lnTo>
                    <a:lnTo>
                      <a:pt x="203" y="63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8"/>
                    </a:lnTo>
                    <a:lnTo>
                      <a:pt x="180" y="31"/>
                    </a:lnTo>
                    <a:lnTo>
                      <a:pt x="173" y="24"/>
                    </a:lnTo>
                    <a:lnTo>
                      <a:pt x="164" y="18"/>
                    </a:lnTo>
                    <a:lnTo>
                      <a:pt x="156" y="12"/>
                    </a:lnTo>
                    <a:lnTo>
                      <a:pt x="147" y="8"/>
                    </a:lnTo>
                    <a:lnTo>
                      <a:pt x="138" y="5"/>
                    </a:lnTo>
                    <a:lnTo>
                      <a:pt x="128" y="2"/>
                    </a:lnTo>
                    <a:lnTo>
                      <a:pt x="116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8"/>
                    </a:lnTo>
                    <a:lnTo>
                      <a:pt x="55" y="12"/>
                    </a:lnTo>
                    <a:lnTo>
                      <a:pt x="47" y="18"/>
                    </a:lnTo>
                    <a:lnTo>
                      <a:pt x="38" y="24"/>
                    </a:lnTo>
                    <a:lnTo>
                      <a:pt x="31" y="31"/>
                    </a:lnTo>
                    <a:lnTo>
                      <a:pt x="24" y="38"/>
                    </a:lnTo>
                    <a:lnTo>
                      <a:pt x="19" y="45"/>
                    </a:lnTo>
                    <a:lnTo>
                      <a:pt x="13" y="53"/>
                    </a:lnTo>
                    <a:lnTo>
                      <a:pt x="9" y="63"/>
                    </a:lnTo>
                    <a:lnTo>
                      <a:pt x="4" y="72"/>
                    </a:lnTo>
                    <a:lnTo>
                      <a:pt x="3" y="82"/>
                    </a:lnTo>
                    <a:lnTo>
                      <a:pt x="0" y="92"/>
                    </a:lnTo>
                    <a:lnTo>
                      <a:pt x="0" y="103"/>
                    </a:lnTo>
                    <a:lnTo>
                      <a:pt x="0" y="113"/>
                    </a:lnTo>
                    <a:lnTo>
                      <a:pt x="3" y="123"/>
                    </a:lnTo>
                    <a:lnTo>
                      <a:pt x="4" y="133"/>
                    </a:lnTo>
                    <a:lnTo>
                      <a:pt x="9" y="143"/>
                    </a:lnTo>
                    <a:lnTo>
                      <a:pt x="13" y="151"/>
                    </a:lnTo>
                    <a:lnTo>
                      <a:pt x="19" y="160"/>
                    </a:lnTo>
                    <a:lnTo>
                      <a:pt x="24" y="168"/>
                    </a:lnTo>
                    <a:lnTo>
                      <a:pt x="31" y="175"/>
                    </a:lnTo>
                    <a:lnTo>
                      <a:pt x="38" y="183"/>
                    </a:lnTo>
                    <a:lnTo>
                      <a:pt x="47" y="188"/>
                    </a:lnTo>
                    <a:lnTo>
                      <a:pt x="55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19" name="Freeform 120">
                <a:extLst>
                  <a:ext uri="{FF2B5EF4-FFF2-40B4-BE49-F238E27FC236}">
                    <a16:creationId xmlns:a16="http://schemas.microsoft.com/office/drawing/2014/main" id="{39CC5809-BE88-4396-A930-65B3EEF714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62433" y="4621788"/>
                <a:ext cx="54738" cy="53171"/>
              </a:xfrm>
              <a:custGeom>
                <a:avLst/>
                <a:gdLst>
                  <a:gd name="T0" fmla="*/ 116 w 211"/>
                  <a:gd name="T1" fmla="*/ 205 h 205"/>
                  <a:gd name="T2" fmla="*/ 138 w 211"/>
                  <a:gd name="T3" fmla="*/ 201 h 205"/>
                  <a:gd name="T4" fmla="*/ 156 w 211"/>
                  <a:gd name="T5" fmla="*/ 193 h 205"/>
                  <a:gd name="T6" fmla="*/ 173 w 211"/>
                  <a:gd name="T7" fmla="*/ 183 h 205"/>
                  <a:gd name="T8" fmla="*/ 187 w 211"/>
                  <a:gd name="T9" fmla="*/ 168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8 h 205"/>
                  <a:gd name="T24" fmla="*/ 173 w 211"/>
                  <a:gd name="T25" fmla="*/ 24 h 205"/>
                  <a:gd name="T26" fmla="*/ 156 w 211"/>
                  <a:gd name="T27" fmla="*/ 12 h 205"/>
                  <a:gd name="T28" fmla="*/ 138 w 211"/>
                  <a:gd name="T29" fmla="*/ 5 h 205"/>
                  <a:gd name="T30" fmla="*/ 116 w 211"/>
                  <a:gd name="T31" fmla="*/ 1 h 205"/>
                  <a:gd name="T32" fmla="*/ 95 w 211"/>
                  <a:gd name="T33" fmla="*/ 1 h 205"/>
                  <a:gd name="T34" fmla="*/ 75 w 211"/>
                  <a:gd name="T35" fmla="*/ 5 h 205"/>
                  <a:gd name="T36" fmla="*/ 55 w 211"/>
                  <a:gd name="T37" fmla="*/ 12 h 205"/>
                  <a:gd name="T38" fmla="*/ 38 w 211"/>
                  <a:gd name="T39" fmla="*/ 24 h 205"/>
                  <a:gd name="T40" fmla="*/ 24 w 211"/>
                  <a:gd name="T41" fmla="*/ 38 h 205"/>
                  <a:gd name="T42" fmla="*/ 13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3 w 211"/>
                  <a:gd name="T53" fmla="*/ 151 h 205"/>
                  <a:gd name="T54" fmla="*/ 24 w 211"/>
                  <a:gd name="T55" fmla="*/ 168 h 205"/>
                  <a:gd name="T56" fmla="*/ 38 w 211"/>
                  <a:gd name="T57" fmla="*/ 183 h 205"/>
                  <a:gd name="T58" fmla="*/ 55 w 211"/>
                  <a:gd name="T59" fmla="*/ 193 h 205"/>
                  <a:gd name="T60" fmla="*/ 75 w 211"/>
                  <a:gd name="T61" fmla="*/ 201 h 205"/>
                  <a:gd name="T62" fmla="*/ 95 w 211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5"/>
                    </a:lnTo>
                    <a:lnTo>
                      <a:pt x="128" y="204"/>
                    </a:lnTo>
                    <a:lnTo>
                      <a:pt x="138" y="201"/>
                    </a:lnTo>
                    <a:lnTo>
                      <a:pt x="147" y="198"/>
                    </a:lnTo>
                    <a:lnTo>
                      <a:pt x="156" y="193"/>
                    </a:lnTo>
                    <a:lnTo>
                      <a:pt x="164" y="188"/>
                    </a:lnTo>
                    <a:lnTo>
                      <a:pt x="173" y="183"/>
                    </a:lnTo>
                    <a:lnTo>
                      <a:pt x="180" y="175"/>
                    </a:lnTo>
                    <a:lnTo>
                      <a:pt x="187" y="168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3" y="143"/>
                    </a:lnTo>
                    <a:lnTo>
                      <a:pt x="207" y="133"/>
                    </a:lnTo>
                    <a:lnTo>
                      <a:pt x="210" y="123"/>
                    </a:lnTo>
                    <a:lnTo>
                      <a:pt x="211" y="113"/>
                    </a:lnTo>
                    <a:lnTo>
                      <a:pt x="211" y="103"/>
                    </a:lnTo>
                    <a:lnTo>
                      <a:pt x="211" y="92"/>
                    </a:lnTo>
                    <a:lnTo>
                      <a:pt x="210" y="82"/>
                    </a:lnTo>
                    <a:lnTo>
                      <a:pt x="207" y="72"/>
                    </a:lnTo>
                    <a:lnTo>
                      <a:pt x="203" y="63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8"/>
                    </a:lnTo>
                    <a:lnTo>
                      <a:pt x="180" y="31"/>
                    </a:lnTo>
                    <a:lnTo>
                      <a:pt x="173" y="24"/>
                    </a:lnTo>
                    <a:lnTo>
                      <a:pt x="164" y="18"/>
                    </a:lnTo>
                    <a:lnTo>
                      <a:pt x="156" y="12"/>
                    </a:lnTo>
                    <a:lnTo>
                      <a:pt x="147" y="8"/>
                    </a:lnTo>
                    <a:lnTo>
                      <a:pt x="138" y="5"/>
                    </a:lnTo>
                    <a:lnTo>
                      <a:pt x="128" y="2"/>
                    </a:lnTo>
                    <a:lnTo>
                      <a:pt x="116" y="1"/>
                    </a:lnTo>
                    <a:lnTo>
                      <a:pt x="106" y="0"/>
                    </a:lnTo>
                    <a:lnTo>
                      <a:pt x="95" y="1"/>
                    </a:lnTo>
                    <a:lnTo>
                      <a:pt x="85" y="2"/>
                    </a:lnTo>
                    <a:lnTo>
                      <a:pt x="75" y="5"/>
                    </a:lnTo>
                    <a:lnTo>
                      <a:pt x="65" y="8"/>
                    </a:lnTo>
                    <a:lnTo>
                      <a:pt x="55" y="12"/>
                    </a:lnTo>
                    <a:lnTo>
                      <a:pt x="47" y="18"/>
                    </a:lnTo>
                    <a:lnTo>
                      <a:pt x="38" y="24"/>
                    </a:lnTo>
                    <a:lnTo>
                      <a:pt x="31" y="31"/>
                    </a:lnTo>
                    <a:lnTo>
                      <a:pt x="24" y="38"/>
                    </a:lnTo>
                    <a:lnTo>
                      <a:pt x="19" y="45"/>
                    </a:lnTo>
                    <a:lnTo>
                      <a:pt x="13" y="53"/>
                    </a:lnTo>
                    <a:lnTo>
                      <a:pt x="9" y="63"/>
                    </a:lnTo>
                    <a:lnTo>
                      <a:pt x="4" y="72"/>
                    </a:lnTo>
                    <a:lnTo>
                      <a:pt x="3" y="82"/>
                    </a:lnTo>
                    <a:lnTo>
                      <a:pt x="0" y="92"/>
                    </a:lnTo>
                    <a:lnTo>
                      <a:pt x="0" y="103"/>
                    </a:lnTo>
                    <a:lnTo>
                      <a:pt x="0" y="113"/>
                    </a:lnTo>
                    <a:lnTo>
                      <a:pt x="3" y="123"/>
                    </a:lnTo>
                    <a:lnTo>
                      <a:pt x="4" y="133"/>
                    </a:lnTo>
                    <a:lnTo>
                      <a:pt x="9" y="143"/>
                    </a:lnTo>
                    <a:lnTo>
                      <a:pt x="13" y="151"/>
                    </a:lnTo>
                    <a:lnTo>
                      <a:pt x="19" y="160"/>
                    </a:lnTo>
                    <a:lnTo>
                      <a:pt x="24" y="168"/>
                    </a:lnTo>
                    <a:lnTo>
                      <a:pt x="31" y="175"/>
                    </a:lnTo>
                    <a:lnTo>
                      <a:pt x="38" y="183"/>
                    </a:lnTo>
                    <a:lnTo>
                      <a:pt x="47" y="188"/>
                    </a:lnTo>
                    <a:lnTo>
                      <a:pt x="55" y="193"/>
                    </a:lnTo>
                    <a:lnTo>
                      <a:pt x="65" y="198"/>
                    </a:lnTo>
                    <a:lnTo>
                      <a:pt x="75" y="201"/>
                    </a:lnTo>
                    <a:lnTo>
                      <a:pt x="85" y="204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0" name="Freeform 119">
                <a:extLst>
                  <a:ext uri="{FF2B5EF4-FFF2-40B4-BE49-F238E27FC236}">
                    <a16:creationId xmlns:a16="http://schemas.microsoft.com/office/drawing/2014/main" id="{531597C7-9A08-4601-BB25-DFF295E5A2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62433" y="3219799"/>
                <a:ext cx="54738" cy="53171"/>
              </a:xfrm>
              <a:custGeom>
                <a:avLst/>
                <a:gdLst>
                  <a:gd name="T0" fmla="*/ 116 w 211"/>
                  <a:gd name="T1" fmla="*/ 204 h 205"/>
                  <a:gd name="T2" fmla="*/ 138 w 211"/>
                  <a:gd name="T3" fmla="*/ 200 h 205"/>
                  <a:gd name="T4" fmla="*/ 156 w 211"/>
                  <a:gd name="T5" fmla="*/ 192 h 205"/>
                  <a:gd name="T6" fmla="*/ 173 w 211"/>
                  <a:gd name="T7" fmla="*/ 181 h 205"/>
                  <a:gd name="T8" fmla="*/ 187 w 211"/>
                  <a:gd name="T9" fmla="*/ 167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6 h 205"/>
                  <a:gd name="T24" fmla="*/ 173 w 211"/>
                  <a:gd name="T25" fmla="*/ 22 h 205"/>
                  <a:gd name="T26" fmla="*/ 156 w 211"/>
                  <a:gd name="T27" fmla="*/ 12 h 205"/>
                  <a:gd name="T28" fmla="*/ 138 w 211"/>
                  <a:gd name="T29" fmla="*/ 4 h 205"/>
                  <a:gd name="T30" fmla="*/ 116 w 211"/>
                  <a:gd name="T31" fmla="*/ 0 h 205"/>
                  <a:gd name="T32" fmla="*/ 95 w 211"/>
                  <a:gd name="T33" fmla="*/ 0 h 205"/>
                  <a:gd name="T34" fmla="*/ 75 w 211"/>
                  <a:gd name="T35" fmla="*/ 4 h 205"/>
                  <a:gd name="T36" fmla="*/ 55 w 211"/>
                  <a:gd name="T37" fmla="*/ 12 h 205"/>
                  <a:gd name="T38" fmla="*/ 38 w 211"/>
                  <a:gd name="T39" fmla="*/ 22 h 205"/>
                  <a:gd name="T40" fmla="*/ 24 w 211"/>
                  <a:gd name="T41" fmla="*/ 36 h 205"/>
                  <a:gd name="T42" fmla="*/ 13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3 w 211"/>
                  <a:gd name="T53" fmla="*/ 151 h 205"/>
                  <a:gd name="T54" fmla="*/ 24 w 211"/>
                  <a:gd name="T55" fmla="*/ 167 h 205"/>
                  <a:gd name="T56" fmla="*/ 38 w 211"/>
                  <a:gd name="T57" fmla="*/ 181 h 205"/>
                  <a:gd name="T58" fmla="*/ 55 w 211"/>
                  <a:gd name="T59" fmla="*/ 192 h 205"/>
                  <a:gd name="T60" fmla="*/ 75 w 211"/>
                  <a:gd name="T61" fmla="*/ 200 h 205"/>
                  <a:gd name="T62" fmla="*/ 95 w 211"/>
                  <a:gd name="T63" fmla="*/ 204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4"/>
                    </a:lnTo>
                    <a:lnTo>
                      <a:pt x="128" y="202"/>
                    </a:lnTo>
                    <a:lnTo>
                      <a:pt x="138" y="200"/>
                    </a:lnTo>
                    <a:lnTo>
                      <a:pt x="147" y="197"/>
                    </a:lnTo>
                    <a:lnTo>
                      <a:pt x="156" y="192"/>
                    </a:lnTo>
                    <a:lnTo>
                      <a:pt x="164" y="187"/>
                    </a:lnTo>
                    <a:lnTo>
                      <a:pt x="173" y="181"/>
                    </a:lnTo>
                    <a:lnTo>
                      <a:pt x="180" y="174"/>
                    </a:lnTo>
                    <a:lnTo>
                      <a:pt x="187" y="167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3" y="141"/>
                    </a:lnTo>
                    <a:lnTo>
                      <a:pt x="207" y="133"/>
                    </a:lnTo>
                    <a:lnTo>
                      <a:pt x="210" y="123"/>
                    </a:lnTo>
                    <a:lnTo>
                      <a:pt x="211" y="113"/>
                    </a:lnTo>
                    <a:lnTo>
                      <a:pt x="211" y="102"/>
                    </a:lnTo>
                    <a:lnTo>
                      <a:pt x="211" y="92"/>
                    </a:lnTo>
                    <a:lnTo>
                      <a:pt x="210" y="82"/>
                    </a:lnTo>
                    <a:lnTo>
                      <a:pt x="207" y="72"/>
                    </a:lnTo>
                    <a:lnTo>
                      <a:pt x="203" y="62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6"/>
                    </a:lnTo>
                    <a:lnTo>
                      <a:pt x="180" y="29"/>
                    </a:lnTo>
                    <a:lnTo>
                      <a:pt x="173" y="22"/>
                    </a:lnTo>
                    <a:lnTo>
                      <a:pt x="164" y="17"/>
                    </a:lnTo>
                    <a:lnTo>
                      <a:pt x="156" y="12"/>
                    </a:lnTo>
                    <a:lnTo>
                      <a:pt x="147" y="7"/>
                    </a:lnTo>
                    <a:lnTo>
                      <a:pt x="138" y="4"/>
                    </a:lnTo>
                    <a:lnTo>
                      <a:pt x="128" y="1"/>
                    </a:lnTo>
                    <a:lnTo>
                      <a:pt x="116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1"/>
                    </a:lnTo>
                    <a:lnTo>
                      <a:pt x="75" y="4"/>
                    </a:lnTo>
                    <a:lnTo>
                      <a:pt x="65" y="7"/>
                    </a:lnTo>
                    <a:lnTo>
                      <a:pt x="55" y="12"/>
                    </a:lnTo>
                    <a:lnTo>
                      <a:pt x="47" y="17"/>
                    </a:lnTo>
                    <a:lnTo>
                      <a:pt x="38" y="22"/>
                    </a:lnTo>
                    <a:lnTo>
                      <a:pt x="31" y="29"/>
                    </a:lnTo>
                    <a:lnTo>
                      <a:pt x="24" y="36"/>
                    </a:lnTo>
                    <a:lnTo>
                      <a:pt x="19" y="45"/>
                    </a:lnTo>
                    <a:lnTo>
                      <a:pt x="13" y="53"/>
                    </a:lnTo>
                    <a:lnTo>
                      <a:pt x="9" y="62"/>
                    </a:lnTo>
                    <a:lnTo>
                      <a:pt x="4" y="72"/>
                    </a:lnTo>
                    <a:lnTo>
                      <a:pt x="3" y="82"/>
                    </a:lnTo>
                    <a:lnTo>
                      <a:pt x="0" y="92"/>
                    </a:lnTo>
                    <a:lnTo>
                      <a:pt x="0" y="102"/>
                    </a:lnTo>
                    <a:lnTo>
                      <a:pt x="0" y="113"/>
                    </a:lnTo>
                    <a:lnTo>
                      <a:pt x="3" y="123"/>
                    </a:lnTo>
                    <a:lnTo>
                      <a:pt x="4" y="133"/>
                    </a:lnTo>
                    <a:lnTo>
                      <a:pt x="9" y="141"/>
                    </a:lnTo>
                    <a:lnTo>
                      <a:pt x="13" y="151"/>
                    </a:lnTo>
                    <a:lnTo>
                      <a:pt x="19" y="160"/>
                    </a:lnTo>
                    <a:lnTo>
                      <a:pt x="24" y="167"/>
                    </a:lnTo>
                    <a:lnTo>
                      <a:pt x="31" y="174"/>
                    </a:lnTo>
                    <a:lnTo>
                      <a:pt x="38" y="181"/>
                    </a:lnTo>
                    <a:lnTo>
                      <a:pt x="47" y="187"/>
                    </a:lnTo>
                    <a:lnTo>
                      <a:pt x="55" y="192"/>
                    </a:lnTo>
                    <a:lnTo>
                      <a:pt x="65" y="197"/>
                    </a:lnTo>
                    <a:lnTo>
                      <a:pt x="75" y="200"/>
                    </a:lnTo>
                    <a:lnTo>
                      <a:pt x="85" y="202"/>
                    </a:lnTo>
                    <a:lnTo>
                      <a:pt x="95" y="204"/>
                    </a:lnTo>
                    <a:lnTo>
                      <a:pt x="106" y="20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1" name="Freeform 118">
                <a:extLst>
                  <a:ext uri="{FF2B5EF4-FFF2-40B4-BE49-F238E27FC236}">
                    <a16:creationId xmlns:a16="http://schemas.microsoft.com/office/drawing/2014/main" id="{2359481E-5A44-431E-9F21-E22C776AB1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62433" y="3219799"/>
                <a:ext cx="54738" cy="53171"/>
              </a:xfrm>
              <a:custGeom>
                <a:avLst/>
                <a:gdLst>
                  <a:gd name="T0" fmla="*/ 116 w 211"/>
                  <a:gd name="T1" fmla="*/ 204 h 205"/>
                  <a:gd name="T2" fmla="*/ 138 w 211"/>
                  <a:gd name="T3" fmla="*/ 200 h 205"/>
                  <a:gd name="T4" fmla="*/ 156 w 211"/>
                  <a:gd name="T5" fmla="*/ 192 h 205"/>
                  <a:gd name="T6" fmla="*/ 173 w 211"/>
                  <a:gd name="T7" fmla="*/ 181 h 205"/>
                  <a:gd name="T8" fmla="*/ 187 w 211"/>
                  <a:gd name="T9" fmla="*/ 167 h 205"/>
                  <a:gd name="T10" fmla="*/ 198 w 211"/>
                  <a:gd name="T11" fmla="*/ 151 h 205"/>
                  <a:gd name="T12" fmla="*/ 207 w 211"/>
                  <a:gd name="T13" fmla="*/ 133 h 205"/>
                  <a:gd name="T14" fmla="*/ 211 w 211"/>
                  <a:gd name="T15" fmla="*/ 113 h 205"/>
                  <a:gd name="T16" fmla="*/ 211 w 211"/>
                  <a:gd name="T17" fmla="*/ 92 h 205"/>
                  <a:gd name="T18" fmla="*/ 207 w 211"/>
                  <a:gd name="T19" fmla="*/ 72 h 205"/>
                  <a:gd name="T20" fmla="*/ 198 w 211"/>
                  <a:gd name="T21" fmla="*/ 53 h 205"/>
                  <a:gd name="T22" fmla="*/ 187 w 211"/>
                  <a:gd name="T23" fmla="*/ 36 h 205"/>
                  <a:gd name="T24" fmla="*/ 173 w 211"/>
                  <a:gd name="T25" fmla="*/ 22 h 205"/>
                  <a:gd name="T26" fmla="*/ 156 w 211"/>
                  <a:gd name="T27" fmla="*/ 12 h 205"/>
                  <a:gd name="T28" fmla="*/ 138 w 211"/>
                  <a:gd name="T29" fmla="*/ 4 h 205"/>
                  <a:gd name="T30" fmla="*/ 116 w 211"/>
                  <a:gd name="T31" fmla="*/ 0 h 205"/>
                  <a:gd name="T32" fmla="*/ 95 w 211"/>
                  <a:gd name="T33" fmla="*/ 0 h 205"/>
                  <a:gd name="T34" fmla="*/ 75 w 211"/>
                  <a:gd name="T35" fmla="*/ 4 h 205"/>
                  <a:gd name="T36" fmla="*/ 55 w 211"/>
                  <a:gd name="T37" fmla="*/ 12 h 205"/>
                  <a:gd name="T38" fmla="*/ 38 w 211"/>
                  <a:gd name="T39" fmla="*/ 22 h 205"/>
                  <a:gd name="T40" fmla="*/ 24 w 211"/>
                  <a:gd name="T41" fmla="*/ 36 h 205"/>
                  <a:gd name="T42" fmla="*/ 13 w 211"/>
                  <a:gd name="T43" fmla="*/ 53 h 205"/>
                  <a:gd name="T44" fmla="*/ 4 w 211"/>
                  <a:gd name="T45" fmla="*/ 72 h 205"/>
                  <a:gd name="T46" fmla="*/ 0 w 211"/>
                  <a:gd name="T47" fmla="*/ 92 h 205"/>
                  <a:gd name="T48" fmla="*/ 0 w 211"/>
                  <a:gd name="T49" fmla="*/ 113 h 205"/>
                  <a:gd name="T50" fmla="*/ 4 w 211"/>
                  <a:gd name="T51" fmla="*/ 133 h 205"/>
                  <a:gd name="T52" fmla="*/ 13 w 211"/>
                  <a:gd name="T53" fmla="*/ 151 h 205"/>
                  <a:gd name="T54" fmla="*/ 24 w 211"/>
                  <a:gd name="T55" fmla="*/ 167 h 205"/>
                  <a:gd name="T56" fmla="*/ 38 w 211"/>
                  <a:gd name="T57" fmla="*/ 181 h 205"/>
                  <a:gd name="T58" fmla="*/ 55 w 211"/>
                  <a:gd name="T59" fmla="*/ 192 h 205"/>
                  <a:gd name="T60" fmla="*/ 75 w 211"/>
                  <a:gd name="T61" fmla="*/ 200 h 205"/>
                  <a:gd name="T62" fmla="*/ 95 w 211"/>
                  <a:gd name="T63" fmla="*/ 204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5">
                    <a:moveTo>
                      <a:pt x="106" y="205"/>
                    </a:moveTo>
                    <a:lnTo>
                      <a:pt x="116" y="204"/>
                    </a:lnTo>
                    <a:lnTo>
                      <a:pt x="128" y="202"/>
                    </a:lnTo>
                    <a:lnTo>
                      <a:pt x="138" y="200"/>
                    </a:lnTo>
                    <a:lnTo>
                      <a:pt x="147" y="197"/>
                    </a:lnTo>
                    <a:lnTo>
                      <a:pt x="156" y="192"/>
                    </a:lnTo>
                    <a:lnTo>
                      <a:pt x="164" y="187"/>
                    </a:lnTo>
                    <a:lnTo>
                      <a:pt x="173" y="181"/>
                    </a:lnTo>
                    <a:lnTo>
                      <a:pt x="180" y="174"/>
                    </a:lnTo>
                    <a:lnTo>
                      <a:pt x="187" y="167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3" y="141"/>
                    </a:lnTo>
                    <a:lnTo>
                      <a:pt x="207" y="133"/>
                    </a:lnTo>
                    <a:lnTo>
                      <a:pt x="210" y="123"/>
                    </a:lnTo>
                    <a:lnTo>
                      <a:pt x="211" y="113"/>
                    </a:lnTo>
                    <a:lnTo>
                      <a:pt x="211" y="102"/>
                    </a:lnTo>
                    <a:lnTo>
                      <a:pt x="211" y="92"/>
                    </a:lnTo>
                    <a:lnTo>
                      <a:pt x="210" y="82"/>
                    </a:lnTo>
                    <a:lnTo>
                      <a:pt x="207" y="72"/>
                    </a:lnTo>
                    <a:lnTo>
                      <a:pt x="203" y="62"/>
                    </a:lnTo>
                    <a:lnTo>
                      <a:pt x="198" y="53"/>
                    </a:lnTo>
                    <a:lnTo>
                      <a:pt x="194" y="45"/>
                    </a:lnTo>
                    <a:lnTo>
                      <a:pt x="187" y="36"/>
                    </a:lnTo>
                    <a:lnTo>
                      <a:pt x="180" y="29"/>
                    </a:lnTo>
                    <a:lnTo>
                      <a:pt x="173" y="22"/>
                    </a:lnTo>
                    <a:lnTo>
                      <a:pt x="164" y="17"/>
                    </a:lnTo>
                    <a:lnTo>
                      <a:pt x="156" y="12"/>
                    </a:lnTo>
                    <a:lnTo>
                      <a:pt x="147" y="7"/>
                    </a:lnTo>
                    <a:lnTo>
                      <a:pt x="138" y="4"/>
                    </a:lnTo>
                    <a:lnTo>
                      <a:pt x="128" y="1"/>
                    </a:lnTo>
                    <a:lnTo>
                      <a:pt x="116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1"/>
                    </a:lnTo>
                    <a:lnTo>
                      <a:pt x="75" y="4"/>
                    </a:lnTo>
                    <a:lnTo>
                      <a:pt x="65" y="7"/>
                    </a:lnTo>
                    <a:lnTo>
                      <a:pt x="55" y="12"/>
                    </a:lnTo>
                    <a:lnTo>
                      <a:pt x="47" y="17"/>
                    </a:lnTo>
                    <a:lnTo>
                      <a:pt x="38" y="22"/>
                    </a:lnTo>
                    <a:lnTo>
                      <a:pt x="31" y="29"/>
                    </a:lnTo>
                    <a:lnTo>
                      <a:pt x="24" y="36"/>
                    </a:lnTo>
                    <a:lnTo>
                      <a:pt x="19" y="45"/>
                    </a:lnTo>
                    <a:lnTo>
                      <a:pt x="13" y="53"/>
                    </a:lnTo>
                    <a:lnTo>
                      <a:pt x="9" y="62"/>
                    </a:lnTo>
                    <a:lnTo>
                      <a:pt x="4" y="72"/>
                    </a:lnTo>
                    <a:lnTo>
                      <a:pt x="3" y="82"/>
                    </a:lnTo>
                    <a:lnTo>
                      <a:pt x="0" y="92"/>
                    </a:lnTo>
                    <a:lnTo>
                      <a:pt x="0" y="102"/>
                    </a:lnTo>
                    <a:lnTo>
                      <a:pt x="0" y="113"/>
                    </a:lnTo>
                    <a:lnTo>
                      <a:pt x="3" y="123"/>
                    </a:lnTo>
                    <a:lnTo>
                      <a:pt x="4" y="133"/>
                    </a:lnTo>
                    <a:lnTo>
                      <a:pt x="9" y="141"/>
                    </a:lnTo>
                    <a:lnTo>
                      <a:pt x="13" y="151"/>
                    </a:lnTo>
                    <a:lnTo>
                      <a:pt x="19" y="160"/>
                    </a:lnTo>
                    <a:lnTo>
                      <a:pt x="24" y="167"/>
                    </a:lnTo>
                    <a:lnTo>
                      <a:pt x="31" y="174"/>
                    </a:lnTo>
                    <a:lnTo>
                      <a:pt x="38" y="181"/>
                    </a:lnTo>
                    <a:lnTo>
                      <a:pt x="47" y="187"/>
                    </a:lnTo>
                    <a:lnTo>
                      <a:pt x="55" y="192"/>
                    </a:lnTo>
                    <a:lnTo>
                      <a:pt x="65" y="197"/>
                    </a:lnTo>
                    <a:lnTo>
                      <a:pt x="75" y="200"/>
                    </a:lnTo>
                    <a:lnTo>
                      <a:pt x="85" y="202"/>
                    </a:lnTo>
                    <a:lnTo>
                      <a:pt x="95" y="204"/>
                    </a:lnTo>
                    <a:lnTo>
                      <a:pt x="106" y="205"/>
                    </a:lnTo>
                    <a:close/>
                  </a:path>
                </a:pathLst>
              </a:custGeom>
              <a:noFill/>
              <a:ln w="2540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2" name="Rectangle 117">
                <a:extLst>
                  <a:ext uri="{FF2B5EF4-FFF2-40B4-BE49-F238E27FC236}">
                    <a16:creationId xmlns:a16="http://schemas.microsoft.com/office/drawing/2014/main" id="{336233F9-29BE-4F05-BE86-96F06817BE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62192" y="6188763"/>
                <a:ext cx="7037" cy="72719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3" name="Rectangle 116">
                <a:extLst>
                  <a:ext uri="{FF2B5EF4-FFF2-40B4-BE49-F238E27FC236}">
                    <a16:creationId xmlns:a16="http://schemas.microsoft.com/office/drawing/2014/main" id="{718DFB4E-6987-4A3B-B5F5-1B78BEA0EC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62192" y="6299014"/>
                <a:ext cx="7037" cy="72719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4" name="Rectangle 115">
                <a:extLst>
                  <a:ext uri="{FF2B5EF4-FFF2-40B4-BE49-F238E27FC236}">
                    <a16:creationId xmlns:a16="http://schemas.microsoft.com/office/drawing/2014/main" id="{7FA0E766-630A-4AF4-9B00-C5CBD20BAE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62192" y="6409265"/>
                <a:ext cx="7037" cy="72719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5" name="Rectangle 114">
                <a:extLst>
                  <a:ext uri="{FF2B5EF4-FFF2-40B4-BE49-F238E27FC236}">
                    <a16:creationId xmlns:a16="http://schemas.microsoft.com/office/drawing/2014/main" id="{2634FD20-8B6A-4BC1-8DF4-8FBF0468E9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62192" y="6518734"/>
                <a:ext cx="7037" cy="43006"/>
              </a:xfrm>
              <a:prstGeom prst="rect">
                <a:avLst/>
              </a:prstGeom>
              <a:solidFill>
                <a:srgbClr val="0C0C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6" name="Freeform 113">
                <a:extLst>
                  <a:ext uri="{FF2B5EF4-FFF2-40B4-BE49-F238E27FC236}">
                    <a16:creationId xmlns:a16="http://schemas.microsoft.com/office/drawing/2014/main" id="{92F76334-E284-4AA9-964A-17AE578849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62332" y="5872249"/>
                <a:ext cx="55520" cy="53171"/>
              </a:xfrm>
              <a:custGeom>
                <a:avLst/>
                <a:gdLst>
                  <a:gd name="T0" fmla="*/ 117 w 212"/>
                  <a:gd name="T1" fmla="*/ 205 h 205"/>
                  <a:gd name="T2" fmla="*/ 137 w 212"/>
                  <a:gd name="T3" fmla="*/ 201 h 205"/>
                  <a:gd name="T4" fmla="*/ 156 w 212"/>
                  <a:gd name="T5" fmla="*/ 193 h 205"/>
                  <a:gd name="T6" fmla="*/ 173 w 212"/>
                  <a:gd name="T7" fmla="*/ 181 h 205"/>
                  <a:gd name="T8" fmla="*/ 187 w 212"/>
                  <a:gd name="T9" fmla="*/ 168 h 205"/>
                  <a:gd name="T10" fmla="*/ 198 w 212"/>
                  <a:gd name="T11" fmla="*/ 151 h 205"/>
                  <a:gd name="T12" fmla="*/ 207 w 212"/>
                  <a:gd name="T13" fmla="*/ 133 h 205"/>
                  <a:gd name="T14" fmla="*/ 211 w 212"/>
                  <a:gd name="T15" fmla="*/ 113 h 205"/>
                  <a:gd name="T16" fmla="*/ 211 w 212"/>
                  <a:gd name="T17" fmla="*/ 92 h 205"/>
                  <a:gd name="T18" fmla="*/ 207 w 212"/>
                  <a:gd name="T19" fmla="*/ 72 h 205"/>
                  <a:gd name="T20" fmla="*/ 198 w 212"/>
                  <a:gd name="T21" fmla="*/ 54 h 205"/>
                  <a:gd name="T22" fmla="*/ 187 w 212"/>
                  <a:gd name="T23" fmla="*/ 38 h 205"/>
                  <a:gd name="T24" fmla="*/ 173 w 212"/>
                  <a:gd name="T25" fmla="*/ 24 h 205"/>
                  <a:gd name="T26" fmla="*/ 156 w 212"/>
                  <a:gd name="T27" fmla="*/ 12 h 205"/>
                  <a:gd name="T28" fmla="*/ 137 w 212"/>
                  <a:gd name="T29" fmla="*/ 4 h 205"/>
                  <a:gd name="T30" fmla="*/ 117 w 212"/>
                  <a:gd name="T31" fmla="*/ 0 h 205"/>
                  <a:gd name="T32" fmla="*/ 95 w 212"/>
                  <a:gd name="T33" fmla="*/ 0 h 205"/>
                  <a:gd name="T34" fmla="*/ 75 w 212"/>
                  <a:gd name="T35" fmla="*/ 4 h 205"/>
                  <a:gd name="T36" fmla="*/ 55 w 212"/>
                  <a:gd name="T37" fmla="*/ 12 h 205"/>
                  <a:gd name="T38" fmla="*/ 38 w 212"/>
                  <a:gd name="T39" fmla="*/ 24 h 205"/>
                  <a:gd name="T40" fmla="*/ 24 w 212"/>
                  <a:gd name="T41" fmla="*/ 38 h 205"/>
                  <a:gd name="T42" fmla="*/ 13 w 212"/>
                  <a:gd name="T43" fmla="*/ 54 h 205"/>
                  <a:gd name="T44" fmla="*/ 5 w 212"/>
                  <a:gd name="T45" fmla="*/ 72 h 205"/>
                  <a:gd name="T46" fmla="*/ 1 w 212"/>
                  <a:gd name="T47" fmla="*/ 92 h 205"/>
                  <a:gd name="T48" fmla="*/ 1 w 212"/>
                  <a:gd name="T49" fmla="*/ 113 h 205"/>
                  <a:gd name="T50" fmla="*/ 5 w 212"/>
                  <a:gd name="T51" fmla="*/ 133 h 205"/>
                  <a:gd name="T52" fmla="*/ 13 w 212"/>
                  <a:gd name="T53" fmla="*/ 151 h 205"/>
                  <a:gd name="T54" fmla="*/ 24 w 212"/>
                  <a:gd name="T55" fmla="*/ 168 h 205"/>
                  <a:gd name="T56" fmla="*/ 38 w 212"/>
                  <a:gd name="T57" fmla="*/ 181 h 205"/>
                  <a:gd name="T58" fmla="*/ 55 w 212"/>
                  <a:gd name="T59" fmla="*/ 193 h 205"/>
                  <a:gd name="T60" fmla="*/ 75 w 212"/>
                  <a:gd name="T61" fmla="*/ 201 h 205"/>
                  <a:gd name="T62" fmla="*/ 95 w 212"/>
                  <a:gd name="T63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2" h="205">
                    <a:moveTo>
                      <a:pt x="106" y="205"/>
                    </a:moveTo>
                    <a:lnTo>
                      <a:pt x="117" y="205"/>
                    </a:lnTo>
                    <a:lnTo>
                      <a:pt x="127" y="203"/>
                    </a:lnTo>
                    <a:lnTo>
                      <a:pt x="137" y="201"/>
                    </a:lnTo>
                    <a:lnTo>
                      <a:pt x="147" y="197"/>
                    </a:lnTo>
                    <a:lnTo>
                      <a:pt x="156" y="193"/>
                    </a:lnTo>
                    <a:lnTo>
                      <a:pt x="166" y="188"/>
                    </a:lnTo>
                    <a:lnTo>
                      <a:pt x="173" y="181"/>
                    </a:lnTo>
                    <a:lnTo>
                      <a:pt x="181" y="176"/>
                    </a:lnTo>
                    <a:lnTo>
                      <a:pt x="187" y="168"/>
                    </a:lnTo>
                    <a:lnTo>
                      <a:pt x="194" y="160"/>
                    </a:lnTo>
                    <a:lnTo>
                      <a:pt x="198" y="151"/>
                    </a:lnTo>
                    <a:lnTo>
                      <a:pt x="204" y="143"/>
                    </a:lnTo>
                    <a:lnTo>
                      <a:pt x="207" y="133"/>
                    </a:lnTo>
                    <a:lnTo>
                      <a:pt x="209" y="123"/>
                    </a:lnTo>
                    <a:lnTo>
                      <a:pt x="211" y="113"/>
                    </a:lnTo>
                    <a:lnTo>
                      <a:pt x="212" y="103"/>
                    </a:lnTo>
                    <a:lnTo>
                      <a:pt x="211" y="92"/>
                    </a:lnTo>
                    <a:lnTo>
                      <a:pt x="209" y="82"/>
                    </a:lnTo>
                    <a:lnTo>
                      <a:pt x="207" y="72"/>
                    </a:lnTo>
                    <a:lnTo>
                      <a:pt x="204" y="62"/>
                    </a:lnTo>
                    <a:lnTo>
                      <a:pt x="198" y="54"/>
                    </a:lnTo>
                    <a:lnTo>
                      <a:pt x="194" y="45"/>
                    </a:lnTo>
                    <a:lnTo>
                      <a:pt x="187" y="38"/>
                    </a:lnTo>
                    <a:lnTo>
                      <a:pt x="181" y="29"/>
                    </a:lnTo>
                    <a:lnTo>
                      <a:pt x="173" y="24"/>
                    </a:lnTo>
                    <a:lnTo>
                      <a:pt x="166" y="17"/>
                    </a:lnTo>
                    <a:lnTo>
                      <a:pt x="156" y="12"/>
                    </a:lnTo>
                    <a:lnTo>
                      <a:pt x="147" y="8"/>
                    </a:lnTo>
                    <a:lnTo>
                      <a:pt x="137" y="4"/>
                    </a:lnTo>
                    <a:lnTo>
                      <a:pt x="127" y="2"/>
                    </a:lnTo>
                    <a:lnTo>
                      <a:pt x="117" y="0"/>
                    </a:lnTo>
                    <a:lnTo>
                      <a:pt x="106" y="0"/>
                    </a:lnTo>
                    <a:lnTo>
                      <a:pt x="95" y="0"/>
                    </a:lnTo>
                    <a:lnTo>
                      <a:pt x="85" y="2"/>
                    </a:lnTo>
                    <a:lnTo>
                      <a:pt x="75" y="4"/>
                    </a:lnTo>
                    <a:lnTo>
                      <a:pt x="65" y="8"/>
                    </a:lnTo>
                    <a:lnTo>
                      <a:pt x="55" y="12"/>
                    </a:lnTo>
                    <a:lnTo>
                      <a:pt x="47" y="17"/>
                    </a:lnTo>
                    <a:lnTo>
                      <a:pt x="38" y="24"/>
                    </a:lnTo>
                    <a:lnTo>
                      <a:pt x="31" y="29"/>
                    </a:lnTo>
                    <a:lnTo>
                      <a:pt x="24" y="38"/>
                    </a:lnTo>
                    <a:lnTo>
                      <a:pt x="18" y="45"/>
                    </a:lnTo>
                    <a:lnTo>
                      <a:pt x="13" y="54"/>
                    </a:lnTo>
                    <a:lnTo>
                      <a:pt x="8" y="62"/>
                    </a:lnTo>
                    <a:lnTo>
                      <a:pt x="5" y="72"/>
                    </a:lnTo>
                    <a:lnTo>
                      <a:pt x="3" y="82"/>
                    </a:lnTo>
                    <a:lnTo>
                      <a:pt x="1" y="92"/>
                    </a:lnTo>
                    <a:lnTo>
                      <a:pt x="0" y="103"/>
                    </a:lnTo>
                    <a:lnTo>
                      <a:pt x="1" y="113"/>
                    </a:lnTo>
                    <a:lnTo>
                      <a:pt x="3" y="123"/>
                    </a:lnTo>
                    <a:lnTo>
                      <a:pt x="5" y="133"/>
                    </a:lnTo>
                    <a:lnTo>
                      <a:pt x="8" y="143"/>
                    </a:lnTo>
                    <a:lnTo>
                      <a:pt x="13" y="151"/>
                    </a:lnTo>
                    <a:lnTo>
                      <a:pt x="18" y="160"/>
                    </a:lnTo>
                    <a:lnTo>
                      <a:pt x="24" y="168"/>
                    </a:lnTo>
                    <a:lnTo>
                      <a:pt x="31" y="176"/>
                    </a:lnTo>
                    <a:lnTo>
                      <a:pt x="38" y="181"/>
                    </a:lnTo>
                    <a:lnTo>
                      <a:pt x="47" y="188"/>
                    </a:lnTo>
                    <a:lnTo>
                      <a:pt x="55" y="193"/>
                    </a:lnTo>
                    <a:lnTo>
                      <a:pt x="65" y="197"/>
                    </a:lnTo>
                    <a:lnTo>
                      <a:pt x="75" y="201"/>
                    </a:lnTo>
                    <a:lnTo>
                      <a:pt x="85" y="203"/>
                    </a:lnTo>
                    <a:lnTo>
                      <a:pt x="95" y="205"/>
                    </a:lnTo>
                    <a:lnTo>
                      <a:pt x="106" y="20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32" name="Freeform 111">
                <a:extLst>
                  <a:ext uri="{FF2B5EF4-FFF2-40B4-BE49-F238E27FC236}">
                    <a16:creationId xmlns:a16="http://schemas.microsoft.com/office/drawing/2014/main" id="{BC8FA499-3EF1-4063-A927-4132E38ADB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72136" y="5570503"/>
                <a:ext cx="29716" cy="351345"/>
              </a:xfrm>
              <a:custGeom>
                <a:avLst/>
                <a:gdLst>
                  <a:gd name="T0" fmla="*/ 0 w 114"/>
                  <a:gd name="T1" fmla="*/ 0 h 7162"/>
                  <a:gd name="T2" fmla="*/ 26 w 114"/>
                  <a:gd name="T3" fmla="*/ 7162 h 7162"/>
                  <a:gd name="T4" fmla="*/ 114 w 114"/>
                  <a:gd name="T5" fmla="*/ 7162 h 7162"/>
                  <a:gd name="T6" fmla="*/ 88 w 114"/>
                  <a:gd name="T7" fmla="*/ 0 h 7162"/>
                  <a:gd name="T8" fmla="*/ 0 w 114"/>
                  <a:gd name="T9" fmla="*/ 0 h 7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4" h="7162">
                    <a:moveTo>
                      <a:pt x="0" y="0"/>
                    </a:moveTo>
                    <a:lnTo>
                      <a:pt x="26" y="7162"/>
                    </a:lnTo>
                    <a:lnTo>
                      <a:pt x="114" y="7162"/>
                    </a:lnTo>
                    <a:lnTo>
                      <a:pt x="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8" name="Freeform 111">
                <a:extLst>
                  <a:ext uri="{FF2B5EF4-FFF2-40B4-BE49-F238E27FC236}">
                    <a16:creationId xmlns:a16="http://schemas.microsoft.com/office/drawing/2014/main" id="{3FADCD48-A7E4-4445-BE97-F4DA557AE1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68688" y="3220914"/>
                <a:ext cx="29716" cy="2363676"/>
              </a:xfrm>
              <a:custGeom>
                <a:avLst/>
                <a:gdLst>
                  <a:gd name="T0" fmla="*/ 0 w 114"/>
                  <a:gd name="T1" fmla="*/ 0 h 7162"/>
                  <a:gd name="T2" fmla="*/ 26 w 114"/>
                  <a:gd name="T3" fmla="*/ 7162 h 7162"/>
                  <a:gd name="T4" fmla="*/ 114 w 114"/>
                  <a:gd name="T5" fmla="*/ 7162 h 7162"/>
                  <a:gd name="T6" fmla="*/ 88 w 114"/>
                  <a:gd name="T7" fmla="*/ 0 h 7162"/>
                  <a:gd name="T8" fmla="*/ 0 w 114"/>
                  <a:gd name="T9" fmla="*/ 0 h 7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4" h="7162">
                    <a:moveTo>
                      <a:pt x="0" y="0"/>
                    </a:moveTo>
                    <a:lnTo>
                      <a:pt x="26" y="7162"/>
                    </a:lnTo>
                    <a:lnTo>
                      <a:pt x="114" y="7162"/>
                    </a:lnTo>
                    <a:lnTo>
                      <a:pt x="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29" name="Freeform 125">
                <a:extLst>
                  <a:ext uri="{FF2B5EF4-FFF2-40B4-BE49-F238E27FC236}">
                    <a16:creationId xmlns:a16="http://schemas.microsoft.com/office/drawing/2014/main" id="{3691F283-2437-4D42-85F3-A4C7E007FC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59303" y="5545859"/>
                <a:ext cx="54738" cy="53953"/>
              </a:xfrm>
              <a:custGeom>
                <a:avLst/>
                <a:gdLst>
                  <a:gd name="T0" fmla="*/ 116 w 211"/>
                  <a:gd name="T1" fmla="*/ 206 h 206"/>
                  <a:gd name="T2" fmla="*/ 138 w 211"/>
                  <a:gd name="T3" fmla="*/ 202 h 206"/>
                  <a:gd name="T4" fmla="*/ 156 w 211"/>
                  <a:gd name="T5" fmla="*/ 193 h 206"/>
                  <a:gd name="T6" fmla="*/ 173 w 211"/>
                  <a:gd name="T7" fmla="*/ 183 h 206"/>
                  <a:gd name="T8" fmla="*/ 187 w 211"/>
                  <a:gd name="T9" fmla="*/ 169 h 206"/>
                  <a:gd name="T10" fmla="*/ 198 w 211"/>
                  <a:gd name="T11" fmla="*/ 152 h 206"/>
                  <a:gd name="T12" fmla="*/ 207 w 211"/>
                  <a:gd name="T13" fmla="*/ 134 h 206"/>
                  <a:gd name="T14" fmla="*/ 211 w 211"/>
                  <a:gd name="T15" fmla="*/ 114 h 206"/>
                  <a:gd name="T16" fmla="*/ 211 w 211"/>
                  <a:gd name="T17" fmla="*/ 93 h 206"/>
                  <a:gd name="T18" fmla="*/ 207 w 211"/>
                  <a:gd name="T19" fmla="*/ 73 h 206"/>
                  <a:gd name="T20" fmla="*/ 198 w 211"/>
                  <a:gd name="T21" fmla="*/ 54 h 206"/>
                  <a:gd name="T22" fmla="*/ 187 w 211"/>
                  <a:gd name="T23" fmla="*/ 39 h 206"/>
                  <a:gd name="T24" fmla="*/ 173 w 211"/>
                  <a:gd name="T25" fmla="*/ 24 h 206"/>
                  <a:gd name="T26" fmla="*/ 156 w 211"/>
                  <a:gd name="T27" fmla="*/ 13 h 206"/>
                  <a:gd name="T28" fmla="*/ 138 w 211"/>
                  <a:gd name="T29" fmla="*/ 5 h 206"/>
                  <a:gd name="T30" fmla="*/ 116 w 211"/>
                  <a:gd name="T31" fmla="*/ 2 h 206"/>
                  <a:gd name="T32" fmla="*/ 95 w 211"/>
                  <a:gd name="T33" fmla="*/ 2 h 206"/>
                  <a:gd name="T34" fmla="*/ 74 w 211"/>
                  <a:gd name="T35" fmla="*/ 5 h 206"/>
                  <a:gd name="T36" fmla="*/ 55 w 211"/>
                  <a:gd name="T37" fmla="*/ 13 h 206"/>
                  <a:gd name="T38" fmla="*/ 38 w 211"/>
                  <a:gd name="T39" fmla="*/ 24 h 206"/>
                  <a:gd name="T40" fmla="*/ 24 w 211"/>
                  <a:gd name="T41" fmla="*/ 39 h 206"/>
                  <a:gd name="T42" fmla="*/ 13 w 211"/>
                  <a:gd name="T43" fmla="*/ 54 h 206"/>
                  <a:gd name="T44" fmla="*/ 4 w 211"/>
                  <a:gd name="T45" fmla="*/ 73 h 206"/>
                  <a:gd name="T46" fmla="*/ 0 w 211"/>
                  <a:gd name="T47" fmla="*/ 93 h 206"/>
                  <a:gd name="T48" fmla="*/ 0 w 211"/>
                  <a:gd name="T49" fmla="*/ 114 h 206"/>
                  <a:gd name="T50" fmla="*/ 4 w 211"/>
                  <a:gd name="T51" fmla="*/ 134 h 206"/>
                  <a:gd name="T52" fmla="*/ 13 w 211"/>
                  <a:gd name="T53" fmla="*/ 152 h 206"/>
                  <a:gd name="T54" fmla="*/ 24 w 211"/>
                  <a:gd name="T55" fmla="*/ 169 h 206"/>
                  <a:gd name="T56" fmla="*/ 38 w 211"/>
                  <a:gd name="T57" fmla="*/ 183 h 206"/>
                  <a:gd name="T58" fmla="*/ 55 w 211"/>
                  <a:gd name="T59" fmla="*/ 193 h 206"/>
                  <a:gd name="T60" fmla="*/ 74 w 211"/>
                  <a:gd name="T61" fmla="*/ 202 h 206"/>
                  <a:gd name="T62" fmla="*/ 95 w 211"/>
                  <a:gd name="T6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1" h="206">
                    <a:moveTo>
                      <a:pt x="105" y="206"/>
                    </a:moveTo>
                    <a:lnTo>
                      <a:pt x="116" y="206"/>
                    </a:lnTo>
                    <a:lnTo>
                      <a:pt x="126" y="205"/>
                    </a:lnTo>
                    <a:lnTo>
                      <a:pt x="138" y="202"/>
                    </a:lnTo>
                    <a:lnTo>
                      <a:pt x="146" y="198"/>
                    </a:lnTo>
                    <a:lnTo>
                      <a:pt x="156" y="193"/>
                    </a:lnTo>
                    <a:lnTo>
                      <a:pt x="164" y="189"/>
                    </a:lnTo>
                    <a:lnTo>
                      <a:pt x="173" y="183"/>
                    </a:lnTo>
                    <a:lnTo>
                      <a:pt x="180" y="176"/>
                    </a:lnTo>
                    <a:lnTo>
                      <a:pt x="187" y="169"/>
                    </a:lnTo>
                    <a:lnTo>
                      <a:pt x="193" y="161"/>
                    </a:lnTo>
                    <a:lnTo>
                      <a:pt x="198" y="152"/>
                    </a:lnTo>
                    <a:lnTo>
                      <a:pt x="203" y="144"/>
                    </a:lnTo>
                    <a:lnTo>
                      <a:pt x="207" y="134"/>
                    </a:lnTo>
                    <a:lnTo>
                      <a:pt x="210" y="124"/>
                    </a:lnTo>
                    <a:lnTo>
                      <a:pt x="211" y="114"/>
                    </a:lnTo>
                    <a:lnTo>
                      <a:pt x="211" y="104"/>
                    </a:lnTo>
                    <a:lnTo>
                      <a:pt x="211" y="93"/>
                    </a:lnTo>
                    <a:lnTo>
                      <a:pt x="210" y="83"/>
                    </a:lnTo>
                    <a:lnTo>
                      <a:pt x="207" y="73"/>
                    </a:lnTo>
                    <a:lnTo>
                      <a:pt x="203" y="64"/>
                    </a:lnTo>
                    <a:lnTo>
                      <a:pt x="198" y="54"/>
                    </a:lnTo>
                    <a:lnTo>
                      <a:pt x="193" y="46"/>
                    </a:lnTo>
                    <a:lnTo>
                      <a:pt x="187" y="39"/>
                    </a:lnTo>
                    <a:lnTo>
                      <a:pt x="180" y="30"/>
                    </a:lnTo>
                    <a:lnTo>
                      <a:pt x="173" y="24"/>
                    </a:lnTo>
                    <a:lnTo>
                      <a:pt x="164" y="19"/>
                    </a:lnTo>
                    <a:lnTo>
                      <a:pt x="156" y="13"/>
                    </a:lnTo>
                    <a:lnTo>
                      <a:pt x="146" y="9"/>
                    </a:lnTo>
                    <a:lnTo>
                      <a:pt x="138" y="5"/>
                    </a:lnTo>
                    <a:lnTo>
                      <a:pt x="126" y="3"/>
                    </a:lnTo>
                    <a:lnTo>
                      <a:pt x="116" y="2"/>
                    </a:lnTo>
                    <a:lnTo>
                      <a:pt x="105" y="0"/>
                    </a:lnTo>
                    <a:lnTo>
                      <a:pt x="95" y="2"/>
                    </a:lnTo>
                    <a:lnTo>
                      <a:pt x="84" y="3"/>
                    </a:lnTo>
                    <a:lnTo>
                      <a:pt x="74" y="5"/>
                    </a:lnTo>
                    <a:lnTo>
                      <a:pt x="64" y="9"/>
                    </a:lnTo>
                    <a:lnTo>
                      <a:pt x="55" y="13"/>
                    </a:lnTo>
                    <a:lnTo>
                      <a:pt x="47" y="19"/>
                    </a:lnTo>
                    <a:lnTo>
                      <a:pt x="38" y="24"/>
                    </a:lnTo>
                    <a:lnTo>
                      <a:pt x="31" y="30"/>
                    </a:lnTo>
                    <a:lnTo>
                      <a:pt x="24" y="39"/>
                    </a:lnTo>
                    <a:lnTo>
                      <a:pt x="19" y="46"/>
                    </a:lnTo>
                    <a:lnTo>
                      <a:pt x="13" y="54"/>
                    </a:lnTo>
                    <a:lnTo>
                      <a:pt x="9" y="64"/>
                    </a:lnTo>
                    <a:lnTo>
                      <a:pt x="4" y="73"/>
                    </a:lnTo>
                    <a:lnTo>
                      <a:pt x="2" y="83"/>
                    </a:lnTo>
                    <a:lnTo>
                      <a:pt x="0" y="93"/>
                    </a:lnTo>
                    <a:lnTo>
                      <a:pt x="0" y="104"/>
                    </a:lnTo>
                    <a:lnTo>
                      <a:pt x="0" y="114"/>
                    </a:lnTo>
                    <a:lnTo>
                      <a:pt x="2" y="124"/>
                    </a:lnTo>
                    <a:lnTo>
                      <a:pt x="4" y="134"/>
                    </a:lnTo>
                    <a:lnTo>
                      <a:pt x="9" y="144"/>
                    </a:lnTo>
                    <a:lnTo>
                      <a:pt x="13" y="152"/>
                    </a:lnTo>
                    <a:lnTo>
                      <a:pt x="19" y="161"/>
                    </a:lnTo>
                    <a:lnTo>
                      <a:pt x="24" y="169"/>
                    </a:lnTo>
                    <a:lnTo>
                      <a:pt x="31" y="176"/>
                    </a:lnTo>
                    <a:lnTo>
                      <a:pt x="38" y="183"/>
                    </a:lnTo>
                    <a:lnTo>
                      <a:pt x="47" y="189"/>
                    </a:lnTo>
                    <a:lnTo>
                      <a:pt x="55" y="193"/>
                    </a:lnTo>
                    <a:lnTo>
                      <a:pt x="64" y="198"/>
                    </a:lnTo>
                    <a:lnTo>
                      <a:pt x="74" y="202"/>
                    </a:lnTo>
                    <a:lnTo>
                      <a:pt x="84" y="205"/>
                    </a:lnTo>
                    <a:lnTo>
                      <a:pt x="95" y="206"/>
                    </a:lnTo>
                    <a:lnTo>
                      <a:pt x="105" y="20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</p:grp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38EEF66-842A-47E1-B979-B13FBF7DA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E9240-F837-448F-B891-95955BAA5E08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205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1006</Words>
  <Application>Microsoft Office PowerPoint</Application>
  <PresentationFormat>Widescreen</PresentationFormat>
  <Paragraphs>154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Cambria Math</vt:lpstr>
      <vt:lpstr>Times New Roman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GERARDO PAOLILLO</dc:creator>
  <cp:lastModifiedBy>TOMMASO ASTARITA</cp:lastModifiedBy>
  <cp:revision>5</cp:revision>
  <dcterms:created xsi:type="dcterms:W3CDTF">2020-05-09T08:38:52Z</dcterms:created>
  <dcterms:modified xsi:type="dcterms:W3CDTF">2020-06-01T11:05:05Z</dcterms:modified>
</cp:coreProperties>
</file>