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126A0-AF71-4558-BDE2-F2E48395C97E}" v="1" dt="2020-05-09T14:45:20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ZACCARA" userId="c5ed9ada-94b8-4202-b1fb-2fba54738592" providerId="ADAL" clId="{F63126A0-AF71-4558-BDE2-F2E48395C97E}"/>
    <pc:docChg chg="addSld modSld">
      <pc:chgData name="MIRKO ZACCARA" userId="c5ed9ada-94b8-4202-b1fb-2fba54738592" providerId="ADAL" clId="{F63126A0-AF71-4558-BDE2-F2E48395C97E}" dt="2020-05-09T14:45:20.788" v="0"/>
      <pc:docMkLst>
        <pc:docMk/>
      </pc:docMkLst>
      <pc:sldChg chg="add">
        <pc:chgData name="MIRKO ZACCARA" userId="c5ed9ada-94b8-4202-b1fb-2fba54738592" providerId="ADAL" clId="{F63126A0-AF71-4558-BDE2-F2E48395C97E}" dt="2020-05-09T14:45:20.788" v="0"/>
        <pc:sldMkLst>
          <pc:docMk/>
          <pc:sldMk cId="1542369305" sldId="265"/>
        </pc:sldMkLst>
      </pc:sldChg>
      <pc:sldChg chg="add">
        <pc:chgData name="MIRKO ZACCARA" userId="c5ed9ada-94b8-4202-b1fb-2fba54738592" providerId="ADAL" clId="{F63126A0-AF71-4558-BDE2-F2E48395C97E}" dt="2020-05-09T14:45:20.788" v="0"/>
        <pc:sldMkLst>
          <pc:docMk/>
          <pc:sldMk cId="1862143508" sldId="266"/>
        </pc:sldMkLst>
      </pc:sldChg>
      <pc:sldChg chg="add">
        <pc:chgData name="MIRKO ZACCARA" userId="c5ed9ada-94b8-4202-b1fb-2fba54738592" providerId="ADAL" clId="{F63126A0-AF71-4558-BDE2-F2E48395C97E}" dt="2020-05-09T14:45:20.788" v="0"/>
        <pc:sldMkLst>
          <pc:docMk/>
          <pc:sldMk cId="390064282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0E84-1DA4-42A2-8C25-9E25ED8A7DCD}" type="datetimeFigureOut">
              <a:rPr lang="it-IT" smtClean="0"/>
              <a:t>01/06/2020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3197-4E3C-490C-8070-DE263C1EB7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97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14B13-98E5-4A77-9ED7-CD0FBD05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4FD42D-7CBD-459E-9909-1CE1EE99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FDA45-BED0-4DCC-8B57-DF21BE17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4503-4EE4-44A6-AC94-DDC22E5B3A0C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76E39A-DADB-4216-A2D7-04CEC6DB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2F8A5-B971-4B52-9A68-73B4A4D1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AE806-2F5D-4822-8504-02AE4374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CBD705-ED33-4781-B00C-E8A52EF97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145815-C1DC-426F-8497-AC0D18B3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A4F7-003C-46C7-86DF-DD8AE795DE2A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C7DD9-7110-492F-B13F-A5F5A9DA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A6E9A-B31B-46CA-AA40-317519FA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53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1A77C0-D778-4FE7-B4B6-0A5269DD3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35DFD4-EC1D-4D09-A523-6FA4DE787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F74DCF-FC81-4EFA-AF9D-C81AE681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3CC1-E3AD-44A2-A3F2-9420879D882C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42211D-AB62-4824-B103-185367B4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0F7EF2-BE53-4482-ADA0-D3808620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50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100DD-9BAF-46FB-87E7-F493094E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7785E4-E151-452E-8028-33105E7F6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6CC60D-E8FE-4DE7-9208-F399C0D8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F89-B7ED-47D3-A93D-5197BD4AAD1D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73364-BE7A-47E0-BAE1-90BCA15C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71FE25-0FC0-465F-B663-BBB16B1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60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A9651-64E2-47CF-8465-00966E2F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D72B67-9D60-4690-8154-5137FC39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C809D-274F-45CC-85DD-9647D81F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6880-8B1D-4C8E-910F-57343C24D1E2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7E0F17-B5FC-4D8C-8C24-C2C4AF87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48C9A-BDC6-43EB-A5DA-FC3DCD56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8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4D3E4-FDF2-4629-A03B-0D989462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66AF4A-DF54-4C57-B4D5-0C26A099E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BBF6D2-2CEC-491D-AFC2-03F37D2DE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0328A4-FB0A-4795-B55C-21836E14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AF6-D8DF-471B-B777-5746DE8FC1BE}" type="datetime1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B34721-2F2B-4B93-BE99-5C0B8BF5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BBE122-6424-44F1-9376-79F460F7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77BBA-E5B8-4C68-9CC1-1E49BE56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687F72-8016-47E4-B22E-447C2D37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7B7DCB-C574-4A3F-8567-74B7FAD67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75D88-F8BA-4667-854B-DC89CC27B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BFD14A-72CA-4136-BE9B-3B5AAAD10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73DDB7-47EF-443D-922E-F2EB8986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CB21-98D5-422A-93D8-777B453C347E}" type="datetime1">
              <a:rPr lang="it-IT" smtClean="0"/>
              <a:t>01/06/2020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361ABA-3F9E-420A-AEE6-E577B52D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9BEDC3-1862-4123-BDD5-F5178FE4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37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6B413-C6F9-4FC4-9829-1E0F1319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435D05-4178-4E28-BEDE-2019E964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B3CF-C1AD-484F-BE74-3688A9B9FC7D}" type="datetime1">
              <a:rPr lang="it-IT" smtClean="0"/>
              <a:t>01/06/2020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EB215-14C0-4EBB-BBC1-50DE9C0C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E963-85C8-4962-A0E9-4C7994B4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93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A0CB42-087B-490C-8277-C2A83BB4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A8C-A4A8-46DD-B00C-07C946D91A3D}" type="datetime1">
              <a:rPr lang="it-IT" smtClean="0"/>
              <a:t>01/06/2020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295AD6-AE1E-468C-8210-AB81272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4AF421-204F-4378-9CB9-31BE1FB9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46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2EEA2-694E-4DC8-9053-4A0E4B60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00B207-6424-49D2-94C3-12DEE4EF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F69ED8-BDDD-4019-9908-CBAC9A641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4E2B1B-69CC-45E1-906A-C3CC39E2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A10D-E070-41BC-AFBE-DFD16993B5B0}" type="datetime1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7FEE7B-6B83-4514-B6DD-5BDE565C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2C19E7-7AF2-4DC1-BE1E-E228C3AC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0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93F66-69B7-413C-AED0-BB9CC21F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881387-BA8A-4088-8F28-3AE529ACD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618237-83A8-458C-B37E-47F5DDA80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D021BE-123F-4EAE-BED5-F432E808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949-FC4C-4828-B11E-91D6079AF44C}" type="datetime1">
              <a:rPr lang="it-IT" smtClean="0"/>
              <a:t>01/06/2020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EDCA9-B63B-475E-9F78-313EA9EB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699BF4-3431-492C-864E-664C0173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77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AA7D94-2D67-4894-B122-50692C94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BCCF70-156E-4A55-AC72-C70B1663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DE25DF-EA0A-42EB-8F0B-8A8376CC9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8D4E-581B-491C-B6E7-5CEF3978A39A}" type="datetime1">
              <a:rPr lang="it-IT" smtClean="0"/>
              <a:t>01/06/2020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2A237-EBE4-4A57-9626-5F43EFD7F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1DF82-BC4A-4F76-9BCA-67F4A614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640D-BCD5-4DC8-9FB9-5D6F83A4FE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48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image" Target="../media/image23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0.png"/><Relationship Id="rId2" Type="http://schemas.openxmlformats.org/officeDocument/2006/relationships/image" Target="../media/image4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2.png"/><Relationship Id="rId10" Type="http://schemas.openxmlformats.org/officeDocument/2006/relationships/image" Target="../media/image13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0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7.png"/><Relationship Id="rId5" Type="http://schemas.openxmlformats.org/officeDocument/2006/relationships/image" Target="../media/image32.png"/><Relationship Id="rId15" Type="http://schemas.openxmlformats.org/officeDocument/2006/relationships/image" Target="../media/image2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23.png"/><Relationship Id="rId10" Type="http://schemas.openxmlformats.org/officeDocument/2006/relationships/image" Target="../media/image67.png"/><Relationship Id="rId4" Type="http://schemas.openxmlformats.org/officeDocument/2006/relationships/image" Target="../media/image3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image" Target="../media/image72.png"/><Relationship Id="rId16" Type="http://schemas.openxmlformats.org/officeDocument/2006/relationships/image" Target="../media/image84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30.png"/><Relationship Id="rId10" Type="http://schemas.openxmlformats.org/officeDocument/2006/relationships/image" Target="../media/image79.png"/><Relationship Id="rId19" Type="http://schemas.openxmlformats.org/officeDocument/2006/relationships/image" Target="../media/image87.png"/><Relationship Id="rId4" Type="http://schemas.openxmlformats.org/officeDocument/2006/relationships/image" Target="../media/image31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53AFF8B-70D2-4F30-B0AE-C033257732BC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10800000" cy="213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 D’ARIA</a:t>
                </a: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una corrente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=3.5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confrontare le perdite di pressione di ristagno per  una presa d'aria semplicemente divergente e tre prese d'aria esterne con  deviazione totale della corrente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20°, 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rispettivamente con 1, 2 o 4 onde oblique, a cui segue un'onda normale.</a:t>
                </a:r>
              </a:p>
              <a:p>
                <a:pPr algn="just">
                  <a:lnSpc>
                    <a:spcPct val="110000"/>
                  </a:lnSpc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53AFF8B-70D2-4F30-B0AE-C0332577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10800000" cy="2134367"/>
              </a:xfrm>
              <a:prstGeom prst="rect">
                <a:avLst/>
              </a:prstGeom>
              <a:blipFill>
                <a:blip r:embed="rId2"/>
                <a:stretch>
                  <a:fillRect l="-564" t="-1714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uppo 70">
            <a:extLst>
              <a:ext uri="{FF2B5EF4-FFF2-40B4-BE49-F238E27FC236}">
                <a16:creationId xmlns:a16="http://schemas.microsoft.com/office/drawing/2014/main" id="{8923BCA9-F914-43E8-A391-8A7B26D078EE}"/>
              </a:ext>
            </a:extLst>
          </p:cNvPr>
          <p:cNvGrpSpPr/>
          <p:nvPr/>
        </p:nvGrpSpPr>
        <p:grpSpPr>
          <a:xfrm>
            <a:off x="904874" y="2211906"/>
            <a:ext cx="3902743" cy="1956830"/>
            <a:chOff x="904874" y="2211906"/>
            <a:chExt cx="3902743" cy="195683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58DBB6B4-1057-4743-BE52-586EFA9085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54929" y="2283879"/>
              <a:ext cx="3452688" cy="1884857"/>
              <a:chOff x="1137981" y="2687143"/>
              <a:chExt cx="2323599" cy="1268476"/>
            </a:xfrm>
          </p:grpSpPr>
          <p:sp>
            <p:nvSpPr>
              <p:cNvPr id="5" name="object 24">
                <a:extLst>
                  <a:ext uri="{FF2B5EF4-FFF2-40B4-BE49-F238E27FC236}">
                    <a16:creationId xmlns:a16="http://schemas.microsoft.com/office/drawing/2014/main" id="{04EA42E8-FD42-4854-92F7-D9DC8481507F}"/>
                  </a:ext>
                </a:extLst>
              </p:cNvPr>
              <p:cNvSpPr/>
              <p:nvPr/>
            </p:nvSpPr>
            <p:spPr>
              <a:xfrm>
                <a:off x="1452441" y="3592399"/>
                <a:ext cx="2009139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009139" h="363219">
                    <a:moveTo>
                      <a:pt x="2008632" y="359663"/>
                    </a:moveTo>
                    <a:lnTo>
                      <a:pt x="1853184" y="362711"/>
                    </a:lnTo>
                    <a:lnTo>
                      <a:pt x="1700784" y="359663"/>
                    </a:lnTo>
                    <a:lnTo>
                      <a:pt x="1551432" y="350520"/>
                    </a:lnTo>
                    <a:lnTo>
                      <a:pt x="1405127" y="338327"/>
                    </a:lnTo>
                    <a:lnTo>
                      <a:pt x="1258824" y="323087"/>
                    </a:lnTo>
                    <a:lnTo>
                      <a:pt x="838200" y="259079"/>
                    </a:lnTo>
                    <a:lnTo>
                      <a:pt x="707136" y="237744"/>
                    </a:lnTo>
                    <a:lnTo>
                      <a:pt x="591312" y="216407"/>
                    </a:lnTo>
                    <a:lnTo>
                      <a:pt x="484631" y="192024"/>
                    </a:lnTo>
                    <a:lnTo>
                      <a:pt x="384048" y="167639"/>
                    </a:lnTo>
                    <a:lnTo>
                      <a:pt x="338328" y="155448"/>
                    </a:lnTo>
                    <a:lnTo>
                      <a:pt x="289560" y="134111"/>
                    </a:lnTo>
                    <a:lnTo>
                      <a:pt x="243840" y="118872"/>
                    </a:lnTo>
                    <a:lnTo>
                      <a:pt x="195072" y="100583"/>
                    </a:lnTo>
                    <a:lnTo>
                      <a:pt x="149352" y="79248"/>
                    </a:lnTo>
                    <a:lnTo>
                      <a:pt x="100584" y="54863"/>
                    </a:lnTo>
                    <a:lnTo>
                      <a:pt x="51816" y="27431"/>
                    </a:lnTo>
                    <a:lnTo>
                      <a:pt x="0" y="0"/>
                    </a:lnTo>
                    <a:lnTo>
                      <a:pt x="106680" y="27431"/>
                    </a:lnTo>
                    <a:lnTo>
                      <a:pt x="207264" y="51815"/>
                    </a:lnTo>
                    <a:lnTo>
                      <a:pt x="304800" y="73151"/>
                    </a:lnTo>
                    <a:lnTo>
                      <a:pt x="399288" y="94487"/>
                    </a:lnTo>
                    <a:lnTo>
                      <a:pt x="496824" y="115824"/>
                    </a:lnTo>
                    <a:lnTo>
                      <a:pt x="600456" y="134111"/>
                    </a:lnTo>
                    <a:lnTo>
                      <a:pt x="716280" y="152400"/>
                    </a:lnTo>
                    <a:lnTo>
                      <a:pt x="844296" y="167639"/>
                    </a:lnTo>
                    <a:lnTo>
                      <a:pt x="1118615" y="198120"/>
                    </a:lnTo>
                    <a:lnTo>
                      <a:pt x="1258824" y="213359"/>
                    </a:lnTo>
                    <a:lnTo>
                      <a:pt x="1408176" y="225551"/>
                    </a:lnTo>
                    <a:lnTo>
                      <a:pt x="1554480" y="237744"/>
                    </a:lnTo>
                    <a:lnTo>
                      <a:pt x="1703832" y="246887"/>
                    </a:lnTo>
                    <a:lnTo>
                      <a:pt x="1853184" y="252983"/>
                    </a:lnTo>
                    <a:lnTo>
                      <a:pt x="2008632" y="259079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25">
                <a:extLst>
                  <a:ext uri="{FF2B5EF4-FFF2-40B4-BE49-F238E27FC236}">
                    <a16:creationId xmlns:a16="http://schemas.microsoft.com/office/drawing/2014/main" id="{27FD323F-7642-4E6B-8956-D342F08B2FDB}"/>
                  </a:ext>
                </a:extLst>
              </p:cNvPr>
              <p:cNvSpPr/>
              <p:nvPr/>
            </p:nvSpPr>
            <p:spPr>
              <a:xfrm>
                <a:off x="1452441" y="2687143"/>
                <a:ext cx="2009139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009139" h="363219">
                    <a:moveTo>
                      <a:pt x="2008632" y="3047"/>
                    </a:moveTo>
                    <a:lnTo>
                      <a:pt x="1853184" y="0"/>
                    </a:lnTo>
                    <a:lnTo>
                      <a:pt x="1700784" y="3047"/>
                    </a:lnTo>
                    <a:lnTo>
                      <a:pt x="1551432" y="12191"/>
                    </a:lnTo>
                    <a:lnTo>
                      <a:pt x="1405127" y="24383"/>
                    </a:lnTo>
                    <a:lnTo>
                      <a:pt x="1258824" y="39624"/>
                    </a:lnTo>
                    <a:lnTo>
                      <a:pt x="838200" y="103631"/>
                    </a:lnTo>
                    <a:lnTo>
                      <a:pt x="707136" y="124967"/>
                    </a:lnTo>
                    <a:lnTo>
                      <a:pt x="591312" y="146303"/>
                    </a:lnTo>
                    <a:lnTo>
                      <a:pt x="484631" y="170687"/>
                    </a:lnTo>
                    <a:lnTo>
                      <a:pt x="384048" y="198119"/>
                    </a:lnTo>
                    <a:lnTo>
                      <a:pt x="338328" y="210311"/>
                    </a:lnTo>
                    <a:lnTo>
                      <a:pt x="289560" y="228600"/>
                    </a:lnTo>
                    <a:lnTo>
                      <a:pt x="243840" y="243839"/>
                    </a:lnTo>
                    <a:lnTo>
                      <a:pt x="195072" y="262127"/>
                    </a:lnTo>
                    <a:lnTo>
                      <a:pt x="149352" y="283463"/>
                    </a:lnTo>
                    <a:lnTo>
                      <a:pt x="100584" y="307847"/>
                    </a:lnTo>
                    <a:lnTo>
                      <a:pt x="51816" y="335279"/>
                    </a:lnTo>
                    <a:lnTo>
                      <a:pt x="0" y="362711"/>
                    </a:lnTo>
                    <a:lnTo>
                      <a:pt x="106680" y="335279"/>
                    </a:lnTo>
                    <a:lnTo>
                      <a:pt x="207264" y="310895"/>
                    </a:lnTo>
                    <a:lnTo>
                      <a:pt x="304800" y="289559"/>
                    </a:lnTo>
                    <a:lnTo>
                      <a:pt x="399288" y="268224"/>
                    </a:lnTo>
                    <a:lnTo>
                      <a:pt x="496824" y="246887"/>
                    </a:lnTo>
                    <a:lnTo>
                      <a:pt x="600456" y="228600"/>
                    </a:lnTo>
                    <a:lnTo>
                      <a:pt x="716280" y="213359"/>
                    </a:lnTo>
                    <a:lnTo>
                      <a:pt x="844296" y="198119"/>
                    </a:lnTo>
                    <a:lnTo>
                      <a:pt x="981456" y="179831"/>
                    </a:lnTo>
                    <a:lnTo>
                      <a:pt x="1118615" y="164591"/>
                    </a:lnTo>
                    <a:lnTo>
                      <a:pt x="1258824" y="149351"/>
                    </a:lnTo>
                    <a:lnTo>
                      <a:pt x="1408176" y="137159"/>
                    </a:lnTo>
                    <a:lnTo>
                      <a:pt x="1554480" y="124967"/>
                    </a:lnTo>
                    <a:lnTo>
                      <a:pt x="1703832" y="115824"/>
                    </a:lnTo>
                    <a:lnTo>
                      <a:pt x="1853184" y="109727"/>
                    </a:lnTo>
                    <a:lnTo>
                      <a:pt x="2008632" y="103631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26">
                <a:extLst>
                  <a:ext uri="{FF2B5EF4-FFF2-40B4-BE49-F238E27FC236}">
                    <a16:creationId xmlns:a16="http://schemas.microsoft.com/office/drawing/2014/main" id="{084FCFD5-4B8F-43C7-8149-9AB704767478}"/>
                  </a:ext>
                </a:extLst>
              </p:cNvPr>
              <p:cNvSpPr/>
              <p:nvPr/>
            </p:nvSpPr>
            <p:spPr>
              <a:xfrm>
                <a:off x="1452441" y="3049855"/>
                <a:ext cx="0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h="542925">
                    <a:moveTo>
                      <a:pt x="0" y="0"/>
                    </a:moveTo>
                    <a:lnTo>
                      <a:pt x="0" y="542544"/>
                    </a:lnTo>
                  </a:path>
                </a:pathLst>
              </a:custGeom>
              <a:ln w="18287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B78F9DD7-3826-4E03-ABF8-FFDCEC4C65EB}"/>
                  </a:ext>
                </a:extLst>
              </p:cNvPr>
              <p:cNvSpPr txBox="1"/>
              <p:nvPr/>
            </p:nvSpPr>
            <p:spPr>
              <a:xfrm>
                <a:off x="2092013" y="3218959"/>
                <a:ext cx="93345" cy="19547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dirty="0">
                    <a:latin typeface="Times New Roman"/>
                    <a:cs typeface="Times New Roman"/>
                  </a:rPr>
                  <a:t>c</a:t>
                </a:r>
              </a:p>
            </p:txBody>
          </p:sp>
          <p:sp>
            <p:nvSpPr>
              <p:cNvPr id="9" name="object 28">
                <a:extLst>
                  <a:ext uri="{FF2B5EF4-FFF2-40B4-BE49-F238E27FC236}">
                    <a16:creationId xmlns:a16="http://schemas.microsoft.com/office/drawing/2014/main" id="{62467E4F-3D73-4165-8E72-DA10301EAA47}"/>
                  </a:ext>
                </a:extLst>
              </p:cNvPr>
              <p:cNvSpPr txBox="1"/>
              <p:nvPr/>
            </p:nvSpPr>
            <p:spPr>
              <a:xfrm>
                <a:off x="1137981" y="3212863"/>
                <a:ext cx="102235" cy="19547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dirty="0"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4B1A3078-31E8-4931-97D5-118A3503A5BB}"/>
                </a:ext>
              </a:extLst>
            </p:cNvPr>
            <p:cNvSpPr txBox="1"/>
            <p:nvPr/>
          </p:nvSpPr>
          <p:spPr>
            <a:xfrm>
              <a:off x="904874" y="2211906"/>
              <a:ext cx="55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1CBCF326-474F-4902-A187-B65B3C358DF6}"/>
              </a:ext>
            </a:extLst>
          </p:cNvPr>
          <p:cNvGrpSpPr/>
          <p:nvPr/>
        </p:nvGrpSpPr>
        <p:grpSpPr>
          <a:xfrm>
            <a:off x="6655726" y="2211906"/>
            <a:ext cx="4368037" cy="1939868"/>
            <a:chOff x="6655726" y="2211906"/>
            <a:chExt cx="4368037" cy="1939868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2DAFEC46-5BFA-4C9B-AFF1-1B35AFD903F5}"/>
                </a:ext>
              </a:extLst>
            </p:cNvPr>
            <p:cNvGrpSpPr/>
            <p:nvPr/>
          </p:nvGrpSpPr>
          <p:grpSpPr>
            <a:xfrm>
              <a:off x="6655726" y="2225058"/>
              <a:ext cx="4368037" cy="1926716"/>
              <a:chOff x="6366588" y="2337817"/>
              <a:chExt cx="4368037" cy="1926716"/>
            </a:xfrm>
          </p:grpSpPr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3F50C13D-97C3-459A-9C28-5B0E072C6F2F}"/>
                  </a:ext>
                </a:extLst>
              </p:cNvPr>
              <p:cNvSpPr/>
              <p:nvPr/>
            </p:nvSpPr>
            <p:spPr>
              <a:xfrm>
                <a:off x="8177099" y="2337817"/>
                <a:ext cx="2011680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011679" h="363220">
                    <a:moveTo>
                      <a:pt x="2011679" y="3048"/>
                    </a:moveTo>
                    <a:lnTo>
                      <a:pt x="1853184" y="0"/>
                    </a:lnTo>
                    <a:lnTo>
                      <a:pt x="1697736" y="3048"/>
                    </a:lnTo>
                    <a:lnTo>
                      <a:pt x="1548384" y="12191"/>
                    </a:lnTo>
                    <a:lnTo>
                      <a:pt x="1402079" y="24384"/>
                    </a:lnTo>
                    <a:lnTo>
                      <a:pt x="1258824" y="39624"/>
                    </a:lnTo>
                    <a:lnTo>
                      <a:pt x="838200" y="103632"/>
                    </a:lnTo>
                    <a:lnTo>
                      <a:pt x="707136" y="124968"/>
                    </a:lnTo>
                    <a:lnTo>
                      <a:pt x="591312" y="146303"/>
                    </a:lnTo>
                    <a:lnTo>
                      <a:pt x="484632" y="170687"/>
                    </a:lnTo>
                    <a:lnTo>
                      <a:pt x="384048" y="195072"/>
                    </a:lnTo>
                    <a:lnTo>
                      <a:pt x="338327" y="210312"/>
                    </a:lnTo>
                    <a:lnTo>
                      <a:pt x="286512" y="225551"/>
                    </a:lnTo>
                    <a:lnTo>
                      <a:pt x="240792" y="240791"/>
                    </a:lnTo>
                    <a:lnTo>
                      <a:pt x="195071" y="262127"/>
                    </a:lnTo>
                    <a:lnTo>
                      <a:pt x="146304" y="280415"/>
                    </a:lnTo>
                    <a:lnTo>
                      <a:pt x="100583" y="307848"/>
                    </a:lnTo>
                    <a:lnTo>
                      <a:pt x="51815" y="335280"/>
                    </a:lnTo>
                    <a:lnTo>
                      <a:pt x="0" y="362712"/>
                    </a:lnTo>
                    <a:lnTo>
                      <a:pt x="106680" y="338327"/>
                    </a:lnTo>
                    <a:lnTo>
                      <a:pt x="207263" y="313944"/>
                    </a:lnTo>
                    <a:lnTo>
                      <a:pt x="301751" y="289560"/>
                    </a:lnTo>
                    <a:lnTo>
                      <a:pt x="399288" y="265175"/>
                    </a:lnTo>
                    <a:lnTo>
                      <a:pt x="496824" y="243839"/>
                    </a:lnTo>
                    <a:lnTo>
                      <a:pt x="600455" y="225551"/>
                    </a:lnTo>
                    <a:lnTo>
                      <a:pt x="716279" y="210312"/>
                    </a:lnTo>
                    <a:lnTo>
                      <a:pt x="844296" y="195072"/>
                    </a:lnTo>
                    <a:lnTo>
                      <a:pt x="1118615" y="164591"/>
                    </a:lnTo>
                    <a:lnTo>
                      <a:pt x="1258824" y="149351"/>
                    </a:lnTo>
                    <a:lnTo>
                      <a:pt x="1551432" y="124968"/>
                    </a:lnTo>
                    <a:lnTo>
                      <a:pt x="1700784" y="115824"/>
                    </a:lnTo>
                    <a:lnTo>
                      <a:pt x="2011679" y="103632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4">
                <a:extLst>
                  <a:ext uri="{FF2B5EF4-FFF2-40B4-BE49-F238E27FC236}">
                    <a16:creationId xmlns:a16="http://schemas.microsoft.com/office/drawing/2014/main" id="{F693DA85-0BC1-4AD8-9087-722A824E5558}"/>
                  </a:ext>
                </a:extLst>
              </p:cNvPr>
              <p:cNvSpPr/>
              <p:nvPr/>
            </p:nvSpPr>
            <p:spPr>
              <a:xfrm>
                <a:off x="6369635" y="3429000"/>
                <a:ext cx="4364990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829310">
                    <a:moveTo>
                      <a:pt x="4364736" y="829055"/>
                    </a:moveTo>
                    <a:lnTo>
                      <a:pt x="0" y="829055"/>
                    </a:lnTo>
                    <a:lnTo>
                      <a:pt x="277368" y="731519"/>
                    </a:lnTo>
                    <a:lnTo>
                      <a:pt x="569976" y="624839"/>
                    </a:lnTo>
                    <a:lnTo>
                      <a:pt x="871728" y="515112"/>
                    </a:lnTo>
                    <a:lnTo>
                      <a:pt x="1164336" y="402336"/>
                    </a:lnTo>
                    <a:lnTo>
                      <a:pt x="1441704" y="301751"/>
                    </a:lnTo>
                    <a:lnTo>
                      <a:pt x="1694688" y="207263"/>
                    </a:lnTo>
                    <a:lnTo>
                      <a:pt x="1917191" y="128015"/>
                    </a:lnTo>
                    <a:lnTo>
                      <a:pt x="2093976" y="67055"/>
                    </a:lnTo>
                    <a:lnTo>
                      <a:pt x="2176272" y="42672"/>
                    </a:lnTo>
                    <a:lnTo>
                      <a:pt x="2255519" y="24384"/>
                    </a:lnTo>
                    <a:lnTo>
                      <a:pt x="2334767" y="12191"/>
                    </a:lnTo>
                    <a:lnTo>
                      <a:pt x="2414016" y="6096"/>
                    </a:lnTo>
                    <a:lnTo>
                      <a:pt x="2496312" y="0"/>
                    </a:lnTo>
                    <a:lnTo>
                      <a:pt x="2575560" y="0"/>
                    </a:lnTo>
                    <a:lnTo>
                      <a:pt x="2657855" y="3048"/>
                    </a:lnTo>
                    <a:lnTo>
                      <a:pt x="2737104" y="9143"/>
                    </a:lnTo>
                    <a:lnTo>
                      <a:pt x="2889504" y="27431"/>
                    </a:lnTo>
                    <a:lnTo>
                      <a:pt x="3038855" y="48767"/>
                    </a:lnTo>
                    <a:lnTo>
                      <a:pt x="3172967" y="70103"/>
                    </a:lnTo>
                    <a:lnTo>
                      <a:pt x="3297936" y="91439"/>
                    </a:lnTo>
                    <a:lnTo>
                      <a:pt x="3355848" y="103631"/>
                    </a:lnTo>
                    <a:lnTo>
                      <a:pt x="3416807" y="115824"/>
                    </a:lnTo>
                    <a:lnTo>
                      <a:pt x="3474719" y="134112"/>
                    </a:lnTo>
                    <a:lnTo>
                      <a:pt x="3538728" y="155448"/>
                    </a:lnTo>
                    <a:lnTo>
                      <a:pt x="3599688" y="179831"/>
                    </a:lnTo>
                    <a:lnTo>
                      <a:pt x="3663696" y="204215"/>
                    </a:lnTo>
                    <a:lnTo>
                      <a:pt x="3724655" y="231648"/>
                    </a:lnTo>
                    <a:lnTo>
                      <a:pt x="3898391" y="323088"/>
                    </a:lnTo>
                    <a:lnTo>
                      <a:pt x="4005072" y="384048"/>
                    </a:lnTo>
                    <a:lnTo>
                      <a:pt x="4099560" y="441960"/>
                    </a:lnTo>
                    <a:lnTo>
                      <a:pt x="4178807" y="493775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5">
                <a:extLst>
                  <a:ext uri="{FF2B5EF4-FFF2-40B4-BE49-F238E27FC236}">
                    <a16:creationId xmlns:a16="http://schemas.microsoft.com/office/drawing/2014/main" id="{7FC29AED-CA8D-4F01-900B-1390B7096183}"/>
                  </a:ext>
                </a:extLst>
              </p:cNvPr>
              <p:cNvSpPr/>
              <p:nvPr/>
            </p:nvSpPr>
            <p:spPr>
              <a:xfrm>
                <a:off x="6366588" y="2685288"/>
                <a:ext cx="1819910" cy="1579245"/>
              </a:xfrm>
              <a:custGeom>
                <a:avLst/>
                <a:gdLst/>
                <a:ahLst/>
                <a:cxnLst/>
                <a:rect l="l" t="t" r="r" b="b"/>
                <a:pathLst>
                  <a:path w="1819910" h="1579245">
                    <a:moveTo>
                      <a:pt x="1804416" y="9143"/>
                    </a:moveTo>
                    <a:lnTo>
                      <a:pt x="0" y="1566672"/>
                    </a:lnTo>
                    <a:lnTo>
                      <a:pt x="9143" y="1578864"/>
                    </a:lnTo>
                    <a:lnTo>
                      <a:pt x="1816608" y="21336"/>
                    </a:lnTo>
                    <a:lnTo>
                      <a:pt x="1801368" y="18287"/>
                    </a:lnTo>
                    <a:lnTo>
                      <a:pt x="1819656" y="12191"/>
                    </a:lnTo>
                    <a:lnTo>
                      <a:pt x="1804416" y="9143"/>
                    </a:lnTo>
                    <a:close/>
                  </a:path>
                  <a:path w="1819910" h="1579245">
                    <a:moveTo>
                      <a:pt x="1813560" y="0"/>
                    </a:moveTo>
                    <a:lnTo>
                      <a:pt x="1804416" y="9143"/>
                    </a:lnTo>
                    <a:lnTo>
                      <a:pt x="1819656" y="12191"/>
                    </a:lnTo>
                    <a:lnTo>
                      <a:pt x="1813560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EDDAAC84-A268-423C-9348-0C0689D51142}"/>
                  </a:ext>
                </a:extLst>
              </p:cNvPr>
              <p:cNvSpPr/>
              <p:nvPr/>
            </p:nvSpPr>
            <p:spPr>
              <a:xfrm>
                <a:off x="8167955" y="2697481"/>
                <a:ext cx="304800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802004">
                    <a:moveTo>
                      <a:pt x="18287" y="0"/>
                    </a:moveTo>
                    <a:lnTo>
                      <a:pt x="0" y="6096"/>
                    </a:lnTo>
                    <a:lnTo>
                      <a:pt x="289559" y="801624"/>
                    </a:lnTo>
                    <a:lnTo>
                      <a:pt x="295656" y="798576"/>
                    </a:lnTo>
                    <a:lnTo>
                      <a:pt x="304800" y="795527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C208C4EB-BCC5-440A-85F8-785EBFCE59E1}"/>
                  </a:ext>
                </a:extLst>
              </p:cNvPr>
              <p:cNvSpPr/>
              <p:nvPr/>
            </p:nvSpPr>
            <p:spPr>
              <a:xfrm>
                <a:off x="7945452" y="3694176"/>
                <a:ext cx="9779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97789" h="563879">
                    <a:moveTo>
                      <a:pt x="0" y="0"/>
                    </a:moveTo>
                    <a:lnTo>
                      <a:pt x="21336" y="67055"/>
                    </a:lnTo>
                    <a:lnTo>
                      <a:pt x="39624" y="137160"/>
                    </a:lnTo>
                    <a:lnTo>
                      <a:pt x="57912" y="204215"/>
                    </a:lnTo>
                    <a:lnTo>
                      <a:pt x="70104" y="280415"/>
                    </a:lnTo>
                    <a:lnTo>
                      <a:pt x="82296" y="350520"/>
                    </a:lnTo>
                    <a:lnTo>
                      <a:pt x="91440" y="420624"/>
                    </a:lnTo>
                    <a:lnTo>
                      <a:pt x="97536" y="493775"/>
                    </a:lnTo>
                    <a:lnTo>
                      <a:pt x="97536" y="563879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8">
                <a:extLst>
                  <a:ext uri="{FF2B5EF4-FFF2-40B4-BE49-F238E27FC236}">
                    <a16:creationId xmlns:a16="http://schemas.microsoft.com/office/drawing/2014/main" id="{358FE5BC-7A9D-46A2-B40F-BD24D9B3AF5B}"/>
                  </a:ext>
                </a:extLst>
              </p:cNvPr>
              <p:cNvSpPr txBox="1"/>
              <p:nvPr/>
            </p:nvSpPr>
            <p:spPr>
              <a:xfrm>
                <a:off x="8091248" y="3831018"/>
                <a:ext cx="454149" cy="291746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dirty="0">
                    <a:latin typeface="Times New Roman"/>
                    <a:cs typeface="Times New Roman"/>
                  </a:rPr>
                  <a:t>20</a:t>
                </a:r>
                <a:r>
                  <a:rPr lang="it-IT" dirty="0">
                    <a:latin typeface="Times New Roman"/>
                    <a:cs typeface="Times New Roman"/>
                  </a:rPr>
                  <a:t>°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19">
                <a:extLst>
                  <a:ext uri="{FF2B5EF4-FFF2-40B4-BE49-F238E27FC236}">
                    <a16:creationId xmlns:a16="http://schemas.microsoft.com/office/drawing/2014/main" id="{4EBE928C-9911-465E-9E58-41C87D496A12}"/>
                  </a:ext>
                </a:extLst>
              </p:cNvPr>
              <p:cNvSpPr txBox="1"/>
              <p:nvPr/>
            </p:nvSpPr>
            <p:spPr>
              <a:xfrm>
                <a:off x="6680024" y="3430827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1</a:t>
                </a:r>
                <a:endParaRPr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C96D2CD0-6E81-4A48-B40A-2A096F6DE45D}"/>
                  </a:ext>
                </a:extLst>
              </p:cNvPr>
              <p:cNvSpPr txBox="1"/>
              <p:nvPr/>
            </p:nvSpPr>
            <p:spPr>
              <a:xfrm>
                <a:off x="7627950" y="3369867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2</a:t>
                </a:r>
                <a:endParaRPr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object 21">
                <a:extLst>
                  <a:ext uri="{FF2B5EF4-FFF2-40B4-BE49-F238E27FC236}">
                    <a16:creationId xmlns:a16="http://schemas.microsoft.com/office/drawing/2014/main" id="{5B18B9B4-BD62-4915-B2B7-7ED58C56382F}"/>
                  </a:ext>
                </a:extLst>
              </p:cNvPr>
              <p:cNvSpPr txBox="1"/>
              <p:nvPr/>
            </p:nvSpPr>
            <p:spPr>
              <a:xfrm>
                <a:off x="8545397" y="2796842"/>
                <a:ext cx="93345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c</a:t>
                </a:r>
                <a:endParaRPr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78BFFD49-59C1-4957-9002-199540062D44}"/>
                </a:ext>
              </a:extLst>
            </p:cNvPr>
            <p:cNvSpPr txBox="1"/>
            <p:nvPr/>
          </p:nvSpPr>
          <p:spPr>
            <a:xfrm>
              <a:off x="6873985" y="2211906"/>
              <a:ext cx="55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46AC2635-A4C6-40CB-B128-75D8C629DD95}"/>
              </a:ext>
            </a:extLst>
          </p:cNvPr>
          <p:cNvGrpSpPr/>
          <p:nvPr/>
        </p:nvGrpSpPr>
        <p:grpSpPr>
          <a:xfrm>
            <a:off x="904874" y="4879486"/>
            <a:ext cx="4352798" cy="1741271"/>
            <a:chOff x="904874" y="4879486"/>
            <a:chExt cx="4352798" cy="1741271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2DB37AFE-663F-4BB1-BE0E-85CC0C704335}"/>
                </a:ext>
              </a:extLst>
            </p:cNvPr>
            <p:cNvGrpSpPr/>
            <p:nvPr/>
          </p:nvGrpSpPr>
          <p:grpSpPr>
            <a:xfrm>
              <a:off x="904875" y="4879486"/>
              <a:ext cx="4352797" cy="1741271"/>
              <a:chOff x="904875" y="4879486"/>
              <a:chExt cx="4352797" cy="1741271"/>
            </a:xfrm>
          </p:grpSpPr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E40ED325-823C-48DA-A804-4B3580CBD3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95" y="4879486"/>
                <a:ext cx="2009139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009139" h="360044">
                    <a:moveTo>
                      <a:pt x="2008632" y="3048"/>
                    </a:moveTo>
                    <a:lnTo>
                      <a:pt x="1850135" y="0"/>
                    </a:lnTo>
                    <a:lnTo>
                      <a:pt x="1697735" y="3048"/>
                    </a:lnTo>
                    <a:lnTo>
                      <a:pt x="1548383" y="12192"/>
                    </a:lnTo>
                    <a:lnTo>
                      <a:pt x="1402080" y="24383"/>
                    </a:lnTo>
                    <a:lnTo>
                      <a:pt x="1258824" y="39624"/>
                    </a:lnTo>
                    <a:lnTo>
                      <a:pt x="838200" y="103631"/>
                    </a:lnTo>
                    <a:lnTo>
                      <a:pt x="707135" y="124968"/>
                    </a:lnTo>
                    <a:lnTo>
                      <a:pt x="591312" y="146303"/>
                    </a:lnTo>
                    <a:lnTo>
                      <a:pt x="484631" y="170687"/>
                    </a:lnTo>
                    <a:lnTo>
                      <a:pt x="384047" y="195072"/>
                    </a:lnTo>
                    <a:lnTo>
                      <a:pt x="338328" y="210311"/>
                    </a:lnTo>
                    <a:lnTo>
                      <a:pt x="289559" y="225551"/>
                    </a:lnTo>
                    <a:lnTo>
                      <a:pt x="243840" y="240792"/>
                    </a:lnTo>
                    <a:lnTo>
                      <a:pt x="195071" y="262127"/>
                    </a:lnTo>
                    <a:lnTo>
                      <a:pt x="146304" y="280416"/>
                    </a:lnTo>
                    <a:lnTo>
                      <a:pt x="100584" y="304800"/>
                    </a:lnTo>
                    <a:lnTo>
                      <a:pt x="51816" y="332231"/>
                    </a:lnTo>
                    <a:lnTo>
                      <a:pt x="0" y="359663"/>
                    </a:lnTo>
                    <a:lnTo>
                      <a:pt x="106680" y="335279"/>
                    </a:lnTo>
                    <a:lnTo>
                      <a:pt x="207264" y="307848"/>
                    </a:lnTo>
                    <a:lnTo>
                      <a:pt x="304800" y="286511"/>
                    </a:lnTo>
                    <a:lnTo>
                      <a:pt x="399288" y="265175"/>
                    </a:lnTo>
                    <a:lnTo>
                      <a:pt x="496824" y="243840"/>
                    </a:lnTo>
                    <a:lnTo>
                      <a:pt x="600456" y="225551"/>
                    </a:lnTo>
                    <a:lnTo>
                      <a:pt x="716280" y="210311"/>
                    </a:lnTo>
                    <a:lnTo>
                      <a:pt x="844295" y="195072"/>
                    </a:lnTo>
                    <a:lnTo>
                      <a:pt x="1118616" y="164592"/>
                    </a:lnTo>
                    <a:lnTo>
                      <a:pt x="1258824" y="149351"/>
                    </a:lnTo>
                    <a:lnTo>
                      <a:pt x="1551432" y="124968"/>
                    </a:lnTo>
                    <a:lnTo>
                      <a:pt x="1700783" y="115824"/>
                    </a:lnTo>
                    <a:lnTo>
                      <a:pt x="1853183" y="109727"/>
                    </a:lnTo>
                    <a:lnTo>
                      <a:pt x="2008632" y="103631"/>
                    </a:lnTo>
                  </a:path>
                </a:pathLst>
              </a:custGeom>
              <a:ln w="9143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0">
                <a:extLst>
                  <a:ext uri="{FF2B5EF4-FFF2-40B4-BE49-F238E27FC236}">
                    <a16:creationId xmlns:a16="http://schemas.microsoft.com/office/drawing/2014/main" id="{FF413F01-1B08-4B79-A069-F28E8D1D05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922" y="5961526"/>
                <a:ext cx="434975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4349750" h="631189">
                    <a:moveTo>
                      <a:pt x="4349496" y="621791"/>
                    </a:moveTo>
                    <a:lnTo>
                      <a:pt x="0" y="630935"/>
                    </a:lnTo>
                    <a:lnTo>
                      <a:pt x="1124712" y="432815"/>
                    </a:lnTo>
                    <a:lnTo>
                      <a:pt x="2084831" y="70103"/>
                    </a:lnTo>
                    <a:lnTo>
                      <a:pt x="2164079" y="45719"/>
                    </a:lnTo>
                    <a:lnTo>
                      <a:pt x="2240279" y="27431"/>
                    </a:lnTo>
                    <a:lnTo>
                      <a:pt x="2319528" y="12191"/>
                    </a:lnTo>
                    <a:lnTo>
                      <a:pt x="2401824" y="6095"/>
                    </a:lnTo>
                    <a:lnTo>
                      <a:pt x="2481072" y="0"/>
                    </a:lnTo>
                    <a:lnTo>
                      <a:pt x="2563367" y="0"/>
                    </a:lnTo>
                    <a:lnTo>
                      <a:pt x="2642616" y="3047"/>
                    </a:lnTo>
                    <a:lnTo>
                      <a:pt x="2721864" y="9143"/>
                    </a:lnTo>
                    <a:lnTo>
                      <a:pt x="2877312" y="27431"/>
                    </a:lnTo>
                    <a:lnTo>
                      <a:pt x="3023616" y="51815"/>
                    </a:lnTo>
                    <a:lnTo>
                      <a:pt x="3160776" y="76200"/>
                    </a:lnTo>
                    <a:lnTo>
                      <a:pt x="3285743" y="97535"/>
                    </a:lnTo>
                    <a:lnTo>
                      <a:pt x="3343655" y="109727"/>
                    </a:lnTo>
                    <a:lnTo>
                      <a:pt x="3404616" y="121919"/>
                    </a:lnTo>
                    <a:lnTo>
                      <a:pt x="3462528" y="140207"/>
                    </a:lnTo>
                    <a:lnTo>
                      <a:pt x="3526536" y="161543"/>
                    </a:lnTo>
                    <a:lnTo>
                      <a:pt x="3587496" y="188975"/>
                    </a:lnTo>
                    <a:lnTo>
                      <a:pt x="3648455" y="213359"/>
                    </a:lnTo>
                    <a:lnTo>
                      <a:pt x="3709416" y="240791"/>
                    </a:lnTo>
                    <a:lnTo>
                      <a:pt x="3767328" y="271271"/>
                    </a:lnTo>
                    <a:lnTo>
                      <a:pt x="3883152" y="329183"/>
                    </a:lnTo>
                    <a:lnTo>
                      <a:pt x="3989831" y="390143"/>
                    </a:lnTo>
                    <a:lnTo>
                      <a:pt x="4084319" y="451103"/>
                    </a:lnTo>
                    <a:lnTo>
                      <a:pt x="4163567" y="502919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D48E4DBF-D061-4C65-B47D-E86487B377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875" y="5223910"/>
                <a:ext cx="1807845" cy="1374775"/>
              </a:xfrm>
              <a:custGeom>
                <a:avLst/>
                <a:gdLst/>
                <a:ahLst/>
                <a:cxnLst/>
                <a:rect l="l" t="t" r="r" b="b"/>
                <a:pathLst>
                  <a:path w="1807845" h="1374775">
                    <a:moveTo>
                      <a:pt x="1792224" y="9144"/>
                    </a:moveTo>
                    <a:lnTo>
                      <a:pt x="0" y="1362455"/>
                    </a:lnTo>
                    <a:lnTo>
                      <a:pt x="9143" y="1374648"/>
                    </a:lnTo>
                    <a:lnTo>
                      <a:pt x="1804416" y="21335"/>
                    </a:lnTo>
                    <a:lnTo>
                      <a:pt x="1789176" y="18287"/>
                    </a:lnTo>
                    <a:lnTo>
                      <a:pt x="1807464" y="12192"/>
                    </a:lnTo>
                    <a:lnTo>
                      <a:pt x="1792224" y="9144"/>
                    </a:lnTo>
                    <a:close/>
                  </a:path>
                  <a:path w="1807845" h="1374775">
                    <a:moveTo>
                      <a:pt x="1804416" y="0"/>
                    </a:moveTo>
                    <a:lnTo>
                      <a:pt x="1792224" y="9144"/>
                    </a:lnTo>
                    <a:lnTo>
                      <a:pt x="1807464" y="12192"/>
                    </a:lnTo>
                    <a:lnTo>
                      <a:pt x="1804416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2">
                <a:extLst>
                  <a:ext uri="{FF2B5EF4-FFF2-40B4-BE49-F238E27FC236}">
                    <a16:creationId xmlns:a16="http://schemas.microsoft.com/office/drawing/2014/main" id="{3FE7F5C0-8FDE-49F5-8481-D4F8F1A0CC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94051" y="5236102"/>
                <a:ext cx="307975" cy="798830"/>
              </a:xfrm>
              <a:custGeom>
                <a:avLst/>
                <a:gdLst/>
                <a:ahLst/>
                <a:cxnLst/>
                <a:rect l="l" t="t" r="r" b="b"/>
                <a:pathLst>
                  <a:path w="307975" h="798829">
                    <a:moveTo>
                      <a:pt x="18287" y="0"/>
                    </a:moveTo>
                    <a:lnTo>
                      <a:pt x="0" y="6095"/>
                    </a:lnTo>
                    <a:lnTo>
                      <a:pt x="289560" y="798576"/>
                    </a:lnTo>
                    <a:lnTo>
                      <a:pt x="307848" y="792479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3">
                <a:extLst>
                  <a:ext uri="{FF2B5EF4-FFF2-40B4-BE49-F238E27FC236}">
                    <a16:creationId xmlns:a16="http://schemas.microsoft.com/office/drawing/2014/main" id="{0A330DC3-93D6-4990-8AED-47E60DE294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3970" y="6394341"/>
                <a:ext cx="18415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89229">
                    <a:moveTo>
                      <a:pt x="18287" y="188975"/>
                    </a:moveTo>
                    <a:lnTo>
                      <a:pt x="18287" y="164592"/>
                    </a:lnTo>
                    <a:lnTo>
                      <a:pt x="15240" y="140208"/>
                    </a:lnTo>
                    <a:lnTo>
                      <a:pt x="15240" y="115824"/>
                    </a:lnTo>
                    <a:lnTo>
                      <a:pt x="9143" y="67056"/>
                    </a:lnTo>
                    <a:lnTo>
                      <a:pt x="6096" y="45720"/>
                    </a:lnTo>
                    <a:lnTo>
                      <a:pt x="3048" y="21336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4">
                <a:extLst>
                  <a:ext uri="{FF2B5EF4-FFF2-40B4-BE49-F238E27FC236}">
                    <a16:creationId xmlns:a16="http://schemas.microsoft.com/office/drawing/2014/main" id="{37D48A09-A4DD-41BF-88A3-04166BBC438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099816" y="6329011"/>
                <a:ext cx="380971" cy="291746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dirty="0">
                    <a:latin typeface="Times New Roman"/>
                    <a:cs typeface="Times New Roman"/>
                  </a:rPr>
                  <a:t>10</a:t>
                </a:r>
                <a:r>
                  <a:rPr lang="it-IT" dirty="0">
                    <a:latin typeface="Times New Roman"/>
                    <a:cs typeface="Times New Roman"/>
                  </a:rPr>
                  <a:t>°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" name="object 25">
                <a:extLst>
                  <a:ext uri="{FF2B5EF4-FFF2-40B4-BE49-F238E27FC236}">
                    <a16:creationId xmlns:a16="http://schemas.microsoft.com/office/drawing/2014/main" id="{B72F45CC-D3A4-4720-A3EF-DE505D790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6539" y="5236102"/>
                <a:ext cx="685800" cy="116459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1164589">
                    <a:moveTo>
                      <a:pt x="670560" y="0"/>
                    </a:moveTo>
                    <a:lnTo>
                      <a:pt x="0" y="1155191"/>
                    </a:lnTo>
                    <a:lnTo>
                      <a:pt x="6096" y="1158239"/>
                    </a:lnTo>
                    <a:lnTo>
                      <a:pt x="15240" y="1164335"/>
                    </a:lnTo>
                    <a:lnTo>
                      <a:pt x="685800" y="9143"/>
                    </a:lnTo>
                    <a:lnTo>
                      <a:pt x="670560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6">
                <a:extLst>
                  <a:ext uri="{FF2B5EF4-FFF2-40B4-BE49-F238E27FC236}">
                    <a16:creationId xmlns:a16="http://schemas.microsoft.com/office/drawing/2014/main" id="{AE8CA43B-3014-487E-9952-99BA7B4C4CE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129919" y="5759317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1</a:t>
                </a:r>
                <a:endParaRPr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47FE353F-EDC2-4C87-AD89-B0D6ED30540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861424" y="5887334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2</a:t>
                </a:r>
                <a:endParaRPr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object 28">
                <a:extLst>
                  <a:ext uri="{FF2B5EF4-FFF2-40B4-BE49-F238E27FC236}">
                    <a16:creationId xmlns:a16="http://schemas.microsoft.com/office/drawing/2014/main" id="{BDE32846-8010-4249-A58E-9BFEDD6753B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504538" y="5792846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3</a:t>
                </a:r>
                <a:endParaRPr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object 29">
                <a:extLst>
                  <a:ext uri="{FF2B5EF4-FFF2-40B4-BE49-F238E27FC236}">
                    <a16:creationId xmlns:a16="http://schemas.microsoft.com/office/drawing/2014/main" id="{EB7D739D-679F-46C3-A6B8-CF9EA7231B4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61730" y="5424037"/>
                <a:ext cx="93345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c</a:t>
                </a:r>
                <a:endParaRPr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2DD3E50F-BC96-4F14-9399-FEFA6B252C5E}"/>
                </a:ext>
              </a:extLst>
            </p:cNvPr>
            <p:cNvSpPr txBox="1"/>
            <p:nvPr/>
          </p:nvSpPr>
          <p:spPr>
            <a:xfrm>
              <a:off x="904874" y="4929148"/>
              <a:ext cx="55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</a:p>
          </p:txBody>
        </p:sp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96E5F750-DD07-4C46-8819-1BA8EB052ADB}"/>
              </a:ext>
            </a:extLst>
          </p:cNvPr>
          <p:cNvGrpSpPr/>
          <p:nvPr/>
        </p:nvGrpSpPr>
        <p:grpSpPr>
          <a:xfrm>
            <a:off x="6514628" y="4841324"/>
            <a:ext cx="4650233" cy="2024956"/>
            <a:chOff x="6514628" y="4841324"/>
            <a:chExt cx="4650233" cy="2024956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7D301C0F-6E3A-4298-B068-56F7AD36BAED}"/>
                </a:ext>
              </a:extLst>
            </p:cNvPr>
            <p:cNvGrpSpPr/>
            <p:nvPr/>
          </p:nvGrpSpPr>
          <p:grpSpPr>
            <a:xfrm>
              <a:off x="6514628" y="4841324"/>
              <a:ext cx="4650233" cy="2024956"/>
              <a:chOff x="6411848" y="4886666"/>
              <a:chExt cx="4374387" cy="1860343"/>
            </a:xfrm>
          </p:grpSpPr>
          <p:sp>
            <p:nvSpPr>
              <p:cNvPr id="32" name="object 14">
                <a:extLst>
                  <a:ext uri="{FF2B5EF4-FFF2-40B4-BE49-F238E27FC236}">
                    <a16:creationId xmlns:a16="http://schemas.microsoft.com/office/drawing/2014/main" id="{22E60AC7-5151-4189-BF9C-CED940F20FFD}"/>
                  </a:ext>
                </a:extLst>
              </p:cNvPr>
              <p:cNvSpPr/>
              <p:nvPr/>
            </p:nvSpPr>
            <p:spPr>
              <a:xfrm>
                <a:off x="8213215" y="4886666"/>
                <a:ext cx="2009139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009139" h="363220">
                    <a:moveTo>
                      <a:pt x="2008632" y="3048"/>
                    </a:moveTo>
                    <a:lnTo>
                      <a:pt x="1853183" y="0"/>
                    </a:lnTo>
                    <a:lnTo>
                      <a:pt x="1697735" y="3048"/>
                    </a:lnTo>
                    <a:lnTo>
                      <a:pt x="1548383" y="12192"/>
                    </a:lnTo>
                    <a:lnTo>
                      <a:pt x="1402080" y="24384"/>
                    </a:lnTo>
                    <a:lnTo>
                      <a:pt x="1258823" y="39624"/>
                    </a:lnTo>
                    <a:lnTo>
                      <a:pt x="1115568" y="60960"/>
                    </a:lnTo>
                    <a:lnTo>
                      <a:pt x="975359" y="82296"/>
                    </a:lnTo>
                    <a:lnTo>
                      <a:pt x="838199" y="103632"/>
                    </a:lnTo>
                    <a:lnTo>
                      <a:pt x="707135" y="124968"/>
                    </a:lnTo>
                    <a:lnTo>
                      <a:pt x="588264" y="146304"/>
                    </a:lnTo>
                    <a:lnTo>
                      <a:pt x="481583" y="170688"/>
                    </a:lnTo>
                    <a:lnTo>
                      <a:pt x="384047" y="195072"/>
                    </a:lnTo>
                    <a:lnTo>
                      <a:pt x="332231" y="210312"/>
                    </a:lnTo>
                    <a:lnTo>
                      <a:pt x="240792" y="240792"/>
                    </a:lnTo>
                    <a:lnTo>
                      <a:pt x="192024" y="265176"/>
                    </a:lnTo>
                    <a:lnTo>
                      <a:pt x="146304" y="283464"/>
                    </a:lnTo>
                    <a:lnTo>
                      <a:pt x="97536" y="307848"/>
                    </a:lnTo>
                    <a:lnTo>
                      <a:pt x="0" y="362712"/>
                    </a:lnTo>
                    <a:lnTo>
                      <a:pt x="106680" y="338328"/>
                    </a:lnTo>
                    <a:lnTo>
                      <a:pt x="301752" y="289560"/>
                    </a:lnTo>
                    <a:lnTo>
                      <a:pt x="399287" y="268224"/>
                    </a:lnTo>
                    <a:lnTo>
                      <a:pt x="496823" y="243840"/>
                    </a:lnTo>
                    <a:lnTo>
                      <a:pt x="600456" y="225551"/>
                    </a:lnTo>
                    <a:lnTo>
                      <a:pt x="713232" y="210312"/>
                    </a:lnTo>
                    <a:lnTo>
                      <a:pt x="841247" y="195072"/>
                    </a:lnTo>
                    <a:lnTo>
                      <a:pt x="978407" y="179832"/>
                    </a:lnTo>
                    <a:lnTo>
                      <a:pt x="1258823" y="149351"/>
                    </a:lnTo>
                    <a:lnTo>
                      <a:pt x="1402080" y="137160"/>
                    </a:lnTo>
                    <a:lnTo>
                      <a:pt x="1548383" y="124968"/>
                    </a:lnTo>
                    <a:lnTo>
                      <a:pt x="1697735" y="115824"/>
                    </a:lnTo>
                    <a:lnTo>
                      <a:pt x="2008632" y="103632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190037D6-1466-441C-A6A4-D06FA20F96B3}"/>
                  </a:ext>
                </a:extLst>
              </p:cNvPr>
              <p:cNvSpPr/>
              <p:nvPr/>
            </p:nvSpPr>
            <p:spPr>
              <a:xfrm>
                <a:off x="6414895" y="5974802"/>
                <a:ext cx="437134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4371340" h="521335">
                    <a:moveTo>
                      <a:pt x="4370832" y="521207"/>
                    </a:moveTo>
                    <a:lnTo>
                      <a:pt x="0" y="521207"/>
                    </a:lnTo>
                    <a:lnTo>
                      <a:pt x="554735" y="472439"/>
                    </a:lnTo>
                    <a:lnTo>
                      <a:pt x="1146048" y="368807"/>
                    </a:lnTo>
                    <a:lnTo>
                      <a:pt x="1600200" y="243839"/>
                    </a:lnTo>
                    <a:lnTo>
                      <a:pt x="2084831" y="70103"/>
                    </a:lnTo>
                    <a:lnTo>
                      <a:pt x="2164079" y="45719"/>
                    </a:lnTo>
                    <a:lnTo>
                      <a:pt x="2243328" y="24383"/>
                    </a:lnTo>
                    <a:lnTo>
                      <a:pt x="2322576" y="12191"/>
                    </a:lnTo>
                    <a:lnTo>
                      <a:pt x="2404872" y="3047"/>
                    </a:lnTo>
                    <a:lnTo>
                      <a:pt x="2484119" y="0"/>
                    </a:lnTo>
                    <a:lnTo>
                      <a:pt x="2563367" y="0"/>
                    </a:lnTo>
                    <a:lnTo>
                      <a:pt x="2645664" y="3047"/>
                    </a:lnTo>
                    <a:lnTo>
                      <a:pt x="2724912" y="9143"/>
                    </a:lnTo>
                    <a:lnTo>
                      <a:pt x="2880360" y="27431"/>
                    </a:lnTo>
                    <a:lnTo>
                      <a:pt x="3026664" y="48767"/>
                    </a:lnTo>
                    <a:lnTo>
                      <a:pt x="3163824" y="73151"/>
                    </a:lnTo>
                    <a:lnTo>
                      <a:pt x="3285743" y="94487"/>
                    </a:lnTo>
                  </a:path>
                </a:pathLst>
              </a:custGeom>
              <a:ln w="9144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8EE0307A-8089-4FA7-9994-49B3424199B6}"/>
                  </a:ext>
                </a:extLst>
              </p:cNvPr>
              <p:cNvSpPr/>
              <p:nvPr/>
            </p:nvSpPr>
            <p:spPr>
              <a:xfrm>
                <a:off x="6411848" y="5234137"/>
                <a:ext cx="1811020" cy="1271270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1271270">
                    <a:moveTo>
                      <a:pt x="1795272" y="9144"/>
                    </a:moveTo>
                    <a:lnTo>
                      <a:pt x="0" y="1255776"/>
                    </a:lnTo>
                    <a:lnTo>
                      <a:pt x="9143" y="1271016"/>
                    </a:lnTo>
                    <a:lnTo>
                      <a:pt x="1807464" y="24384"/>
                    </a:lnTo>
                    <a:lnTo>
                      <a:pt x="1792224" y="18288"/>
                    </a:lnTo>
                    <a:lnTo>
                      <a:pt x="1810512" y="12192"/>
                    </a:lnTo>
                    <a:lnTo>
                      <a:pt x="1795272" y="9144"/>
                    </a:lnTo>
                    <a:close/>
                  </a:path>
                  <a:path w="1811020" h="1271270">
                    <a:moveTo>
                      <a:pt x="1804416" y="0"/>
                    </a:moveTo>
                    <a:lnTo>
                      <a:pt x="1795272" y="9144"/>
                    </a:lnTo>
                    <a:lnTo>
                      <a:pt x="1810512" y="12192"/>
                    </a:lnTo>
                    <a:lnTo>
                      <a:pt x="1804416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7">
                <a:extLst>
                  <a:ext uri="{FF2B5EF4-FFF2-40B4-BE49-F238E27FC236}">
                    <a16:creationId xmlns:a16="http://schemas.microsoft.com/office/drawing/2014/main" id="{1BDF7BC9-2E89-4B41-A3BA-A42AAF8C5154}"/>
                  </a:ext>
                </a:extLst>
              </p:cNvPr>
              <p:cNvSpPr/>
              <p:nvPr/>
            </p:nvSpPr>
            <p:spPr>
              <a:xfrm>
                <a:off x="8204071" y="5246329"/>
                <a:ext cx="304800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802004">
                    <a:moveTo>
                      <a:pt x="18287" y="0"/>
                    </a:moveTo>
                    <a:lnTo>
                      <a:pt x="0" y="6096"/>
                    </a:lnTo>
                    <a:lnTo>
                      <a:pt x="286512" y="801624"/>
                    </a:lnTo>
                    <a:lnTo>
                      <a:pt x="304800" y="795527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8">
                <a:extLst>
                  <a:ext uri="{FF2B5EF4-FFF2-40B4-BE49-F238E27FC236}">
                    <a16:creationId xmlns:a16="http://schemas.microsoft.com/office/drawing/2014/main" id="{B2336809-54A4-4949-8396-0B33BBA651DA}"/>
                  </a:ext>
                </a:extLst>
              </p:cNvPr>
              <p:cNvSpPr/>
              <p:nvPr/>
            </p:nvSpPr>
            <p:spPr>
              <a:xfrm>
                <a:off x="7551799" y="5246329"/>
                <a:ext cx="668020" cy="1103630"/>
              </a:xfrm>
              <a:custGeom>
                <a:avLst/>
                <a:gdLst/>
                <a:ahLst/>
                <a:cxnLst/>
                <a:rect l="l" t="t" r="r" b="b"/>
                <a:pathLst>
                  <a:path w="668019" h="1103629">
                    <a:moveTo>
                      <a:pt x="652272" y="0"/>
                    </a:moveTo>
                    <a:lnTo>
                      <a:pt x="0" y="1094231"/>
                    </a:lnTo>
                    <a:lnTo>
                      <a:pt x="9143" y="1097279"/>
                    </a:lnTo>
                    <a:lnTo>
                      <a:pt x="15240" y="1103376"/>
                    </a:lnTo>
                    <a:lnTo>
                      <a:pt x="667512" y="9143"/>
                    </a:lnTo>
                    <a:lnTo>
                      <a:pt x="652272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9">
                <a:extLst>
                  <a:ext uri="{FF2B5EF4-FFF2-40B4-BE49-F238E27FC236}">
                    <a16:creationId xmlns:a16="http://schemas.microsoft.com/office/drawing/2014/main" id="{4C21CC8B-63BF-4C15-A780-439635A9832D}"/>
                  </a:ext>
                </a:extLst>
              </p:cNvPr>
              <p:cNvSpPr/>
              <p:nvPr/>
            </p:nvSpPr>
            <p:spPr>
              <a:xfrm>
                <a:off x="8005952" y="5243282"/>
                <a:ext cx="216535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w="216535" h="978535">
                    <a:moveTo>
                      <a:pt x="198119" y="6096"/>
                    </a:moveTo>
                    <a:lnTo>
                      <a:pt x="0" y="975360"/>
                    </a:lnTo>
                    <a:lnTo>
                      <a:pt x="15239" y="978408"/>
                    </a:lnTo>
                    <a:lnTo>
                      <a:pt x="215775" y="12191"/>
                    </a:lnTo>
                    <a:lnTo>
                      <a:pt x="213359" y="12191"/>
                    </a:lnTo>
                    <a:lnTo>
                      <a:pt x="198119" y="6096"/>
                    </a:lnTo>
                    <a:close/>
                  </a:path>
                  <a:path w="216535" h="978535">
                    <a:moveTo>
                      <a:pt x="201168" y="0"/>
                    </a:moveTo>
                    <a:lnTo>
                      <a:pt x="213359" y="12191"/>
                    </a:lnTo>
                    <a:lnTo>
                      <a:pt x="215775" y="12191"/>
                    </a:lnTo>
                    <a:lnTo>
                      <a:pt x="216407" y="9144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0">
                <a:extLst>
                  <a:ext uri="{FF2B5EF4-FFF2-40B4-BE49-F238E27FC236}">
                    <a16:creationId xmlns:a16="http://schemas.microsoft.com/office/drawing/2014/main" id="{7277954C-9C3B-491A-82FB-4420AB2D6BEB}"/>
                  </a:ext>
                </a:extLst>
              </p:cNvPr>
              <p:cNvSpPr/>
              <p:nvPr/>
            </p:nvSpPr>
            <p:spPr>
              <a:xfrm>
                <a:off x="6963536" y="5243282"/>
                <a:ext cx="1256030" cy="1210310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210310">
                    <a:moveTo>
                      <a:pt x="1243584" y="0"/>
                    </a:moveTo>
                    <a:lnTo>
                      <a:pt x="0" y="1197864"/>
                    </a:lnTo>
                    <a:lnTo>
                      <a:pt x="12192" y="1210055"/>
                    </a:lnTo>
                    <a:lnTo>
                      <a:pt x="1255776" y="12191"/>
                    </a:lnTo>
                    <a:lnTo>
                      <a:pt x="1243584" y="0"/>
                    </a:lnTo>
                    <a:close/>
                  </a:path>
                </a:pathLst>
              </a:custGeom>
              <a:solidFill>
                <a:srgbClr val="1F1A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1">
                <a:extLst>
                  <a:ext uri="{FF2B5EF4-FFF2-40B4-BE49-F238E27FC236}">
                    <a16:creationId xmlns:a16="http://schemas.microsoft.com/office/drawing/2014/main" id="{D03C5150-DDCF-405E-BEB3-EAD45AE82FF2}"/>
                  </a:ext>
                </a:extLst>
              </p:cNvPr>
              <p:cNvSpPr/>
              <p:nvPr/>
            </p:nvSpPr>
            <p:spPr>
              <a:xfrm>
                <a:off x="6414895" y="6447241"/>
                <a:ext cx="57658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48895">
                    <a:moveTo>
                      <a:pt x="0" y="48767"/>
                    </a:moveTo>
                    <a:lnTo>
                      <a:pt x="573024" y="0"/>
                    </a:lnTo>
                    <a:lnTo>
                      <a:pt x="573024" y="36575"/>
                    </a:lnTo>
                    <a:lnTo>
                      <a:pt x="576072" y="42672"/>
                    </a:lnTo>
                    <a:lnTo>
                      <a:pt x="576072" y="48767"/>
                    </a:lnTo>
                    <a:lnTo>
                      <a:pt x="0" y="48767"/>
                    </a:lnTo>
                  </a:path>
                </a:pathLst>
              </a:custGeom>
              <a:ln w="3175">
                <a:solidFill>
                  <a:srgbClr val="1F1A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22">
                <a:extLst>
                  <a:ext uri="{FF2B5EF4-FFF2-40B4-BE49-F238E27FC236}">
                    <a16:creationId xmlns:a16="http://schemas.microsoft.com/office/drawing/2014/main" id="{2D9D941B-D977-4CB6-BD0A-D63C58C1D78B}"/>
                  </a:ext>
                </a:extLst>
              </p:cNvPr>
              <p:cNvSpPr txBox="1"/>
              <p:nvPr/>
            </p:nvSpPr>
            <p:spPr>
              <a:xfrm>
                <a:off x="6975219" y="6455263"/>
                <a:ext cx="273305" cy="291746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5</a:t>
                </a:r>
                <a:r>
                  <a:rPr lang="it-IT" spc="-5" dirty="0">
                    <a:latin typeface="Times New Roman"/>
                    <a:cs typeface="Times New Roman"/>
                  </a:rPr>
                  <a:t>°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object 23">
                <a:extLst>
                  <a:ext uri="{FF2B5EF4-FFF2-40B4-BE49-F238E27FC236}">
                    <a16:creationId xmlns:a16="http://schemas.microsoft.com/office/drawing/2014/main" id="{0DC2F9E2-EE4B-4875-AF75-9BDA45C67D49}"/>
                  </a:ext>
                </a:extLst>
              </p:cNvPr>
              <p:cNvSpPr txBox="1"/>
              <p:nvPr/>
            </p:nvSpPr>
            <p:spPr>
              <a:xfrm>
                <a:off x="6662011" y="5752455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1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object 24">
                <a:extLst>
                  <a:ext uri="{FF2B5EF4-FFF2-40B4-BE49-F238E27FC236}">
                    <a16:creationId xmlns:a16="http://schemas.microsoft.com/office/drawing/2014/main" id="{10EA04F7-D531-4963-ACA7-93C3E52524FD}"/>
                  </a:ext>
                </a:extLst>
              </p:cNvPr>
              <p:cNvSpPr txBox="1"/>
              <p:nvPr/>
            </p:nvSpPr>
            <p:spPr>
              <a:xfrm>
                <a:off x="6959563" y="6062781"/>
                <a:ext cx="182631" cy="26685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384175" algn="l"/>
                  </a:tabLst>
                </a:pPr>
                <a:r>
                  <a:rPr spc="-5" dirty="0">
                    <a:latin typeface="Times New Roman"/>
                    <a:cs typeface="Times New Roman"/>
                  </a:rPr>
                  <a:t>2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object 25">
                <a:extLst>
                  <a:ext uri="{FF2B5EF4-FFF2-40B4-BE49-F238E27FC236}">
                    <a16:creationId xmlns:a16="http://schemas.microsoft.com/office/drawing/2014/main" id="{D64B0894-1489-4926-A567-017DD5B7D36E}"/>
                  </a:ext>
                </a:extLst>
              </p:cNvPr>
              <p:cNvSpPr txBox="1"/>
              <p:nvPr/>
            </p:nvSpPr>
            <p:spPr>
              <a:xfrm>
                <a:off x="7828664" y="5939957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4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object 26">
                <a:extLst>
                  <a:ext uri="{FF2B5EF4-FFF2-40B4-BE49-F238E27FC236}">
                    <a16:creationId xmlns:a16="http://schemas.microsoft.com/office/drawing/2014/main" id="{41AF2EEB-AED5-4843-A61C-0C8013CCFDF4}"/>
                  </a:ext>
                </a:extLst>
              </p:cNvPr>
              <p:cNvSpPr txBox="1"/>
              <p:nvPr/>
            </p:nvSpPr>
            <p:spPr>
              <a:xfrm>
                <a:off x="8170041" y="5772317"/>
                <a:ext cx="10160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5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object 27">
                <a:extLst>
                  <a:ext uri="{FF2B5EF4-FFF2-40B4-BE49-F238E27FC236}">
                    <a16:creationId xmlns:a16="http://schemas.microsoft.com/office/drawing/2014/main" id="{E8B101D5-8E07-494F-B8F9-42DF6B901C18}"/>
                  </a:ext>
                </a:extLst>
              </p:cNvPr>
              <p:cNvSpPr txBox="1"/>
              <p:nvPr/>
            </p:nvSpPr>
            <p:spPr>
              <a:xfrm>
                <a:off x="8529705" y="5589437"/>
                <a:ext cx="93345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pc="-5" dirty="0">
                    <a:latin typeface="Times New Roman"/>
                    <a:cs typeface="Times New Roman"/>
                  </a:rPr>
                  <a:t>c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object 24">
                <a:extLst>
                  <a:ext uri="{FF2B5EF4-FFF2-40B4-BE49-F238E27FC236}">
                    <a16:creationId xmlns:a16="http://schemas.microsoft.com/office/drawing/2014/main" id="{F35BD141-BA18-4EE4-9774-0129562C4BE7}"/>
                  </a:ext>
                </a:extLst>
              </p:cNvPr>
              <p:cNvSpPr txBox="1"/>
              <p:nvPr/>
            </p:nvSpPr>
            <p:spPr>
              <a:xfrm>
                <a:off x="7401942" y="5997117"/>
                <a:ext cx="18263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384175" algn="l"/>
                  </a:tabLst>
                </a:pPr>
                <a:r>
                  <a:rPr lang="it-IT" spc="-5" dirty="0">
                    <a:latin typeface="Times New Roman"/>
                    <a:cs typeface="Times New Roman"/>
                  </a:rPr>
                  <a:t>3</a:t>
                </a:r>
                <a:endParaRPr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F2348BC7-D2F1-43D5-B1CD-F910D0063107}"/>
                </a:ext>
              </a:extLst>
            </p:cNvPr>
            <p:cNvSpPr txBox="1"/>
            <p:nvPr/>
          </p:nvSpPr>
          <p:spPr>
            <a:xfrm>
              <a:off x="6873985" y="4929148"/>
              <a:ext cx="55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7464A-5476-4782-B082-451F0AD6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54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7BA25B4-2A80-4006-B1D0-C06FF647FC23}"/>
              </a:ext>
            </a:extLst>
          </p:cNvPr>
          <p:cNvSpPr txBox="1"/>
          <p:nvPr/>
        </p:nvSpPr>
        <p:spPr>
          <a:xfrm>
            <a:off x="696000" y="180000"/>
            <a:ext cx="10800000" cy="145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PRESA D’ARIA SUPERSONICA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Si deve progettare una presa d'aria convergente-divergente supersonica.</a:t>
            </a:r>
          </a:p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dati di progetto sono: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22D4E16-DFB0-4BE4-8A1F-58239E115DDE}"/>
                  </a:ext>
                </a:extLst>
              </p:cNvPr>
              <p:cNvSpPr txBox="1"/>
              <p:nvPr/>
            </p:nvSpPr>
            <p:spPr>
              <a:xfrm>
                <a:off x="2638927" y="1898287"/>
                <a:ext cx="46848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=1.5         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=250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22D4E16-DFB0-4BE4-8A1F-58239E11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27" y="1898287"/>
                <a:ext cx="4684872" cy="307777"/>
              </a:xfrm>
              <a:prstGeom prst="rect">
                <a:avLst/>
              </a:prstGeom>
              <a:blipFill>
                <a:blip r:embed="rId2"/>
                <a:stretch>
                  <a:fillRect l="-911" r="-651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68575C0-025C-4BEB-89E5-B3B607B94228}"/>
                  </a:ext>
                </a:extLst>
              </p:cNvPr>
              <p:cNvSpPr txBox="1"/>
              <p:nvPr/>
            </p:nvSpPr>
            <p:spPr>
              <a:xfrm>
                <a:off x="696000" y="2614863"/>
                <a:ext cx="9127958" cy="53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una portata pari a :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=7.0 </m:t>
                    </m:r>
                    <m:f>
                      <m:f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68575C0-025C-4BEB-89E5-B3B607B9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14863"/>
                <a:ext cx="9127958" cy="535596"/>
              </a:xfrm>
              <a:prstGeom prst="rect">
                <a:avLst/>
              </a:prstGeom>
              <a:blipFill>
                <a:blip r:embed="rId3"/>
                <a:stretch>
                  <a:fillRect l="-668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A56D67BE-8761-44B0-AFEA-F5D5B15460DD}"/>
                  </a:ext>
                </a:extLst>
              </p:cNvPr>
              <p:cNvSpPr txBox="1"/>
              <p:nvPr/>
            </p:nvSpPr>
            <p:spPr>
              <a:xfrm>
                <a:off x="696000" y="3707542"/>
                <a:ext cx="102768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Determinare:</a:t>
                </a:r>
              </a:p>
              <a:p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 parametri caratteristici dell’ugello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il minimo valore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necessario per portare l'ugello ad un funzionamento corretto. </a:t>
                </a: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A56D67BE-8761-44B0-AFEA-F5D5B1546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3707542"/>
                <a:ext cx="10276800" cy="1631216"/>
              </a:xfrm>
              <a:prstGeom prst="rect">
                <a:avLst/>
              </a:prstGeom>
              <a:blipFill>
                <a:blip r:embed="rId4"/>
                <a:stretch>
                  <a:fillRect l="-593" t="-1493"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13A3-3C93-4B18-98B7-11BB31B6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36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" grpId="0"/>
      <p:bldP spid="3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Dalle tabelle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si possono ricavare i rapporti: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35C73E9-2BDF-422C-AEDF-554D3745C4AB}"/>
                  </a:ext>
                </a:extLst>
              </p:cNvPr>
              <p:cNvSpPr txBox="1"/>
              <p:nvPr/>
            </p:nvSpPr>
            <p:spPr>
              <a:xfrm>
                <a:off x="1708484" y="1147010"/>
                <a:ext cx="58612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35C73E9-2BDF-422C-AEDF-554D3745C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84" y="1147010"/>
                <a:ext cx="586122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5AE44B89-28ED-4850-9B35-1B2E63757A34}"/>
                  </a:ext>
                </a:extLst>
              </p:cNvPr>
              <p:cNvSpPr txBox="1"/>
              <p:nvPr/>
            </p:nvSpPr>
            <p:spPr>
              <a:xfrm>
                <a:off x="4085026" y="1147009"/>
                <a:ext cx="572080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5AE44B89-28ED-4850-9B35-1B2E6375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26" y="1147009"/>
                <a:ext cx="572080" cy="628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114D2CC-C368-4184-BA3C-049D0200E8F7}"/>
                  </a:ext>
                </a:extLst>
              </p:cNvPr>
              <p:cNvSpPr/>
              <p:nvPr/>
            </p:nvSpPr>
            <p:spPr>
              <a:xfrm>
                <a:off x="2262522" y="128969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1.176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114D2CC-C368-4184-BA3C-049D0200E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22" y="1289693"/>
                <a:ext cx="86594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8E33DDC-6268-493D-9E54-7DCBE9F2BBA3}"/>
                  </a:ext>
                </a:extLst>
              </p:cNvPr>
              <p:cNvSpPr/>
              <p:nvPr/>
            </p:nvSpPr>
            <p:spPr>
              <a:xfrm>
                <a:off x="4635430" y="127365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0.272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8E33DDC-6268-493D-9E54-7DCBE9F2B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30" y="1273651"/>
                <a:ext cx="8659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8311CC3-90CC-4742-9365-EE34142E55B9}"/>
                  </a:ext>
                </a:extLst>
              </p:cNvPr>
              <p:cNvSpPr txBox="1"/>
              <p:nvPr/>
            </p:nvSpPr>
            <p:spPr>
              <a:xfrm>
                <a:off x="6447526" y="1159485"/>
                <a:ext cx="565668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8311CC3-90CC-4742-9365-EE34142E5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526" y="1159485"/>
                <a:ext cx="565668" cy="6284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E17BBA53-0784-469A-9E33-5FD86362BBF6}"/>
                  </a:ext>
                </a:extLst>
              </p:cNvPr>
              <p:cNvSpPr/>
              <p:nvPr/>
            </p:nvSpPr>
            <p:spPr>
              <a:xfrm>
                <a:off x="7013194" y="1261175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0.690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E17BBA53-0784-469A-9E33-5FD86362B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94" y="1261175"/>
                <a:ext cx="8659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4B3FE84-307C-4F7F-BF5B-45234352A235}"/>
              </a:ext>
            </a:extLst>
          </p:cNvPr>
          <p:cNvSpPr txBox="1"/>
          <p:nvPr/>
        </p:nvSpPr>
        <p:spPr>
          <a:xfrm>
            <a:off x="696000" y="2428223"/>
            <a:ext cx="620314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 si ottengono: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D221ED2A-B9D6-4465-B9E1-5CC25B24E5FB}"/>
                  </a:ext>
                </a:extLst>
              </p:cNvPr>
              <p:cNvSpPr txBox="1"/>
              <p:nvPr/>
            </p:nvSpPr>
            <p:spPr>
              <a:xfrm>
                <a:off x="948795" y="3114779"/>
                <a:ext cx="1266885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0.272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D221ED2A-B9D6-4465-B9E1-5CC25B24E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95" y="3114779"/>
                <a:ext cx="1266885" cy="576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003F8FF-B41E-486D-BF89-F0D9DD6B10DF}"/>
                  </a:ext>
                </a:extLst>
              </p:cNvPr>
              <p:cNvSpPr txBox="1"/>
              <p:nvPr/>
            </p:nvSpPr>
            <p:spPr>
              <a:xfrm>
                <a:off x="3203709" y="3247251"/>
                <a:ext cx="5720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003F8FF-B41E-486D-BF89-F0D9DD6B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709" y="3247251"/>
                <a:ext cx="572080" cy="307777"/>
              </a:xfrm>
              <a:prstGeom prst="rect">
                <a:avLst/>
              </a:prstGeom>
              <a:blipFill>
                <a:blip r:embed="rId9"/>
                <a:stretch>
                  <a:fillRect l="-10753" r="-4301" b="-1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577FB516-C5B1-4FBA-B07C-C1CBEE72CC77}"/>
                  </a:ext>
                </a:extLst>
              </p:cNvPr>
              <p:cNvSpPr txBox="1"/>
              <p:nvPr/>
            </p:nvSpPr>
            <p:spPr>
              <a:xfrm>
                <a:off x="6419748" y="3011100"/>
                <a:ext cx="1260473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0.690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577FB516-C5B1-4FBA-B07C-C1CBEE72C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748" y="3011100"/>
                <a:ext cx="1260473" cy="5762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8968ABE-FE0B-46D7-B403-273B49CD21C1}"/>
                  </a:ext>
                </a:extLst>
              </p:cNvPr>
              <p:cNvSpPr txBox="1"/>
              <p:nvPr/>
            </p:nvSpPr>
            <p:spPr>
              <a:xfrm>
                <a:off x="8674662" y="3143572"/>
                <a:ext cx="565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8968ABE-FE0B-46D7-B403-273B49CD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662" y="3143572"/>
                <a:ext cx="565668" cy="307777"/>
              </a:xfrm>
              <a:prstGeom prst="rect">
                <a:avLst/>
              </a:prstGeom>
              <a:blipFill>
                <a:blip r:embed="rId11"/>
                <a:stretch>
                  <a:fillRect l="-9677" r="-4301" b="-1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940D60F-20AD-43CA-8386-45E8A8F01FE8}"/>
                  </a:ext>
                </a:extLst>
              </p:cNvPr>
              <p:cNvSpPr txBox="1"/>
              <p:nvPr/>
            </p:nvSpPr>
            <p:spPr>
              <a:xfrm>
                <a:off x="696585" y="4182701"/>
                <a:ext cx="6458194" cy="67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Dalla formula della portata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Ψ</m:t>
                            </m:r>
                          </m:e>
                          <m:sup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it-IT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, si ottengono:</a:t>
                </a: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940D60F-20AD-43CA-8386-45E8A8F01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5" y="4182701"/>
                <a:ext cx="6458194" cy="670055"/>
              </a:xfrm>
              <a:prstGeom prst="rect">
                <a:avLst/>
              </a:prstGeom>
              <a:blipFill>
                <a:blip r:embed="rId1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4126CD7-4767-46AF-9696-EACDDF634967}"/>
                  </a:ext>
                </a:extLst>
              </p:cNvPr>
              <p:cNvSpPr txBox="1"/>
              <p:nvPr/>
            </p:nvSpPr>
            <p:spPr>
              <a:xfrm>
                <a:off x="948795" y="4952636"/>
                <a:ext cx="2051459" cy="631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4126CD7-4767-46AF-9696-EACDDF63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95" y="4952636"/>
                <a:ext cx="2051459" cy="6317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58BAFE4-970D-4A26-A16A-98D4E5274AD4}"/>
                  </a:ext>
                </a:extLst>
              </p:cNvPr>
              <p:cNvSpPr txBox="1"/>
              <p:nvPr/>
            </p:nvSpPr>
            <p:spPr>
              <a:xfrm>
                <a:off x="3925682" y="5114603"/>
                <a:ext cx="5811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58BAFE4-970D-4A26-A16A-98D4E5274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82" y="5114603"/>
                <a:ext cx="581121" cy="307777"/>
              </a:xfrm>
              <a:prstGeom prst="rect">
                <a:avLst/>
              </a:prstGeom>
              <a:blipFill>
                <a:blip r:embed="rId14"/>
                <a:stretch>
                  <a:fillRect l="-10526" r="-4211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7388F96-EC3E-409C-A7A7-125F9983DF31}"/>
                  </a:ext>
                </a:extLst>
              </p:cNvPr>
              <p:cNvSpPr txBox="1"/>
              <p:nvPr/>
            </p:nvSpPr>
            <p:spPr>
              <a:xfrm>
                <a:off x="4506803" y="5114602"/>
                <a:ext cx="12188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0.0123 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7388F96-EC3E-409C-A7A7-125F9983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03" y="5114602"/>
                <a:ext cx="1218860" cy="307777"/>
              </a:xfrm>
              <a:prstGeom prst="rect">
                <a:avLst/>
              </a:prstGeom>
              <a:blipFill>
                <a:blip r:embed="rId15"/>
                <a:stretch>
                  <a:fillRect l="-4000" t="-2000" r="-2000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6AA5CC0-A96F-4D31-9C36-2BB982AA5151}"/>
                  </a:ext>
                </a:extLst>
              </p:cNvPr>
              <p:cNvSpPr txBox="1"/>
              <p:nvPr/>
            </p:nvSpPr>
            <p:spPr>
              <a:xfrm>
                <a:off x="900669" y="6202571"/>
                <a:ext cx="1466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⋅1.176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6AA5CC0-A96F-4D31-9C36-2BB982AA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69" y="6202571"/>
                <a:ext cx="1466684" cy="276999"/>
              </a:xfrm>
              <a:prstGeom prst="rect">
                <a:avLst/>
              </a:prstGeom>
              <a:blipFill>
                <a:blip r:embed="rId16"/>
                <a:stretch>
                  <a:fillRect l="-3750" r="-375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AE938C59-058D-45DB-AE18-24183D05D7B5}"/>
                  </a:ext>
                </a:extLst>
              </p:cNvPr>
              <p:cNvSpPr txBox="1"/>
              <p:nvPr/>
            </p:nvSpPr>
            <p:spPr>
              <a:xfrm>
                <a:off x="3925682" y="6171794"/>
                <a:ext cx="5811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AE938C59-058D-45DB-AE18-24183D05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82" y="6171794"/>
                <a:ext cx="581121" cy="307777"/>
              </a:xfrm>
              <a:prstGeom prst="rect">
                <a:avLst/>
              </a:prstGeom>
              <a:blipFill>
                <a:blip r:embed="rId17"/>
                <a:stretch>
                  <a:fillRect l="-2105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DBB4E258-ED85-4860-AE90-3AA1C7B73246}"/>
                  </a:ext>
                </a:extLst>
              </p:cNvPr>
              <p:cNvSpPr txBox="1"/>
              <p:nvPr/>
            </p:nvSpPr>
            <p:spPr>
              <a:xfrm>
                <a:off x="4506803" y="6171793"/>
                <a:ext cx="12188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0.0144 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DBB4E258-ED85-4860-AE90-3AA1C7B73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03" y="6171793"/>
                <a:ext cx="1218860" cy="307777"/>
              </a:xfrm>
              <a:prstGeom prst="rect">
                <a:avLst/>
              </a:prstGeom>
              <a:blipFill>
                <a:blip r:embed="rId18"/>
                <a:stretch>
                  <a:fillRect l="-4000" t="-1961" r="-2000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D8F0E6-D883-4E78-9E72-9E151DF03D45}"/>
                  </a:ext>
                </a:extLst>
              </p:cNvPr>
              <p:cNvSpPr txBox="1"/>
              <p:nvPr/>
            </p:nvSpPr>
            <p:spPr>
              <a:xfrm>
                <a:off x="8788507" y="5066063"/>
                <a:ext cx="1561518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=1.4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=287</m:t>
                                </m:r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𝐾𝑔𝐾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=0.81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D8F0E6-D883-4E78-9E72-9E151DF0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507" y="5066063"/>
                <a:ext cx="1561518" cy="12485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86D0062-3541-4064-974A-472756C6636A}"/>
                  </a:ext>
                </a:extLst>
              </p:cNvPr>
              <p:cNvSpPr/>
              <p:nvPr/>
            </p:nvSpPr>
            <p:spPr>
              <a:xfrm>
                <a:off x="3797574" y="3223974"/>
                <a:ext cx="1658595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2.794⋅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86D0062-3541-4064-974A-472756C6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74" y="3223974"/>
                <a:ext cx="1658595" cy="3724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7F1B116-EDE2-4345-A35E-50AE551D3DAB}"/>
                  </a:ext>
                </a:extLst>
              </p:cNvPr>
              <p:cNvSpPr/>
              <p:nvPr/>
            </p:nvSpPr>
            <p:spPr>
              <a:xfrm>
                <a:off x="9240330" y="3114779"/>
                <a:ext cx="1275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391.304 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7F1B116-EDE2-4345-A35E-50AE551D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330" y="3114779"/>
                <a:ext cx="127528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59D62E2-B658-4C16-84DD-49051926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14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9" grpId="0"/>
      <p:bldP spid="3" grpId="0"/>
      <p:bldP spid="4" grpId="0"/>
      <p:bldP spid="52" grpId="0"/>
      <p:bldP spid="53" grpId="0"/>
      <p:bldP spid="54" grpId="0"/>
      <p:bldP spid="55" grpId="0"/>
      <p:bldP spid="5" grpId="0"/>
      <p:bldP spid="57" grpId="0"/>
      <p:bldP spid="58" grpId="0"/>
      <p:bldP spid="59" grpId="0"/>
      <p:bldP spid="6" grpId="0"/>
      <p:bldP spid="61" grpId="0"/>
      <p:bldP spid="7" grpId="0"/>
      <p:bldP spid="8" grpId="0"/>
      <p:bldP spid="64" grpId="0"/>
      <p:bldP spid="6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223D60C-9788-45CE-B520-14578ECF84AE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251633" cy="108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determinare il minimo valore del numero di Mach,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necessario per portare l'ugello ad  un funzionamento corretto si parte dal rapporto delle aree e, dalle tabelle (</a:t>
                </a:r>
                <a:r>
                  <a:rPr lang="it-IT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ISO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si ricava il  numero di Mach subsonico: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223D60C-9788-45CE-B520-14578ECF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251633" cy="1081771"/>
              </a:xfrm>
              <a:prstGeom prst="rect">
                <a:avLst/>
              </a:prstGeom>
              <a:blipFill>
                <a:blip r:embed="rId2"/>
                <a:stretch>
                  <a:fillRect l="-595" t="-2825" r="-654" b="-9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C7EA6ED-1B5B-407C-9D71-82ADDAB2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38" y="1139465"/>
            <a:ext cx="3773894" cy="222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E9147E-4D46-4F78-9CD4-6122EF68F218}"/>
                  </a:ext>
                </a:extLst>
              </p:cNvPr>
              <p:cNvSpPr txBox="1"/>
              <p:nvPr/>
            </p:nvSpPr>
            <p:spPr>
              <a:xfrm>
                <a:off x="2793536" y="1665215"/>
                <a:ext cx="728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E9147E-4D46-4F78-9CD4-6122EF68F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6" y="1665215"/>
                <a:ext cx="728917" cy="307777"/>
              </a:xfrm>
              <a:prstGeom prst="rect">
                <a:avLst/>
              </a:prstGeom>
              <a:blipFill>
                <a:blip r:embed="rId4"/>
                <a:stretch>
                  <a:fillRect l="-7500" r="-3333" b="-156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0E4026E-C9D5-4A71-8CBE-CD2E598A0938}"/>
                  </a:ext>
                </a:extLst>
              </p:cNvPr>
              <p:cNvSpPr txBox="1"/>
              <p:nvPr/>
            </p:nvSpPr>
            <p:spPr>
              <a:xfrm>
                <a:off x="3581031" y="1665215"/>
                <a:ext cx="6812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0.610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0E4026E-C9D5-4A71-8CBE-CD2E598A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031" y="1665215"/>
                <a:ext cx="681277" cy="307777"/>
              </a:xfrm>
              <a:prstGeom prst="rect">
                <a:avLst/>
              </a:prstGeom>
              <a:blipFill>
                <a:blip r:embed="rId5"/>
                <a:stretch>
                  <a:fillRect l="-8036" r="-8036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FC18072-910A-4141-87D8-6F37DCDF6BC1}"/>
                  </a:ext>
                </a:extLst>
              </p:cNvPr>
              <p:cNvSpPr txBox="1"/>
              <p:nvPr/>
            </p:nvSpPr>
            <p:spPr>
              <a:xfrm>
                <a:off x="696000" y="2428223"/>
                <a:ext cx="6203148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questo valore, si entra nelle tabelle </a:t>
                </a:r>
                <a:r>
                  <a:rPr lang="it-IT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NSW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 si trova il Mach di </a:t>
                </a:r>
                <a:r>
                  <a:rPr lang="it-IT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overspeeding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FC18072-910A-4141-87D8-6F37DCDF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428223"/>
                <a:ext cx="6203148" cy="743217"/>
              </a:xfrm>
              <a:prstGeom prst="rect">
                <a:avLst/>
              </a:prstGeom>
              <a:blipFill>
                <a:blip r:embed="rId6"/>
                <a:stretch>
                  <a:fillRect l="-982" t="-3279" r="-1081" b="-13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F9F80BC1-8319-4CC9-B0A8-EE3B4AF55330}"/>
                  </a:ext>
                </a:extLst>
              </p:cNvPr>
              <p:cNvSpPr txBox="1"/>
              <p:nvPr/>
            </p:nvSpPr>
            <p:spPr>
              <a:xfrm>
                <a:off x="2793536" y="3587731"/>
                <a:ext cx="6693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F9F80BC1-8319-4CC9-B0A8-EE3B4AF5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6" y="3587731"/>
                <a:ext cx="669349" cy="307777"/>
              </a:xfrm>
              <a:prstGeom prst="rect">
                <a:avLst/>
              </a:prstGeom>
              <a:blipFill>
                <a:blip r:embed="rId7"/>
                <a:stretch>
                  <a:fillRect l="-8182" r="-3636" b="-1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769CCB3D-8C36-45F0-B52A-3C902A27CB4B}"/>
                  </a:ext>
                </a:extLst>
              </p:cNvPr>
              <p:cNvSpPr txBox="1"/>
              <p:nvPr/>
            </p:nvSpPr>
            <p:spPr>
              <a:xfrm>
                <a:off x="3581031" y="3587731"/>
                <a:ext cx="6812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1.828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769CCB3D-8C36-45F0-B52A-3C902A27C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031" y="3587731"/>
                <a:ext cx="681277" cy="307777"/>
              </a:xfrm>
              <a:prstGeom prst="rect">
                <a:avLst/>
              </a:prstGeom>
              <a:blipFill>
                <a:blip r:embed="rId8"/>
                <a:stretch>
                  <a:fillRect l="-8036" r="-8036" b="-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76F82A2-39A9-42F7-BEF9-3A815B4166DA}"/>
                  </a:ext>
                </a:extLst>
              </p:cNvPr>
              <p:cNvSpPr/>
              <p:nvPr/>
            </p:nvSpPr>
            <p:spPr>
              <a:xfrm>
                <a:off x="691535" y="4221408"/>
                <a:ext cx="742061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E' interessante notare che allo stesso numero di Mach 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una presa d'aria  semplicemente divergente realizzerebbe una caduta di pressione di ristagno solo del 7%,  infatti dalle tabelle (</a:t>
                </a:r>
                <a:r>
                  <a:rPr lang="it-IT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NSW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partendo da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 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trova:</a:t>
                </a: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76F82A2-39A9-42F7-BEF9-3A815B416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35" y="4221408"/>
                <a:ext cx="7420619" cy="1323439"/>
              </a:xfrm>
              <a:prstGeom prst="rect">
                <a:avLst/>
              </a:prstGeom>
              <a:blipFill>
                <a:blip r:embed="rId9"/>
                <a:stretch>
                  <a:fillRect l="-821" t="-1835" r="-1642" b="-73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8248583-D39C-4301-BD2E-5E67AD4EADE7}"/>
                  </a:ext>
                </a:extLst>
              </p:cNvPr>
              <p:cNvSpPr txBox="1"/>
              <p:nvPr/>
            </p:nvSpPr>
            <p:spPr>
              <a:xfrm>
                <a:off x="2529170" y="5744105"/>
                <a:ext cx="1100814" cy="67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𝑣𝑎𝑙𝑙𝑒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𝑚𝑜𝑛𝑡𝑒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8248583-D39C-4301-BD2E-5E67AD4EA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70" y="5744105"/>
                <a:ext cx="1100814" cy="6791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092891D2-0807-4D50-AFB8-83D230226E93}"/>
                  </a:ext>
                </a:extLst>
              </p:cNvPr>
              <p:cNvSpPr/>
              <p:nvPr/>
            </p:nvSpPr>
            <p:spPr>
              <a:xfrm>
                <a:off x="3581031" y="588363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0.930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092891D2-0807-4D50-AFB8-83D230226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031" y="5883630"/>
                <a:ext cx="86594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8CC348A1-9AA3-4D9C-8CFE-80166398BBC4}"/>
              </a:ext>
            </a:extLst>
          </p:cNvPr>
          <p:cNvGrpSpPr/>
          <p:nvPr/>
        </p:nvGrpSpPr>
        <p:grpSpPr>
          <a:xfrm>
            <a:off x="8230300" y="3494017"/>
            <a:ext cx="3672451" cy="3183984"/>
            <a:chOff x="8230300" y="3494017"/>
            <a:chExt cx="3672451" cy="3183984"/>
          </a:xfrm>
        </p:grpSpPr>
        <p:pic>
          <p:nvPicPr>
            <p:cNvPr id="35" name="Picture 3" descr=" 96259">
              <a:extLst>
                <a:ext uri="{FF2B5EF4-FFF2-40B4-BE49-F238E27FC236}">
                  <a16:creationId xmlns:a16="http://schemas.microsoft.com/office/drawing/2014/main" id="{B786259A-AC2F-40F3-9DF3-76ED63484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300" y="3494017"/>
              <a:ext cx="3672451" cy="318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Connettore 2 35" descr=" 12">
              <a:extLst>
                <a:ext uri="{FF2B5EF4-FFF2-40B4-BE49-F238E27FC236}">
                  <a16:creationId xmlns:a16="http://schemas.microsoft.com/office/drawing/2014/main" id="{B7417584-7228-4FDD-8A24-6F7B45C22C10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flipH="1" flipV="1">
              <a:off x="9387284" y="5121754"/>
              <a:ext cx="1560348" cy="515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5" descr=" 111621">
              <a:extLst>
                <a:ext uri="{FF2B5EF4-FFF2-40B4-BE49-F238E27FC236}">
                  <a16:creationId xmlns:a16="http://schemas.microsoft.com/office/drawing/2014/main" id="{305405EF-BEDC-4781-9D95-04E8F017A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328" y="5086009"/>
              <a:ext cx="73954" cy="8179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41" name="Oval 5" descr=" 111621">
              <a:extLst>
                <a:ext uri="{FF2B5EF4-FFF2-40B4-BE49-F238E27FC236}">
                  <a16:creationId xmlns:a16="http://schemas.microsoft.com/office/drawing/2014/main" id="{6262E884-E8AF-43C1-9E1A-2B3A2D68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7632" y="5086009"/>
              <a:ext cx="73954" cy="8179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cxnSp>
          <p:nvCxnSpPr>
            <p:cNvPr id="44" name="Connettore 2 43" descr=" 12">
              <a:extLst>
                <a:ext uri="{FF2B5EF4-FFF2-40B4-BE49-F238E27FC236}">
                  <a16:creationId xmlns:a16="http://schemas.microsoft.com/office/drawing/2014/main" id="{7F9F2351-1448-42BF-81CB-FD9240918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7541" y="5167808"/>
              <a:ext cx="0" cy="12554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EA9537F-4C83-4D11-81D6-B0F17A135824}"/>
              </a:ext>
            </a:extLst>
          </p:cNvPr>
          <p:cNvGrpSpPr/>
          <p:nvPr/>
        </p:nvGrpSpPr>
        <p:grpSpPr>
          <a:xfrm>
            <a:off x="8299995" y="1167957"/>
            <a:ext cx="3773894" cy="2224520"/>
            <a:chOff x="8299995" y="1167957"/>
            <a:chExt cx="3773894" cy="22245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11218881-F8AE-465F-994E-DBA056896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99995" y="1167957"/>
              <a:ext cx="3773894" cy="222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4" descr=" 112644">
              <a:extLst>
                <a:ext uri="{FF2B5EF4-FFF2-40B4-BE49-F238E27FC236}">
                  <a16:creationId xmlns:a16="http://schemas.microsoft.com/office/drawing/2014/main" id="{86992D67-29E2-4C83-9611-BA1733F3C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0463" y="2505074"/>
              <a:ext cx="13319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8" name="Immagine 27">
            <a:extLst>
              <a:ext uri="{FF2B5EF4-FFF2-40B4-BE49-F238E27FC236}">
                <a16:creationId xmlns:a16="http://schemas.microsoft.com/office/drawing/2014/main" id="{49502CBF-D341-4ECB-80AB-2EAD21C2E3C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1433" t="15872"/>
          <a:stretch/>
        </p:blipFill>
        <p:spPr>
          <a:xfrm>
            <a:off x="8290470" y="1195096"/>
            <a:ext cx="3783198" cy="22245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63798-7120-4C0C-82E7-3E124767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64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9" grpId="0"/>
      <p:bldP spid="30" grpId="0"/>
      <p:bldP spid="31" grpId="0"/>
      <p:bldP spid="16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0C1DA1AE-0A03-425A-BED7-140AE94AFF40}"/>
              </a:ext>
            </a:extLst>
          </p:cNvPr>
          <p:cNvGrpSpPr>
            <a:grpSpLocks noChangeAspect="1"/>
          </p:cNvGrpSpPr>
          <p:nvPr/>
        </p:nvGrpSpPr>
        <p:grpSpPr>
          <a:xfrm>
            <a:off x="7630200" y="850634"/>
            <a:ext cx="3452688" cy="1884857"/>
            <a:chOff x="1137981" y="2687143"/>
            <a:chExt cx="2323599" cy="1268476"/>
          </a:xfrm>
        </p:grpSpPr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283D64BC-4104-4115-930E-4B93F160E410}"/>
                </a:ext>
              </a:extLst>
            </p:cNvPr>
            <p:cNvSpPr/>
            <p:nvPr/>
          </p:nvSpPr>
          <p:spPr>
            <a:xfrm>
              <a:off x="1452441" y="3592399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19">
                  <a:moveTo>
                    <a:pt x="2008632" y="359663"/>
                  </a:moveTo>
                  <a:lnTo>
                    <a:pt x="1853184" y="362711"/>
                  </a:lnTo>
                  <a:lnTo>
                    <a:pt x="1700784" y="359663"/>
                  </a:lnTo>
                  <a:lnTo>
                    <a:pt x="1551432" y="350520"/>
                  </a:lnTo>
                  <a:lnTo>
                    <a:pt x="1405127" y="338327"/>
                  </a:lnTo>
                  <a:lnTo>
                    <a:pt x="1258824" y="323087"/>
                  </a:lnTo>
                  <a:lnTo>
                    <a:pt x="838200" y="259079"/>
                  </a:lnTo>
                  <a:lnTo>
                    <a:pt x="707136" y="237744"/>
                  </a:lnTo>
                  <a:lnTo>
                    <a:pt x="591312" y="216407"/>
                  </a:lnTo>
                  <a:lnTo>
                    <a:pt x="484631" y="192024"/>
                  </a:lnTo>
                  <a:lnTo>
                    <a:pt x="384048" y="167639"/>
                  </a:lnTo>
                  <a:lnTo>
                    <a:pt x="338328" y="155448"/>
                  </a:lnTo>
                  <a:lnTo>
                    <a:pt x="289560" y="134111"/>
                  </a:lnTo>
                  <a:lnTo>
                    <a:pt x="243840" y="118872"/>
                  </a:lnTo>
                  <a:lnTo>
                    <a:pt x="195072" y="100583"/>
                  </a:lnTo>
                  <a:lnTo>
                    <a:pt x="149352" y="79248"/>
                  </a:lnTo>
                  <a:lnTo>
                    <a:pt x="100584" y="54863"/>
                  </a:lnTo>
                  <a:lnTo>
                    <a:pt x="51816" y="27431"/>
                  </a:lnTo>
                  <a:lnTo>
                    <a:pt x="0" y="0"/>
                  </a:lnTo>
                  <a:lnTo>
                    <a:pt x="106680" y="27431"/>
                  </a:lnTo>
                  <a:lnTo>
                    <a:pt x="207264" y="51815"/>
                  </a:lnTo>
                  <a:lnTo>
                    <a:pt x="304800" y="73151"/>
                  </a:lnTo>
                  <a:lnTo>
                    <a:pt x="399288" y="94487"/>
                  </a:lnTo>
                  <a:lnTo>
                    <a:pt x="496824" y="115824"/>
                  </a:lnTo>
                  <a:lnTo>
                    <a:pt x="600456" y="134111"/>
                  </a:lnTo>
                  <a:lnTo>
                    <a:pt x="716280" y="152400"/>
                  </a:lnTo>
                  <a:lnTo>
                    <a:pt x="844296" y="167639"/>
                  </a:lnTo>
                  <a:lnTo>
                    <a:pt x="1118615" y="198120"/>
                  </a:lnTo>
                  <a:lnTo>
                    <a:pt x="1258824" y="213359"/>
                  </a:lnTo>
                  <a:lnTo>
                    <a:pt x="1408176" y="225551"/>
                  </a:lnTo>
                  <a:lnTo>
                    <a:pt x="1554480" y="237744"/>
                  </a:lnTo>
                  <a:lnTo>
                    <a:pt x="1703832" y="246887"/>
                  </a:lnTo>
                  <a:lnTo>
                    <a:pt x="1853184" y="252983"/>
                  </a:lnTo>
                  <a:lnTo>
                    <a:pt x="2008632" y="25907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1493D714-2B11-479F-8DDD-A97EDE325BB8}"/>
                </a:ext>
              </a:extLst>
            </p:cNvPr>
            <p:cNvSpPr/>
            <p:nvPr/>
          </p:nvSpPr>
          <p:spPr>
            <a:xfrm>
              <a:off x="1452441" y="2687143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19">
                  <a:moveTo>
                    <a:pt x="2008632" y="3047"/>
                  </a:moveTo>
                  <a:lnTo>
                    <a:pt x="1853184" y="0"/>
                  </a:lnTo>
                  <a:lnTo>
                    <a:pt x="1700784" y="3047"/>
                  </a:lnTo>
                  <a:lnTo>
                    <a:pt x="1551432" y="12191"/>
                  </a:lnTo>
                  <a:lnTo>
                    <a:pt x="1405127" y="24383"/>
                  </a:lnTo>
                  <a:lnTo>
                    <a:pt x="1258824" y="39624"/>
                  </a:lnTo>
                  <a:lnTo>
                    <a:pt x="838200" y="103631"/>
                  </a:lnTo>
                  <a:lnTo>
                    <a:pt x="707136" y="124967"/>
                  </a:lnTo>
                  <a:lnTo>
                    <a:pt x="591312" y="146303"/>
                  </a:lnTo>
                  <a:lnTo>
                    <a:pt x="484631" y="170687"/>
                  </a:lnTo>
                  <a:lnTo>
                    <a:pt x="384048" y="198119"/>
                  </a:lnTo>
                  <a:lnTo>
                    <a:pt x="338328" y="210311"/>
                  </a:lnTo>
                  <a:lnTo>
                    <a:pt x="289560" y="228600"/>
                  </a:lnTo>
                  <a:lnTo>
                    <a:pt x="243840" y="243839"/>
                  </a:lnTo>
                  <a:lnTo>
                    <a:pt x="195072" y="262127"/>
                  </a:lnTo>
                  <a:lnTo>
                    <a:pt x="149352" y="283463"/>
                  </a:lnTo>
                  <a:lnTo>
                    <a:pt x="100584" y="307847"/>
                  </a:lnTo>
                  <a:lnTo>
                    <a:pt x="51816" y="335279"/>
                  </a:lnTo>
                  <a:lnTo>
                    <a:pt x="0" y="362711"/>
                  </a:lnTo>
                  <a:lnTo>
                    <a:pt x="106680" y="335279"/>
                  </a:lnTo>
                  <a:lnTo>
                    <a:pt x="207264" y="310895"/>
                  </a:lnTo>
                  <a:lnTo>
                    <a:pt x="304800" y="289559"/>
                  </a:lnTo>
                  <a:lnTo>
                    <a:pt x="399288" y="268224"/>
                  </a:lnTo>
                  <a:lnTo>
                    <a:pt x="496824" y="246887"/>
                  </a:lnTo>
                  <a:lnTo>
                    <a:pt x="600456" y="228600"/>
                  </a:lnTo>
                  <a:lnTo>
                    <a:pt x="716280" y="213359"/>
                  </a:lnTo>
                  <a:lnTo>
                    <a:pt x="844296" y="198119"/>
                  </a:lnTo>
                  <a:lnTo>
                    <a:pt x="981456" y="179831"/>
                  </a:lnTo>
                  <a:lnTo>
                    <a:pt x="1118615" y="164591"/>
                  </a:lnTo>
                  <a:lnTo>
                    <a:pt x="1258824" y="149351"/>
                  </a:lnTo>
                  <a:lnTo>
                    <a:pt x="1408176" y="137159"/>
                  </a:lnTo>
                  <a:lnTo>
                    <a:pt x="1554480" y="124967"/>
                  </a:lnTo>
                  <a:lnTo>
                    <a:pt x="1703832" y="115824"/>
                  </a:lnTo>
                  <a:lnTo>
                    <a:pt x="1853184" y="109727"/>
                  </a:lnTo>
                  <a:lnTo>
                    <a:pt x="2008632" y="103631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AE1B8661-954C-4E6E-A044-7A12434FCBCF}"/>
                </a:ext>
              </a:extLst>
            </p:cNvPr>
            <p:cNvSpPr/>
            <p:nvPr/>
          </p:nvSpPr>
          <p:spPr>
            <a:xfrm>
              <a:off x="1452441" y="3049855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18287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CA9A5BCF-2022-4DD8-928E-49C994DC1D84}"/>
                </a:ext>
              </a:extLst>
            </p:cNvPr>
            <p:cNvSpPr txBox="1"/>
            <p:nvPr/>
          </p:nvSpPr>
          <p:spPr>
            <a:xfrm>
              <a:off x="2092013" y="3218959"/>
              <a:ext cx="93345" cy="1954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dirty="0">
                  <a:latin typeface="Times New Roman"/>
                  <a:cs typeface="Times New Roman"/>
                </a:rPr>
                <a:t>c</a:t>
              </a:r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CEC21AB2-E95A-44EF-A001-30D75414D64A}"/>
                </a:ext>
              </a:extLst>
            </p:cNvPr>
            <p:cNvSpPr txBox="1"/>
            <p:nvPr/>
          </p:nvSpPr>
          <p:spPr>
            <a:xfrm>
              <a:off x="1137981" y="3212863"/>
              <a:ext cx="102235" cy="1954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dirty="0"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BD81342-A5A3-451D-A265-8FEDDF977EAB}"/>
              </a:ext>
            </a:extLst>
          </p:cNvPr>
          <p:cNvSpPr txBox="1"/>
          <p:nvPr/>
        </p:nvSpPr>
        <p:spPr>
          <a:xfrm>
            <a:off x="696000" y="720000"/>
            <a:ext cx="5400000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semplicemente divergente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C121B7A-2244-47AD-BD22-41F4E3638D9C}"/>
              </a:ext>
            </a:extLst>
          </p:cNvPr>
          <p:cNvSpPr txBox="1"/>
          <p:nvPr/>
        </p:nvSpPr>
        <p:spPr>
          <a:xfrm>
            <a:off x="696000" y="1444079"/>
            <a:ext cx="54000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Dalle tabelle (NSW) si determina il salto di pressione attraverso l’urto normale: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4AB09DA7-B892-443D-8709-6C28180FE815}"/>
                  </a:ext>
                </a:extLst>
              </p:cNvPr>
              <p:cNvSpPr/>
              <p:nvPr/>
            </p:nvSpPr>
            <p:spPr>
              <a:xfrm>
                <a:off x="696000" y="2981283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4AB09DA7-B892-443D-8709-6C28180FE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981283"/>
                <a:ext cx="123213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238B7C9-05D2-40E6-9F46-1552B77D1A92}"/>
              </a:ext>
            </a:extLst>
          </p:cNvPr>
          <p:cNvCxnSpPr>
            <a:cxnSpLocks/>
          </p:cNvCxnSpPr>
          <p:nvPr/>
        </p:nvCxnSpPr>
        <p:spPr>
          <a:xfrm>
            <a:off x="2132230" y="318938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2033E65A-21AC-41FD-97AE-5DF2D397BB62}"/>
              </a:ext>
            </a:extLst>
          </p:cNvPr>
          <p:cNvSpPr/>
          <p:nvPr/>
        </p:nvSpPr>
        <p:spPr>
          <a:xfrm>
            <a:off x="2418900" y="2767479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AD7FBF8-ED90-4AF4-BC24-221D9CA49895}"/>
                  </a:ext>
                </a:extLst>
              </p:cNvPr>
              <p:cNvSpPr/>
              <p:nvPr/>
            </p:nvSpPr>
            <p:spPr>
              <a:xfrm>
                <a:off x="3803968" y="2819348"/>
                <a:ext cx="877612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AD7FBF8-ED90-4AF4-BC24-221D9CA49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68" y="2819348"/>
                <a:ext cx="877612" cy="723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0ADC8213-7F3B-49A9-BE77-8D516897B71D}"/>
                  </a:ext>
                </a:extLst>
              </p:cNvPr>
              <p:cNvSpPr/>
              <p:nvPr/>
            </p:nvSpPr>
            <p:spPr>
              <a:xfrm>
                <a:off x="4681580" y="291596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0.213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0ADC8213-7F3B-49A9-BE77-8D516897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580" y="2915966"/>
                <a:ext cx="11053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59F3-0A2E-443F-86B7-7659D40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3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0AE06C6-683F-4106-BA92-23DD332823E8}"/>
              </a:ext>
            </a:extLst>
          </p:cNvPr>
          <p:cNvGrpSpPr/>
          <p:nvPr/>
        </p:nvGrpSpPr>
        <p:grpSpPr>
          <a:xfrm>
            <a:off x="7187571" y="224999"/>
            <a:ext cx="4368037" cy="1926716"/>
            <a:chOff x="6366588" y="2337817"/>
            <a:chExt cx="4368037" cy="1926716"/>
          </a:xfrm>
        </p:grpSpPr>
        <p:sp>
          <p:nvSpPr>
            <p:cNvPr id="3" name="object 13">
              <a:extLst>
                <a:ext uri="{FF2B5EF4-FFF2-40B4-BE49-F238E27FC236}">
                  <a16:creationId xmlns:a16="http://schemas.microsoft.com/office/drawing/2014/main" id="{9B89E946-0249-4CB5-AA2B-736136BC8E59}"/>
                </a:ext>
              </a:extLst>
            </p:cNvPr>
            <p:cNvSpPr/>
            <p:nvPr/>
          </p:nvSpPr>
          <p:spPr>
            <a:xfrm>
              <a:off x="8177099" y="2337817"/>
              <a:ext cx="2011680" cy="363220"/>
            </a:xfrm>
            <a:custGeom>
              <a:avLst/>
              <a:gdLst/>
              <a:ahLst/>
              <a:cxnLst/>
              <a:rect l="l" t="t" r="r" b="b"/>
              <a:pathLst>
                <a:path w="2011679" h="363220">
                  <a:moveTo>
                    <a:pt x="2011679" y="3048"/>
                  </a:moveTo>
                  <a:lnTo>
                    <a:pt x="1853184" y="0"/>
                  </a:lnTo>
                  <a:lnTo>
                    <a:pt x="1697736" y="3048"/>
                  </a:lnTo>
                  <a:lnTo>
                    <a:pt x="1548384" y="12191"/>
                  </a:lnTo>
                  <a:lnTo>
                    <a:pt x="1402079" y="24384"/>
                  </a:lnTo>
                  <a:lnTo>
                    <a:pt x="1258824" y="39624"/>
                  </a:lnTo>
                  <a:lnTo>
                    <a:pt x="838200" y="103632"/>
                  </a:lnTo>
                  <a:lnTo>
                    <a:pt x="707136" y="124968"/>
                  </a:lnTo>
                  <a:lnTo>
                    <a:pt x="591312" y="146303"/>
                  </a:lnTo>
                  <a:lnTo>
                    <a:pt x="484632" y="170687"/>
                  </a:lnTo>
                  <a:lnTo>
                    <a:pt x="384048" y="195072"/>
                  </a:lnTo>
                  <a:lnTo>
                    <a:pt x="338327" y="210312"/>
                  </a:lnTo>
                  <a:lnTo>
                    <a:pt x="286512" y="225551"/>
                  </a:lnTo>
                  <a:lnTo>
                    <a:pt x="240792" y="240791"/>
                  </a:lnTo>
                  <a:lnTo>
                    <a:pt x="195071" y="262127"/>
                  </a:lnTo>
                  <a:lnTo>
                    <a:pt x="146304" y="280415"/>
                  </a:lnTo>
                  <a:lnTo>
                    <a:pt x="100583" y="307848"/>
                  </a:lnTo>
                  <a:lnTo>
                    <a:pt x="51815" y="335280"/>
                  </a:lnTo>
                  <a:lnTo>
                    <a:pt x="0" y="362712"/>
                  </a:lnTo>
                  <a:lnTo>
                    <a:pt x="106680" y="338327"/>
                  </a:lnTo>
                  <a:lnTo>
                    <a:pt x="207263" y="313944"/>
                  </a:lnTo>
                  <a:lnTo>
                    <a:pt x="301751" y="289560"/>
                  </a:lnTo>
                  <a:lnTo>
                    <a:pt x="399288" y="265175"/>
                  </a:lnTo>
                  <a:lnTo>
                    <a:pt x="496824" y="243839"/>
                  </a:lnTo>
                  <a:lnTo>
                    <a:pt x="600455" y="225551"/>
                  </a:lnTo>
                  <a:lnTo>
                    <a:pt x="716279" y="210312"/>
                  </a:lnTo>
                  <a:lnTo>
                    <a:pt x="844296" y="195072"/>
                  </a:lnTo>
                  <a:lnTo>
                    <a:pt x="1118615" y="164591"/>
                  </a:lnTo>
                  <a:lnTo>
                    <a:pt x="1258824" y="149351"/>
                  </a:lnTo>
                  <a:lnTo>
                    <a:pt x="1551432" y="124968"/>
                  </a:lnTo>
                  <a:lnTo>
                    <a:pt x="1700784" y="115824"/>
                  </a:lnTo>
                  <a:lnTo>
                    <a:pt x="2011679" y="103632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4">
              <a:extLst>
                <a:ext uri="{FF2B5EF4-FFF2-40B4-BE49-F238E27FC236}">
                  <a16:creationId xmlns:a16="http://schemas.microsoft.com/office/drawing/2014/main" id="{8ABD09FD-4F48-4467-BEFF-58FE8F2CA129}"/>
                </a:ext>
              </a:extLst>
            </p:cNvPr>
            <p:cNvSpPr/>
            <p:nvPr/>
          </p:nvSpPr>
          <p:spPr>
            <a:xfrm>
              <a:off x="6369635" y="3429000"/>
              <a:ext cx="4364990" cy="829310"/>
            </a:xfrm>
            <a:custGeom>
              <a:avLst/>
              <a:gdLst/>
              <a:ahLst/>
              <a:cxnLst/>
              <a:rect l="l" t="t" r="r" b="b"/>
              <a:pathLst>
                <a:path w="4364990" h="829310">
                  <a:moveTo>
                    <a:pt x="4364736" y="829055"/>
                  </a:moveTo>
                  <a:lnTo>
                    <a:pt x="0" y="829055"/>
                  </a:lnTo>
                  <a:lnTo>
                    <a:pt x="277368" y="731519"/>
                  </a:lnTo>
                  <a:lnTo>
                    <a:pt x="569976" y="624839"/>
                  </a:lnTo>
                  <a:lnTo>
                    <a:pt x="871728" y="515112"/>
                  </a:lnTo>
                  <a:lnTo>
                    <a:pt x="1164336" y="402336"/>
                  </a:lnTo>
                  <a:lnTo>
                    <a:pt x="1441704" y="301751"/>
                  </a:lnTo>
                  <a:lnTo>
                    <a:pt x="1694688" y="207263"/>
                  </a:lnTo>
                  <a:lnTo>
                    <a:pt x="1917191" y="128015"/>
                  </a:lnTo>
                  <a:lnTo>
                    <a:pt x="2093976" y="67055"/>
                  </a:lnTo>
                  <a:lnTo>
                    <a:pt x="2176272" y="42672"/>
                  </a:lnTo>
                  <a:lnTo>
                    <a:pt x="2255519" y="24384"/>
                  </a:lnTo>
                  <a:lnTo>
                    <a:pt x="2334767" y="12191"/>
                  </a:lnTo>
                  <a:lnTo>
                    <a:pt x="2414016" y="6096"/>
                  </a:lnTo>
                  <a:lnTo>
                    <a:pt x="2496312" y="0"/>
                  </a:lnTo>
                  <a:lnTo>
                    <a:pt x="2575560" y="0"/>
                  </a:lnTo>
                  <a:lnTo>
                    <a:pt x="2657855" y="3048"/>
                  </a:lnTo>
                  <a:lnTo>
                    <a:pt x="2737104" y="9143"/>
                  </a:lnTo>
                  <a:lnTo>
                    <a:pt x="2889504" y="27431"/>
                  </a:lnTo>
                  <a:lnTo>
                    <a:pt x="3038855" y="48767"/>
                  </a:lnTo>
                  <a:lnTo>
                    <a:pt x="3172967" y="70103"/>
                  </a:lnTo>
                  <a:lnTo>
                    <a:pt x="3297936" y="91439"/>
                  </a:lnTo>
                  <a:lnTo>
                    <a:pt x="3355848" y="103631"/>
                  </a:lnTo>
                  <a:lnTo>
                    <a:pt x="3416807" y="115824"/>
                  </a:lnTo>
                  <a:lnTo>
                    <a:pt x="3474719" y="134112"/>
                  </a:lnTo>
                  <a:lnTo>
                    <a:pt x="3538728" y="155448"/>
                  </a:lnTo>
                  <a:lnTo>
                    <a:pt x="3599688" y="179831"/>
                  </a:lnTo>
                  <a:lnTo>
                    <a:pt x="3663696" y="204215"/>
                  </a:lnTo>
                  <a:lnTo>
                    <a:pt x="3724655" y="231648"/>
                  </a:lnTo>
                  <a:lnTo>
                    <a:pt x="3898391" y="323088"/>
                  </a:lnTo>
                  <a:lnTo>
                    <a:pt x="4005072" y="384048"/>
                  </a:lnTo>
                  <a:lnTo>
                    <a:pt x="4099560" y="441960"/>
                  </a:lnTo>
                  <a:lnTo>
                    <a:pt x="4178807" y="493775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03B1A486-2F84-49C2-9253-CCAC8E41F3C4}"/>
                </a:ext>
              </a:extLst>
            </p:cNvPr>
            <p:cNvSpPr/>
            <p:nvPr/>
          </p:nvSpPr>
          <p:spPr>
            <a:xfrm>
              <a:off x="6366588" y="2685288"/>
              <a:ext cx="1819910" cy="1579245"/>
            </a:xfrm>
            <a:custGeom>
              <a:avLst/>
              <a:gdLst/>
              <a:ahLst/>
              <a:cxnLst/>
              <a:rect l="l" t="t" r="r" b="b"/>
              <a:pathLst>
                <a:path w="1819910" h="1579245">
                  <a:moveTo>
                    <a:pt x="1804416" y="9143"/>
                  </a:moveTo>
                  <a:lnTo>
                    <a:pt x="0" y="1566672"/>
                  </a:lnTo>
                  <a:lnTo>
                    <a:pt x="9143" y="1578864"/>
                  </a:lnTo>
                  <a:lnTo>
                    <a:pt x="1816608" y="21336"/>
                  </a:lnTo>
                  <a:lnTo>
                    <a:pt x="1801368" y="18287"/>
                  </a:lnTo>
                  <a:lnTo>
                    <a:pt x="1819656" y="12191"/>
                  </a:lnTo>
                  <a:lnTo>
                    <a:pt x="1804416" y="9143"/>
                  </a:lnTo>
                  <a:close/>
                </a:path>
                <a:path w="1819910" h="1579245">
                  <a:moveTo>
                    <a:pt x="1813560" y="0"/>
                  </a:moveTo>
                  <a:lnTo>
                    <a:pt x="1804416" y="9143"/>
                  </a:lnTo>
                  <a:lnTo>
                    <a:pt x="1819656" y="12191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5AD72FE2-3752-496A-A8A3-2FFA538CC05E}"/>
                </a:ext>
              </a:extLst>
            </p:cNvPr>
            <p:cNvSpPr/>
            <p:nvPr/>
          </p:nvSpPr>
          <p:spPr>
            <a:xfrm>
              <a:off x="8167955" y="2697481"/>
              <a:ext cx="304800" cy="802005"/>
            </a:xfrm>
            <a:custGeom>
              <a:avLst/>
              <a:gdLst/>
              <a:ahLst/>
              <a:cxnLst/>
              <a:rect l="l" t="t" r="r" b="b"/>
              <a:pathLst>
                <a:path w="304800" h="802004">
                  <a:moveTo>
                    <a:pt x="18287" y="0"/>
                  </a:moveTo>
                  <a:lnTo>
                    <a:pt x="0" y="6096"/>
                  </a:lnTo>
                  <a:lnTo>
                    <a:pt x="289559" y="801624"/>
                  </a:lnTo>
                  <a:lnTo>
                    <a:pt x="295656" y="798576"/>
                  </a:lnTo>
                  <a:lnTo>
                    <a:pt x="304800" y="79552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6B164EE9-9E35-4AAC-B5C2-B0331FA7DDA6}"/>
                </a:ext>
              </a:extLst>
            </p:cNvPr>
            <p:cNvSpPr/>
            <p:nvPr/>
          </p:nvSpPr>
          <p:spPr>
            <a:xfrm>
              <a:off x="7945452" y="3694176"/>
              <a:ext cx="97790" cy="563880"/>
            </a:xfrm>
            <a:custGeom>
              <a:avLst/>
              <a:gdLst/>
              <a:ahLst/>
              <a:cxnLst/>
              <a:rect l="l" t="t" r="r" b="b"/>
              <a:pathLst>
                <a:path w="97789" h="563879">
                  <a:moveTo>
                    <a:pt x="0" y="0"/>
                  </a:moveTo>
                  <a:lnTo>
                    <a:pt x="21336" y="67055"/>
                  </a:lnTo>
                  <a:lnTo>
                    <a:pt x="39624" y="137160"/>
                  </a:lnTo>
                  <a:lnTo>
                    <a:pt x="57912" y="204215"/>
                  </a:lnTo>
                  <a:lnTo>
                    <a:pt x="70104" y="280415"/>
                  </a:lnTo>
                  <a:lnTo>
                    <a:pt x="82296" y="350520"/>
                  </a:lnTo>
                  <a:lnTo>
                    <a:pt x="91440" y="420624"/>
                  </a:lnTo>
                  <a:lnTo>
                    <a:pt x="97536" y="493775"/>
                  </a:lnTo>
                  <a:lnTo>
                    <a:pt x="97536" y="563879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4E819086-93F9-47EB-8C26-EEF96A6CDC93}"/>
                </a:ext>
              </a:extLst>
            </p:cNvPr>
            <p:cNvSpPr txBox="1"/>
            <p:nvPr/>
          </p:nvSpPr>
          <p:spPr>
            <a:xfrm>
              <a:off x="8091248" y="3831018"/>
              <a:ext cx="454149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dirty="0">
                  <a:latin typeface="Times New Roman"/>
                  <a:cs typeface="Times New Roman"/>
                </a:rPr>
                <a:t>20</a:t>
              </a:r>
              <a:r>
                <a:rPr lang="it-IT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F24299C5-3EF7-4784-8BD1-627857C1B4CA}"/>
                </a:ext>
              </a:extLst>
            </p:cNvPr>
            <p:cNvSpPr txBox="1"/>
            <p:nvPr/>
          </p:nvSpPr>
          <p:spPr>
            <a:xfrm>
              <a:off x="6680024" y="343082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16CBEC70-D05C-42B0-9194-EDF6A3CD075B}"/>
                </a:ext>
              </a:extLst>
            </p:cNvPr>
            <p:cNvSpPr txBox="1"/>
            <p:nvPr/>
          </p:nvSpPr>
          <p:spPr>
            <a:xfrm>
              <a:off x="7627950" y="336986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A0AB8D82-BA6B-499A-AB7A-7BE820142D57}"/>
                </a:ext>
              </a:extLst>
            </p:cNvPr>
            <p:cNvSpPr txBox="1"/>
            <p:nvPr/>
          </p:nvSpPr>
          <p:spPr>
            <a:xfrm>
              <a:off x="8545397" y="2796842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1 onda d’urto obliqua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D941D06-0027-4CB5-9AFE-DFAE5F905875}"/>
                  </a:ext>
                </a:extLst>
              </p:cNvPr>
              <p:cNvSpPr txBox="1"/>
              <p:nvPr/>
            </p:nvSpPr>
            <p:spPr>
              <a:xfrm>
                <a:off x="695999" y="818974"/>
                <a:ext cx="6146325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Dal diagramma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trova per il primo urto (1-2):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D941D06-0027-4CB5-9AFE-DFAE5F90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818974"/>
                <a:ext cx="6146325" cy="404663"/>
              </a:xfrm>
              <a:prstGeom prst="rect">
                <a:avLst/>
              </a:prstGeom>
              <a:blipFill>
                <a:blip r:embed="rId2"/>
                <a:stretch>
                  <a:fillRect l="-992" t="-5970" r="-794" b="-25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2027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20276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82" name="Connettore 2 3781">
            <a:extLst>
              <a:ext uri="{FF2B5EF4-FFF2-40B4-BE49-F238E27FC236}">
                <a16:creationId xmlns:a16="http://schemas.microsoft.com/office/drawing/2014/main" id="{E8B7CACE-A575-4885-A5A0-AE1F4908BB83}"/>
              </a:ext>
            </a:extLst>
          </p:cNvPr>
          <p:cNvCxnSpPr>
            <a:cxnSpLocks/>
          </p:cNvCxnSpPr>
          <p:nvPr/>
        </p:nvCxnSpPr>
        <p:spPr>
          <a:xfrm>
            <a:off x="206856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/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/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/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34.6°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1.987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83" name="Connettore 2 6582">
            <a:extLst>
              <a:ext uri="{FF2B5EF4-FFF2-40B4-BE49-F238E27FC236}">
                <a16:creationId xmlns:a16="http://schemas.microsoft.com/office/drawing/2014/main" id="{7F5E7FAE-10D4-4206-A88E-66174C340568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4" name="Rettangolo 6583">
            <a:extLst>
              <a:ext uri="{FF2B5EF4-FFF2-40B4-BE49-F238E27FC236}">
                <a16:creationId xmlns:a16="http://schemas.microsoft.com/office/drawing/2014/main" id="{1409BB58-7F18-40E3-B960-93BBB19E1859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0.727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0.579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9" name="CasellaDiTesto 6588">
            <a:extLst>
              <a:ext uri="{FF2B5EF4-FFF2-40B4-BE49-F238E27FC236}">
                <a16:creationId xmlns:a16="http://schemas.microsoft.com/office/drawing/2014/main" id="{2874F74E-4E03-41EF-9B19-2582211272D2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2.297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89" name="Connettore 2 7988">
            <a:extLst>
              <a:ext uri="{FF2B5EF4-FFF2-40B4-BE49-F238E27FC236}">
                <a16:creationId xmlns:a16="http://schemas.microsoft.com/office/drawing/2014/main" id="{18A1384C-AA32-48FA-83B8-153F6E09993B}"/>
              </a:ext>
            </a:extLst>
          </p:cNvPr>
          <p:cNvCxnSpPr>
            <a:cxnSpLocks/>
          </p:cNvCxnSpPr>
          <p:nvPr/>
        </p:nvCxnSpPr>
        <p:spPr>
          <a:xfrm>
            <a:off x="5190392" y="4560923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0" name="Rettangolo 7989">
            <a:extLst>
              <a:ext uri="{FF2B5EF4-FFF2-40B4-BE49-F238E27FC236}">
                <a16:creationId xmlns:a16="http://schemas.microsoft.com/office/drawing/2014/main" id="{B37460D8-EFF2-4E94-95B5-CC1F9400E962}"/>
              </a:ext>
            </a:extLst>
          </p:cNvPr>
          <p:cNvSpPr/>
          <p:nvPr/>
        </p:nvSpPr>
        <p:spPr>
          <a:xfrm>
            <a:off x="5420504" y="4151821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91" name="Rettangolo 7990">
                <a:extLst>
                  <a:ext uri="{FF2B5EF4-FFF2-40B4-BE49-F238E27FC236}">
                    <a16:creationId xmlns:a16="http://schemas.microsoft.com/office/drawing/2014/main" id="{C97356A7-7C63-43A8-B359-A51F3E5C609D}"/>
                  </a:ext>
                </a:extLst>
              </p:cNvPr>
              <p:cNvSpPr/>
              <p:nvPr/>
            </p:nvSpPr>
            <p:spPr>
              <a:xfrm>
                <a:off x="6656652" y="4216191"/>
                <a:ext cx="871649" cy="72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991" name="Rettangolo 7990">
                <a:extLst>
                  <a:ext uri="{FF2B5EF4-FFF2-40B4-BE49-F238E27FC236}">
                    <a16:creationId xmlns:a16="http://schemas.microsoft.com/office/drawing/2014/main" id="{C97356A7-7C63-43A8-B359-A51F3E5C6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52" y="4216191"/>
                <a:ext cx="871649" cy="72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92" name="Rettangolo 7991">
                <a:extLst>
                  <a:ext uri="{FF2B5EF4-FFF2-40B4-BE49-F238E27FC236}">
                    <a16:creationId xmlns:a16="http://schemas.microsoft.com/office/drawing/2014/main" id="{EC9686EE-DAA4-4872-8BC6-1B41592747AD}"/>
                  </a:ext>
                </a:extLst>
              </p:cNvPr>
              <p:cNvSpPr/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0.584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992" name="Rettangolo 7991">
                <a:extLst>
                  <a:ext uri="{FF2B5EF4-FFF2-40B4-BE49-F238E27FC236}">
                    <a16:creationId xmlns:a16="http://schemas.microsoft.com/office/drawing/2014/main" id="{EC9686EE-DAA4-4872-8BC6-1B415927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93" name="Rettangolo 7992">
                <a:extLst>
                  <a:ext uri="{FF2B5EF4-FFF2-40B4-BE49-F238E27FC236}">
                    <a16:creationId xmlns:a16="http://schemas.microsoft.com/office/drawing/2014/main" id="{A382BE7A-B1BA-4847-ABEB-FAD3E45C360C}"/>
                  </a:ext>
                </a:extLst>
              </p:cNvPr>
              <p:cNvSpPr/>
              <p:nvPr/>
            </p:nvSpPr>
            <p:spPr>
              <a:xfrm>
                <a:off x="661534" y="5386798"/>
                <a:ext cx="4295984" cy="720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=0.584⋅0.727=</m:t>
                      </m:r>
                    </m:oMath>
                  </m:oMathPara>
                </a14:m>
                <a:endParaRPr lang="it-IT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93" name="Rettangolo 7992">
                <a:extLst>
                  <a:ext uri="{FF2B5EF4-FFF2-40B4-BE49-F238E27FC236}">
                    <a16:creationId xmlns:a16="http://schemas.microsoft.com/office/drawing/2014/main" id="{A382BE7A-B1BA-4847-ABEB-FAD3E45C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4" y="5386798"/>
                <a:ext cx="4295984" cy="7201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94" name="Rettangolo 7993">
                <a:extLst>
                  <a:ext uri="{FF2B5EF4-FFF2-40B4-BE49-F238E27FC236}">
                    <a16:creationId xmlns:a16="http://schemas.microsoft.com/office/drawing/2014/main" id="{4BBFA035-0EA3-49B3-AC78-C61C9D25B065}"/>
                  </a:ext>
                </a:extLst>
              </p:cNvPr>
              <p:cNvSpPr/>
              <p:nvPr/>
            </p:nvSpPr>
            <p:spPr>
              <a:xfrm>
                <a:off x="4956162" y="550831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0.425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994" name="Rettangolo 7993">
                <a:extLst>
                  <a:ext uri="{FF2B5EF4-FFF2-40B4-BE49-F238E27FC236}">
                    <a16:creationId xmlns:a16="http://schemas.microsoft.com/office/drawing/2014/main" id="{4BBFA035-0EA3-49B3-AC78-C61C9D25B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62" y="5508310"/>
                <a:ext cx="110537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95" name="object 15">
            <a:extLst>
              <a:ext uri="{FF2B5EF4-FFF2-40B4-BE49-F238E27FC236}">
                <a16:creationId xmlns:a16="http://schemas.microsoft.com/office/drawing/2014/main" id="{6753E749-C8E1-487D-B770-54917B8AC339}"/>
              </a:ext>
            </a:extLst>
          </p:cNvPr>
          <p:cNvSpPr/>
          <p:nvPr/>
        </p:nvSpPr>
        <p:spPr>
          <a:xfrm>
            <a:off x="7194397" y="561672"/>
            <a:ext cx="1819910" cy="1579245"/>
          </a:xfrm>
          <a:custGeom>
            <a:avLst/>
            <a:gdLst/>
            <a:ahLst/>
            <a:cxnLst/>
            <a:rect l="l" t="t" r="r" b="b"/>
            <a:pathLst>
              <a:path w="1819910" h="1579245">
                <a:moveTo>
                  <a:pt x="1804416" y="9143"/>
                </a:moveTo>
                <a:lnTo>
                  <a:pt x="0" y="1566672"/>
                </a:lnTo>
                <a:lnTo>
                  <a:pt x="9143" y="1578864"/>
                </a:lnTo>
                <a:lnTo>
                  <a:pt x="1816608" y="21336"/>
                </a:lnTo>
                <a:lnTo>
                  <a:pt x="1801368" y="18287"/>
                </a:lnTo>
                <a:lnTo>
                  <a:pt x="1819656" y="12191"/>
                </a:lnTo>
                <a:lnTo>
                  <a:pt x="1804416" y="9143"/>
                </a:lnTo>
                <a:close/>
              </a:path>
              <a:path w="1819910" h="1579245">
                <a:moveTo>
                  <a:pt x="1813560" y="0"/>
                </a:moveTo>
                <a:lnTo>
                  <a:pt x="1804416" y="9143"/>
                </a:lnTo>
                <a:lnTo>
                  <a:pt x="1819656" y="12191"/>
                </a:lnTo>
                <a:lnTo>
                  <a:pt x="181356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6" name="object 16">
            <a:extLst>
              <a:ext uri="{FF2B5EF4-FFF2-40B4-BE49-F238E27FC236}">
                <a16:creationId xmlns:a16="http://schemas.microsoft.com/office/drawing/2014/main" id="{12C7FA5C-7869-49C7-A455-37096C72B789}"/>
              </a:ext>
            </a:extLst>
          </p:cNvPr>
          <p:cNvSpPr/>
          <p:nvPr/>
        </p:nvSpPr>
        <p:spPr>
          <a:xfrm>
            <a:off x="9007481" y="602597"/>
            <a:ext cx="304800" cy="802005"/>
          </a:xfrm>
          <a:custGeom>
            <a:avLst/>
            <a:gdLst/>
            <a:ahLst/>
            <a:cxnLst/>
            <a:rect l="l" t="t" r="r" b="b"/>
            <a:pathLst>
              <a:path w="304800" h="802004">
                <a:moveTo>
                  <a:pt x="18287" y="0"/>
                </a:moveTo>
                <a:lnTo>
                  <a:pt x="0" y="6096"/>
                </a:lnTo>
                <a:lnTo>
                  <a:pt x="289559" y="801624"/>
                </a:lnTo>
                <a:lnTo>
                  <a:pt x="295656" y="798576"/>
                </a:lnTo>
                <a:lnTo>
                  <a:pt x="304800" y="795527"/>
                </a:lnTo>
                <a:lnTo>
                  <a:pt x="18287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96A097C-B847-483A-B6B6-C568677EF0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020F07-381A-4DF8-B4D3-D28905A0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1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75" grpId="0"/>
      <p:bldP spid="3776" grpId="0"/>
      <p:bldP spid="3783" grpId="0"/>
      <p:bldP spid="3784" grpId="0"/>
      <p:bldP spid="6579" grpId="0"/>
      <p:bldP spid="6580" grpId="0"/>
      <p:bldP spid="6582" grpId="0"/>
      <p:bldP spid="6584" grpId="0"/>
      <p:bldP spid="6585" grpId="0"/>
      <p:bldP spid="6586" grpId="0"/>
      <p:bldP spid="6587" grpId="0"/>
      <p:bldP spid="6588" grpId="0"/>
      <p:bldP spid="6589" grpId="0"/>
      <p:bldP spid="6590" grpId="0"/>
      <p:bldP spid="6591" grpId="0"/>
      <p:bldP spid="7990" grpId="0"/>
      <p:bldP spid="7991" grpId="0"/>
      <p:bldP spid="7992" grpId="0"/>
      <p:bldP spid="7993" grpId="0"/>
      <p:bldP spid="7994" grpId="0"/>
      <p:bldP spid="7995" grpId="0" animBg="1"/>
      <p:bldP spid="7995" grpId="1" animBg="1"/>
      <p:bldP spid="79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2 onde d’urto obliqua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2027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2027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82" name="Connettore 2 3781">
            <a:extLst>
              <a:ext uri="{FF2B5EF4-FFF2-40B4-BE49-F238E27FC236}">
                <a16:creationId xmlns:a16="http://schemas.microsoft.com/office/drawing/2014/main" id="{E8B7CACE-A575-4885-A5A0-AE1F4908BB83}"/>
              </a:ext>
            </a:extLst>
          </p:cNvPr>
          <p:cNvCxnSpPr>
            <a:cxnSpLocks/>
          </p:cNvCxnSpPr>
          <p:nvPr/>
        </p:nvCxnSpPr>
        <p:spPr>
          <a:xfrm>
            <a:off x="206856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/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/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/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83" name="Connettore 2 6582">
            <a:extLst>
              <a:ext uri="{FF2B5EF4-FFF2-40B4-BE49-F238E27FC236}">
                <a16:creationId xmlns:a16="http://schemas.microsoft.com/office/drawing/2014/main" id="{7F5E7FAE-10D4-4206-A88E-66174C340568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4" name="Rettangolo 6583">
            <a:extLst>
              <a:ext uri="{FF2B5EF4-FFF2-40B4-BE49-F238E27FC236}">
                <a16:creationId xmlns:a16="http://schemas.microsoft.com/office/drawing/2014/main" id="{1409BB58-7F18-40E3-B960-93BBB19E1859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0.722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9" name="CasellaDiTesto 6588">
            <a:extLst>
              <a:ext uri="{FF2B5EF4-FFF2-40B4-BE49-F238E27FC236}">
                <a16:creationId xmlns:a16="http://schemas.microsoft.com/office/drawing/2014/main" id="{2874F74E-4E03-41EF-9B19-2582211272D2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2.903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5" name="Gruppo 1434">
            <a:extLst>
              <a:ext uri="{FF2B5EF4-FFF2-40B4-BE49-F238E27FC236}">
                <a16:creationId xmlns:a16="http://schemas.microsoft.com/office/drawing/2014/main" id="{7D597D3C-C4F9-43DC-BC5C-FBDD62B6395D}"/>
              </a:ext>
            </a:extLst>
          </p:cNvPr>
          <p:cNvGrpSpPr/>
          <p:nvPr/>
        </p:nvGrpSpPr>
        <p:grpSpPr>
          <a:xfrm>
            <a:off x="7344099" y="345889"/>
            <a:ext cx="4352797" cy="1741271"/>
            <a:chOff x="904875" y="4879486"/>
            <a:chExt cx="4352797" cy="1741271"/>
          </a:xfrm>
        </p:grpSpPr>
        <p:sp>
          <p:nvSpPr>
            <p:cNvPr id="1437" name="object 19">
              <a:extLst>
                <a:ext uri="{FF2B5EF4-FFF2-40B4-BE49-F238E27FC236}">
                  <a16:creationId xmlns:a16="http://schemas.microsoft.com/office/drawing/2014/main" id="{6B010E96-583D-43F6-B56E-726E97D1C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3195" y="4879486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4">
                  <a:moveTo>
                    <a:pt x="2008632" y="3048"/>
                  </a:moveTo>
                  <a:lnTo>
                    <a:pt x="1850135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3"/>
                  </a:lnTo>
                  <a:lnTo>
                    <a:pt x="1258824" y="39624"/>
                  </a:lnTo>
                  <a:lnTo>
                    <a:pt x="838200" y="103631"/>
                  </a:lnTo>
                  <a:lnTo>
                    <a:pt x="707135" y="124968"/>
                  </a:lnTo>
                  <a:lnTo>
                    <a:pt x="591312" y="146303"/>
                  </a:lnTo>
                  <a:lnTo>
                    <a:pt x="484631" y="170687"/>
                  </a:lnTo>
                  <a:lnTo>
                    <a:pt x="384047" y="195072"/>
                  </a:lnTo>
                  <a:lnTo>
                    <a:pt x="338328" y="210311"/>
                  </a:lnTo>
                  <a:lnTo>
                    <a:pt x="289559" y="225551"/>
                  </a:lnTo>
                  <a:lnTo>
                    <a:pt x="243840" y="240792"/>
                  </a:lnTo>
                  <a:lnTo>
                    <a:pt x="195071" y="262127"/>
                  </a:lnTo>
                  <a:lnTo>
                    <a:pt x="146304" y="280416"/>
                  </a:lnTo>
                  <a:lnTo>
                    <a:pt x="100584" y="304800"/>
                  </a:lnTo>
                  <a:lnTo>
                    <a:pt x="51816" y="332231"/>
                  </a:lnTo>
                  <a:lnTo>
                    <a:pt x="0" y="359663"/>
                  </a:lnTo>
                  <a:lnTo>
                    <a:pt x="106680" y="335279"/>
                  </a:lnTo>
                  <a:lnTo>
                    <a:pt x="207264" y="307848"/>
                  </a:lnTo>
                  <a:lnTo>
                    <a:pt x="304800" y="286511"/>
                  </a:lnTo>
                  <a:lnTo>
                    <a:pt x="399288" y="265175"/>
                  </a:lnTo>
                  <a:lnTo>
                    <a:pt x="496824" y="243840"/>
                  </a:lnTo>
                  <a:lnTo>
                    <a:pt x="600456" y="225551"/>
                  </a:lnTo>
                  <a:lnTo>
                    <a:pt x="716280" y="210311"/>
                  </a:lnTo>
                  <a:lnTo>
                    <a:pt x="844295" y="195072"/>
                  </a:lnTo>
                  <a:lnTo>
                    <a:pt x="1118616" y="164592"/>
                  </a:lnTo>
                  <a:lnTo>
                    <a:pt x="1258824" y="149351"/>
                  </a:lnTo>
                  <a:lnTo>
                    <a:pt x="1551432" y="124968"/>
                  </a:lnTo>
                  <a:lnTo>
                    <a:pt x="1700783" y="115824"/>
                  </a:lnTo>
                  <a:lnTo>
                    <a:pt x="1853183" y="109727"/>
                  </a:lnTo>
                  <a:lnTo>
                    <a:pt x="2008632" y="103631"/>
                  </a:lnTo>
                </a:path>
              </a:pathLst>
            </a:custGeom>
            <a:ln w="9143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20">
              <a:extLst>
                <a:ext uri="{FF2B5EF4-FFF2-40B4-BE49-F238E27FC236}">
                  <a16:creationId xmlns:a16="http://schemas.microsoft.com/office/drawing/2014/main" id="{7F385CBB-8191-4E79-A070-61C09C46C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922" y="5961526"/>
              <a:ext cx="4349750" cy="631190"/>
            </a:xfrm>
            <a:custGeom>
              <a:avLst/>
              <a:gdLst/>
              <a:ahLst/>
              <a:cxnLst/>
              <a:rect l="l" t="t" r="r" b="b"/>
              <a:pathLst>
                <a:path w="4349750" h="631189">
                  <a:moveTo>
                    <a:pt x="4349496" y="621791"/>
                  </a:moveTo>
                  <a:lnTo>
                    <a:pt x="0" y="630935"/>
                  </a:lnTo>
                  <a:lnTo>
                    <a:pt x="1124712" y="432815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0279" y="27431"/>
                  </a:lnTo>
                  <a:lnTo>
                    <a:pt x="2319528" y="12191"/>
                  </a:lnTo>
                  <a:lnTo>
                    <a:pt x="2401824" y="6095"/>
                  </a:lnTo>
                  <a:lnTo>
                    <a:pt x="2481072" y="0"/>
                  </a:lnTo>
                  <a:lnTo>
                    <a:pt x="2563367" y="0"/>
                  </a:lnTo>
                  <a:lnTo>
                    <a:pt x="2642616" y="3047"/>
                  </a:lnTo>
                  <a:lnTo>
                    <a:pt x="2721864" y="9143"/>
                  </a:lnTo>
                  <a:lnTo>
                    <a:pt x="2877312" y="27431"/>
                  </a:lnTo>
                  <a:lnTo>
                    <a:pt x="3023616" y="51815"/>
                  </a:lnTo>
                  <a:lnTo>
                    <a:pt x="3160776" y="76200"/>
                  </a:lnTo>
                  <a:lnTo>
                    <a:pt x="3285743" y="97535"/>
                  </a:lnTo>
                  <a:lnTo>
                    <a:pt x="3343655" y="109727"/>
                  </a:lnTo>
                  <a:lnTo>
                    <a:pt x="3404616" y="121919"/>
                  </a:lnTo>
                  <a:lnTo>
                    <a:pt x="3462528" y="140207"/>
                  </a:lnTo>
                  <a:lnTo>
                    <a:pt x="3526536" y="161543"/>
                  </a:lnTo>
                  <a:lnTo>
                    <a:pt x="3587496" y="188975"/>
                  </a:lnTo>
                  <a:lnTo>
                    <a:pt x="3648455" y="213359"/>
                  </a:lnTo>
                  <a:lnTo>
                    <a:pt x="3709416" y="240791"/>
                  </a:lnTo>
                  <a:lnTo>
                    <a:pt x="3767328" y="271271"/>
                  </a:lnTo>
                  <a:lnTo>
                    <a:pt x="3883152" y="329183"/>
                  </a:lnTo>
                  <a:lnTo>
                    <a:pt x="3989831" y="390143"/>
                  </a:lnTo>
                  <a:lnTo>
                    <a:pt x="4084319" y="451103"/>
                  </a:lnTo>
                  <a:lnTo>
                    <a:pt x="4163567" y="50291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21">
              <a:extLst>
                <a:ext uri="{FF2B5EF4-FFF2-40B4-BE49-F238E27FC236}">
                  <a16:creationId xmlns:a16="http://schemas.microsoft.com/office/drawing/2014/main" id="{98C15CCC-8571-43F0-AABA-7028CD180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875" y="5223910"/>
              <a:ext cx="1807845" cy="1374775"/>
            </a:xfrm>
            <a:custGeom>
              <a:avLst/>
              <a:gdLst/>
              <a:ahLst/>
              <a:cxnLst/>
              <a:rect l="l" t="t" r="r" b="b"/>
              <a:pathLst>
                <a:path w="1807845" h="1374775">
                  <a:moveTo>
                    <a:pt x="1792224" y="9144"/>
                  </a:moveTo>
                  <a:lnTo>
                    <a:pt x="0" y="1362455"/>
                  </a:lnTo>
                  <a:lnTo>
                    <a:pt x="9143" y="1374648"/>
                  </a:lnTo>
                  <a:lnTo>
                    <a:pt x="1804416" y="21335"/>
                  </a:lnTo>
                  <a:lnTo>
                    <a:pt x="1789176" y="18287"/>
                  </a:lnTo>
                  <a:lnTo>
                    <a:pt x="1807464" y="12192"/>
                  </a:lnTo>
                  <a:lnTo>
                    <a:pt x="1792224" y="9144"/>
                  </a:lnTo>
                  <a:close/>
                </a:path>
                <a:path w="1807845" h="1374775">
                  <a:moveTo>
                    <a:pt x="1804416" y="0"/>
                  </a:moveTo>
                  <a:lnTo>
                    <a:pt x="1792224" y="9144"/>
                  </a:lnTo>
                  <a:lnTo>
                    <a:pt x="1807464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22">
              <a:extLst>
                <a:ext uri="{FF2B5EF4-FFF2-40B4-BE49-F238E27FC236}">
                  <a16:creationId xmlns:a16="http://schemas.microsoft.com/office/drawing/2014/main" id="{ABBED1A3-7C8B-4BB9-B506-21E545DCB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4051" y="5236102"/>
              <a:ext cx="307975" cy="798830"/>
            </a:xfrm>
            <a:custGeom>
              <a:avLst/>
              <a:gdLst/>
              <a:ahLst/>
              <a:cxnLst/>
              <a:rect l="l" t="t" r="r" b="b"/>
              <a:pathLst>
                <a:path w="307975" h="798829">
                  <a:moveTo>
                    <a:pt x="18287" y="0"/>
                  </a:moveTo>
                  <a:lnTo>
                    <a:pt x="0" y="6095"/>
                  </a:lnTo>
                  <a:lnTo>
                    <a:pt x="289560" y="798576"/>
                  </a:lnTo>
                  <a:lnTo>
                    <a:pt x="307848" y="79247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23">
              <a:extLst>
                <a:ext uri="{FF2B5EF4-FFF2-40B4-BE49-F238E27FC236}">
                  <a16:creationId xmlns:a16="http://schemas.microsoft.com/office/drawing/2014/main" id="{F3F5C6C9-5E11-46C3-8C21-AB462E887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3970" y="6394341"/>
              <a:ext cx="18415" cy="189230"/>
            </a:xfrm>
            <a:custGeom>
              <a:avLst/>
              <a:gdLst/>
              <a:ahLst/>
              <a:cxnLst/>
              <a:rect l="l" t="t" r="r" b="b"/>
              <a:pathLst>
                <a:path w="18414" h="189229">
                  <a:moveTo>
                    <a:pt x="18287" y="188975"/>
                  </a:moveTo>
                  <a:lnTo>
                    <a:pt x="18287" y="164592"/>
                  </a:lnTo>
                  <a:lnTo>
                    <a:pt x="15240" y="140208"/>
                  </a:lnTo>
                  <a:lnTo>
                    <a:pt x="15240" y="115824"/>
                  </a:lnTo>
                  <a:lnTo>
                    <a:pt x="9143" y="67056"/>
                  </a:lnTo>
                  <a:lnTo>
                    <a:pt x="6096" y="45720"/>
                  </a:lnTo>
                  <a:lnTo>
                    <a:pt x="3048" y="213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24">
              <a:extLst>
                <a:ext uri="{FF2B5EF4-FFF2-40B4-BE49-F238E27FC236}">
                  <a16:creationId xmlns:a16="http://schemas.microsoft.com/office/drawing/2014/main" id="{0E10848D-78CB-4AAA-8FB2-EA5F30E07A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99816" y="6329011"/>
              <a:ext cx="380971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dirty="0">
                  <a:latin typeface="Times New Roman"/>
                  <a:cs typeface="Times New Roman"/>
                </a:rPr>
                <a:t>10</a:t>
              </a:r>
              <a:r>
                <a:rPr lang="it-IT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43" name="object 25">
              <a:extLst>
                <a:ext uri="{FF2B5EF4-FFF2-40B4-BE49-F238E27FC236}">
                  <a16:creationId xmlns:a16="http://schemas.microsoft.com/office/drawing/2014/main" id="{AAD97D45-A579-4391-8022-70E8BA06C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6539" y="5236102"/>
              <a:ext cx="685800" cy="1164590"/>
            </a:xfrm>
            <a:custGeom>
              <a:avLst/>
              <a:gdLst/>
              <a:ahLst/>
              <a:cxnLst/>
              <a:rect l="l" t="t" r="r" b="b"/>
              <a:pathLst>
                <a:path w="685800" h="1164589">
                  <a:moveTo>
                    <a:pt x="670560" y="0"/>
                  </a:moveTo>
                  <a:lnTo>
                    <a:pt x="0" y="1155191"/>
                  </a:lnTo>
                  <a:lnTo>
                    <a:pt x="6096" y="1158239"/>
                  </a:lnTo>
                  <a:lnTo>
                    <a:pt x="15240" y="1164335"/>
                  </a:lnTo>
                  <a:lnTo>
                    <a:pt x="685800" y="9143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26">
              <a:extLst>
                <a:ext uri="{FF2B5EF4-FFF2-40B4-BE49-F238E27FC236}">
                  <a16:creationId xmlns:a16="http://schemas.microsoft.com/office/drawing/2014/main" id="{9EB4FC42-8A85-4AD4-87A5-2D4FC0437E6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9919" y="5759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5" name="object 27">
              <a:extLst>
                <a:ext uri="{FF2B5EF4-FFF2-40B4-BE49-F238E27FC236}">
                  <a16:creationId xmlns:a16="http://schemas.microsoft.com/office/drawing/2014/main" id="{22833EAD-11B3-49AC-B1D7-6ED9E4541F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61424" y="5887334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6" name="object 28">
              <a:extLst>
                <a:ext uri="{FF2B5EF4-FFF2-40B4-BE49-F238E27FC236}">
                  <a16:creationId xmlns:a16="http://schemas.microsoft.com/office/drawing/2014/main" id="{5DE0AA5F-6AF8-41FC-8E46-2133B6E37C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04538" y="5792846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3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7" name="object 29">
              <a:extLst>
                <a:ext uri="{FF2B5EF4-FFF2-40B4-BE49-F238E27FC236}">
                  <a16:creationId xmlns:a16="http://schemas.microsoft.com/office/drawing/2014/main" id="{2AEAB930-03F4-4BE0-975F-A5395783005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61730" y="54240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1448" name="object 21">
            <a:extLst>
              <a:ext uri="{FF2B5EF4-FFF2-40B4-BE49-F238E27FC236}">
                <a16:creationId xmlns:a16="http://schemas.microsoft.com/office/drawing/2014/main" id="{CF901B6B-86CC-4FC8-924B-5A8722B5374D}"/>
              </a:ext>
            </a:extLst>
          </p:cNvPr>
          <p:cNvSpPr>
            <a:spLocks noChangeAspect="1"/>
          </p:cNvSpPr>
          <p:nvPr/>
        </p:nvSpPr>
        <p:spPr>
          <a:xfrm>
            <a:off x="7374616" y="677104"/>
            <a:ext cx="1807845" cy="1374775"/>
          </a:xfrm>
          <a:custGeom>
            <a:avLst/>
            <a:gdLst/>
            <a:ahLst/>
            <a:cxnLst/>
            <a:rect l="l" t="t" r="r" b="b"/>
            <a:pathLst>
              <a:path w="1807845" h="1374775">
                <a:moveTo>
                  <a:pt x="1792224" y="9144"/>
                </a:moveTo>
                <a:lnTo>
                  <a:pt x="0" y="1362455"/>
                </a:lnTo>
                <a:lnTo>
                  <a:pt x="9143" y="1374648"/>
                </a:lnTo>
                <a:lnTo>
                  <a:pt x="1804416" y="21335"/>
                </a:lnTo>
                <a:lnTo>
                  <a:pt x="1789176" y="18287"/>
                </a:lnTo>
                <a:lnTo>
                  <a:pt x="1807464" y="12192"/>
                </a:lnTo>
                <a:lnTo>
                  <a:pt x="1792224" y="9144"/>
                </a:lnTo>
                <a:close/>
              </a:path>
              <a:path w="1807845" h="1374775">
                <a:moveTo>
                  <a:pt x="1804416" y="0"/>
                </a:moveTo>
                <a:lnTo>
                  <a:pt x="1792224" y="9144"/>
                </a:lnTo>
                <a:lnTo>
                  <a:pt x="1807464" y="12192"/>
                </a:lnTo>
                <a:lnTo>
                  <a:pt x="1804416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9" name="CasellaDiTesto 1448">
                <a:extLst>
                  <a:ext uri="{FF2B5EF4-FFF2-40B4-BE49-F238E27FC236}">
                    <a16:creationId xmlns:a16="http://schemas.microsoft.com/office/drawing/2014/main" id="{6ED85397-61BB-46A4-8FB9-70B7476B3EB6}"/>
                  </a:ext>
                </a:extLst>
              </p:cNvPr>
              <p:cNvSpPr txBox="1"/>
              <p:nvPr/>
            </p:nvSpPr>
            <p:spPr>
              <a:xfrm>
                <a:off x="695999" y="818974"/>
                <a:ext cx="6146325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Dal diagramma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trova per il primo urto (1-2):</a:t>
                </a:r>
              </a:p>
            </p:txBody>
          </p:sp>
        </mc:Choice>
        <mc:Fallback xmlns="">
          <p:sp>
            <p:nvSpPr>
              <p:cNvPr id="1449" name="CasellaDiTesto 1448">
                <a:extLst>
                  <a:ext uri="{FF2B5EF4-FFF2-40B4-BE49-F238E27FC236}">
                    <a16:creationId xmlns:a16="http://schemas.microsoft.com/office/drawing/2014/main" id="{6ED85397-61BB-46A4-8FB9-70B7476B3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818974"/>
                <a:ext cx="6146325" cy="404663"/>
              </a:xfrm>
              <a:prstGeom prst="rect">
                <a:avLst/>
              </a:prstGeom>
              <a:blipFill>
                <a:blip r:embed="rId15"/>
                <a:stretch>
                  <a:fillRect l="-992" t="-5970" r="-794" b="-25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1" name="Immagine 1430">
            <a:extLst>
              <a:ext uri="{FF2B5EF4-FFF2-40B4-BE49-F238E27FC236}">
                <a16:creationId xmlns:a16="http://schemas.microsoft.com/office/drawing/2014/main" id="{4C85A094-E522-4F4F-BFB8-FC9BFBA045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159" y="2348331"/>
            <a:ext cx="2977321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76ED-6CBE-4B43-A5A3-A913E25F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4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5" grpId="0"/>
      <p:bldP spid="3776" grpId="0"/>
      <p:bldP spid="3783" grpId="0"/>
      <p:bldP spid="3784" grpId="0"/>
      <p:bldP spid="6579" grpId="0"/>
      <p:bldP spid="6580" grpId="0"/>
      <p:bldP spid="6582" grpId="0"/>
      <p:bldP spid="6584" grpId="0"/>
      <p:bldP spid="6585" grpId="0"/>
      <p:bldP spid="6586" grpId="0"/>
      <p:bldP spid="6587" grpId="0"/>
      <p:bldP spid="6588" grpId="0"/>
      <p:bldP spid="6589" grpId="0"/>
      <p:bldP spid="6590" grpId="0"/>
      <p:bldP spid="6591" grpId="0"/>
      <p:bldP spid="1448" grpId="0" animBg="1"/>
      <p:bldP spid="1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2 onde d’urto obliqua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941D06-0027-4CB5-9AFE-DFAE5F905875}"/>
              </a:ext>
            </a:extLst>
          </p:cNvPr>
          <p:cNvSpPr txBox="1"/>
          <p:nvPr/>
        </p:nvSpPr>
        <p:spPr>
          <a:xfrm>
            <a:off x="695999" y="818974"/>
            <a:ext cx="634806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lo stesso procedimento per il secondo urto (2-3):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520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2.903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52022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208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20872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82" name="Connettore 2 3781">
            <a:extLst>
              <a:ext uri="{FF2B5EF4-FFF2-40B4-BE49-F238E27FC236}">
                <a16:creationId xmlns:a16="http://schemas.microsoft.com/office/drawing/2014/main" id="{E8B7CACE-A575-4885-A5A0-AE1F4908BB83}"/>
              </a:ext>
            </a:extLst>
          </p:cNvPr>
          <p:cNvCxnSpPr>
            <a:cxnSpLocks/>
          </p:cNvCxnSpPr>
          <p:nvPr/>
        </p:nvCxnSpPr>
        <p:spPr>
          <a:xfrm>
            <a:off x="270383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/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/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/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1.367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83" name="Connettore 2 6582">
            <a:extLst>
              <a:ext uri="{FF2B5EF4-FFF2-40B4-BE49-F238E27FC236}">
                <a16:creationId xmlns:a16="http://schemas.microsoft.com/office/drawing/2014/main" id="{7F5E7FAE-10D4-4206-A88E-66174C340568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4" name="Rettangolo 6583">
            <a:extLst>
              <a:ext uri="{FF2B5EF4-FFF2-40B4-BE49-F238E27FC236}">
                <a16:creationId xmlns:a16="http://schemas.microsoft.com/office/drawing/2014/main" id="{1409BB58-7F18-40E3-B960-93BBB19E1859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7612" cy="72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7612" cy="723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0.754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9" name="CasellaDiTesto 6588">
            <a:extLst>
              <a:ext uri="{FF2B5EF4-FFF2-40B4-BE49-F238E27FC236}">
                <a16:creationId xmlns:a16="http://schemas.microsoft.com/office/drawing/2014/main" id="{2874F74E-4E03-41EF-9B19-2582211272D2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2.427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5" name="Gruppo 1434">
            <a:extLst>
              <a:ext uri="{FF2B5EF4-FFF2-40B4-BE49-F238E27FC236}">
                <a16:creationId xmlns:a16="http://schemas.microsoft.com/office/drawing/2014/main" id="{7D597D3C-C4F9-43DC-BC5C-FBDD62B6395D}"/>
              </a:ext>
            </a:extLst>
          </p:cNvPr>
          <p:cNvGrpSpPr/>
          <p:nvPr/>
        </p:nvGrpSpPr>
        <p:grpSpPr>
          <a:xfrm>
            <a:off x="7344099" y="345889"/>
            <a:ext cx="4352797" cy="1741271"/>
            <a:chOff x="904875" y="4879486"/>
            <a:chExt cx="4352797" cy="1741271"/>
          </a:xfrm>
        </p:grpSpPr>
        <p:sp>
          <p:nvSpPr>
            <p:cNvPr id="1437" name="object 19">
              <a:extLst>
                <a:ext uri="{FF2B5EF4-FFF2-40B4-BE49-F238E27FC236}">
                  <a16:creationId xmlns:a16="http://schemas.microsoft.com/office/drawing/2014/main" id="{6B010E96-583D-43F6-B56E-726E97D1C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3195" y="4879486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4">
                  <a:moveTo>
                    <a:pt x="2008632" y="3048"/>
                  </a:moveTo>
                  <a:lnTo>
                    <a:pt x="1850135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3"/>
                  </a:lnTo>
                  <a:lnTo>
                    <a:pt x="1258824" y="39624"/>
                  </a:lnTo>
                  <a:lnTo>
                    <a:pt x="838200" y="103631"/>
                  </a:lnTo>
                  <a:lnTo>
                    <a:pt x="707135" y="124968"/>
                  </a:lnTo>
                  <a:lnTo>
                    <a:pt x="591312" y="146303"/>
                  </a:lnTo>
                  <a:lnTo>
                    <a:pt x="484631" y="170687"/>
                  </a:lnTo>
                  <a:lnTo>
                    <a:pt x="384047" y="195072"/>
                  </a:lnTo>
                  <a:lnTo>
                    <a:pt x="338328" y="210311"/>
                  </a:lnTo>
                  <a:lnTo>
                    <a:pt x="289559" y="225551"/>
                  </a:lnTo>
                  <a:lnTo>
                    <a:pt x="243840" y="240792"/>
                  </a:lnTo>
                  <a:lnTo>
                    <a:pt x="195071" y="262127"/>
                  </a:lnTo>
                  <a:lnTo>
                    <a:pt x="146304" y="280416"/>
                  </a:lnTo>
                  <a:lnTo>
                    <a:pt x="100584" y="304800"/>
                  </a:lnTo>
                  <a:lnTo>
                    <a:pt x="51816" y="332231"/>
                  </a:lnTo>
                  <a:lnTo>
                    <a:pt x="0" y="359663"/>
                  </a:lnTo>
                  <a:lnTo>
                    <a:pt x="106680" y="335279"/>
                  </a:lnTo>
                  <a:lnTo>
                    <a:pt x="207264" y="307848"/>
                  </a:lnTo>
                  <a:lnTo>
                    <a:pt x="304800" y="286511"/>
                  </a:lnTo>
                  <a:lnTo>
                    <a:pt x="399288" y="265175"/>
                  </a:lnTo>
                  <a:lnTo>
                    <a:pt x="496824" y="243840"/>
                  </a:lnTo>
                  <a:lnTo>
                    <a:pt x="600456" y="225551"/>
                  </a:lnTo>
                  <a:lnTo>
                    <a:pt x="716280" y="210311"/>
                  </a:lnTo>
                  <a:lnTo>
                    <a:pt x="844295" y="195072"/>
                  </a:lnTo>
                  <a:lnTo>
                    <a:pt x="1118616" y="164592"/>
                  </a:lnTo>
                  <a:lnTo>
                    <a:pt x="1258824" y="149351"/>
                  </a:lnTo>
                  <a:lnTo>
                    <a:pt x="1551432" y="124968"/>
                  </a:lnTo>
                  <a:lnTo>
                    <a:pt x="1700783" y="115824"/>
                  </a:lnTo>
                  <a:lnTo>
                    <a:pt x="1853183" y="109727"/>
                  </a:lnTo>
                  <a:lnTo>
                    <a:pt x="2008632" y="103631"/>
                  </a:lnTo>
                </a:path>
              </a:pathLst>
            </a:custGeom>
            <a:ln w="9143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20">
              <a:extLst>
                <a:ext uri="{FF2B5EF4-FFF2-40B4-BE49-F238E27FC236}">
                  <a16:creationId xmlns:a16="http://schemas.microsoft.com/office/drawing/2014/main" id="{7F385CBB-8191-4E79-A070-61C09C46C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922" y="5961526"/>
              <a:ext cx="4349750" cy="631190"/>
            </a:xfrm>
            <a:custGeom>
              <a:avLst/>
              <a:gdLst/>
              <a:ahLst/>
              <a:cxnLst/>
              <a:rect l="l" t="t" r="r" b="b"/>
              <a:pathLst>
                <a:path w="4349750" h="631189">
                  <a:moveTo>
                    <a:pt x="4349496" y="621791"/>
                  </a:moveTo>
                  <a:lnTo>
                    <a:pt x="0" y="630935"/>
                  </a:lnTo>
                  <a:lnTo>
                    <a:pt x="1124712" y="432815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0279" y="27431"/>
                  </a:lnTo>
                  <a:lnTo>
                    <a:pt x="2319528" y="12191"/>
                  </a:lnTo>
                  <a:lnTo>
                    <a:pt x="2401824" y="6095"/>
                  </a:lnTo>
                  <a:lnTo>
                    <a:pt x="2481072" y="0"/>
                  </a:lnTo>
                  <a:lnTo>
                    <a:pt x="2563367" y="0"/>
                  </a:lnTo>
                  <a:lnTo>
                    <a:pt x="2642616" y="3047"/>
                  </a:lnTo>
                  <a:lnTo>
                    <a:pt x="2721864" y="9143"/>
                  </a:lnTo>
                  <a:lnTo>
                    <a:pt x="2877312" y="27431"/>
                  </a:lnTo>
                  <a:lnTo>
                    <a:pt x="3023616" y="51815"/>
                  </a:lnTo>
                  <a:lnTo>
                    <a:pt x="3160776" y="76200"/>
                  </a:lnTo>
                  <a:lnTo>
                    <a:pt x="3285743" y="97535"/>
                  </a:lnTo>
                  <a:lnTo>
                    <a:pt x="3343655" y="109727"/>
                  </a:lnTo>
                  <a:lnTo>
                    <a:pt x="3404616" y="121919"/>
                  </a:lnTo>
                  <a:lnTo>
                    <a:pt x="3462528" y="140207"/>
                  </a:lnTo>
                  <a:lnTo>
                    <a:pt x="3526536" y="161543"/>
                  </a:lnTo>
                  <a:lnTo>
                    <a:pt x="3587496" y="188975"/>
                  </a:lnTo>
                  <a:lnTo>
                    <a:pt x="3648455" y="213359"/>
                  </a:lnTo>
                  <a:lnTo>
                    <a:pt x="3709416" y="240791"/>
                  </a:lnTo>
                  <a:lnTo>
                    <a:pt x="3767328" y="271271"/>
                  </a:lnTo>
                  <a:lnTo>
                    <a:pt x="3883152" y="329183"/>
                  </a:lnTo>
                  <a:lnTo>
                    <a:pt x="3989831" y="390143"/>
                  </a:lnTo>
                  <a:lnTo>
                    <a:pt x="4084319" y="451103"/>
                  </a:lnTo>
                  <a:lnTo>
                    <a:pt x="4163567" y="502919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21">
              <a:extLst>
                <a:ext uri="{FF2B5EF4-FFF2-40B4-BE49-F238E27FC236}">
                  <a16:creationId xmlns:a16="http://schemas.microsoft.com/office/drawing/2014/main" id="{98C15CCC-8571-43F0-AABA-7028CD180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875" y="5223910"/>
              <a:ext cx="1807845" cy="1374775"/>
            </a:xfrm>
            <a:custGeom>
              <a:avLst/>
              <a:gdLst/>
              <a:ahLst/>
              <a:cxnLst/>
              <a:rect l="l" t="t" r="r" b="b"/>
              <a:pathLst>
                <a:path w="1807845" h="1374775">
                  <a:moveTo>
                    <a:pt x="1792224" y="9144"/>
                  </a:moveTo>
                  <a:lnTo>
                    <a:pt x="0" y="1362455"/>
                  </a:lnTo>
                  <a:lnTo>
                    <a:pt x="9143" y="1374648"/>
                  </a:lnTo>
                  <a:lnTo>
                    <a:pt x="1804416" y="21335"/>
                  </a:lnTo>
                  <a:lnTo>
                    <a:pt x="1789176" y="18287"/>
                  </a:lnTo>
                  <a:lnTo>
                    <a:pt x="1807464" y="12192"/>
                  </a:lnTo>
                  <a:lnTo>
                    <a:pt x="1792224" y="9144"/>
                  </a:lnTo>
                  <a:close/>
                </a:path>
                <a:path w="1807845" h="1374775">
                  <a:moveTo>
                    <a:pt x="1804416" y="0"/>
                  </a:moveTo>
                  <a:lnTo>
                    <a:pt x="1792224" y="9144"/>
                  </a:lnTo>
                  <a:lnTo>
                    <a:pt x="1807464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22">
              <a:extLst>
                <a:ext uri="{FF2B5EF4-FFF2-40B4-BE49-F238E27FC236}">
                  <a16:creationId xmlns:a16="http://schemas.microsoft.com/office/drawing/2014/main" id="{ABBED1A3-7C8B-4BB9-B506-21E545DCB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4051" y="5236102"/>
              <a:ext cx="307975" cy="798830"/>
            </a:xfrm>
            <a:custGeom>
              <a:avLst/>
              <a:gdLst/>
              <a:ahLst/>
              <a:cxnLst/>
              <a:rect l="l" t="t" r="r" b="b"/>
              <a:pathLst>
                <a:path w="307975" h="798829">
                  <a:moveTo>
                    <a:pt x="18287" y="0"/>
                  </a:moveTo>
                  <a:lnTo>
                    <a:pt x="0" y="6095"/>
                  </a:lnTo>
                  <a:lnTo>
                    <a:pt x="289560" y="798576"/>
                  </a:lnTo>
                  <a:lnTo>
                    <a:pt x="307848" y="79247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1" name="object 23">
              <a:extLst>
                <a:ext uri="{FF2B5EF4-FFF2-40B4-BE49-F238E27FC236}">
                  <a16:creationId xmlns:a16="http://schemas.microsoft.com/office/drawing/2014/main" id="{F3F5C6C9-5E11-46C3-8C21-AB462E887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3970" y="6394341"/>
              <a:ext cx="18415" cy="189230"/>
            </a:xfrm>
            <a:custGeom>
              <a:avLst/>
              <a:gdLst/>
              <a:ahLst/>
              <a:cxnLst/>
              <a:rect l="l" t="t" r="r" b="b"/>
              <a:pathLst>
                <a:path w="18414" h="189229">
                  <a:moveTo>
                    <a:pt x="18287" y="188975"/>
                  </a:moveTo>
                  <a:lnTo>
                    <a:pt x="18287" y="164592"/>
                  </a:lnTo>
                  <a:lnTo>
                    <a:pt x="15240" y="140208"/>
                  </a:lnTo>
                  <a:lnTo>
                    <a:pt x="15240" y="115824"/>
                  </a:lnTo>
                  <a:lnTo>
                    <a:pt x="9143" y="67056"/>
                  </a:lnTo>
                  <a:lnTo>
                    <a:pt x="6096" y="45720"/>
                  </a:lnTo>
                  <a:lnTo>
                    <a:pt x="3048" y="213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24">
              <a:extLst>
                <a:ext uri="{FF2B5EF4-FFF2-40B4-BE49-F238E27FC236}">
                  <a16:creationId xmlns:a16="http://schemas.microsoft.com/office/drawing/2014/main" id="{0E10848D-78CB-4AAA-8FB2-EA5F30E07A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99816" y="6329011"/>
              <a:ext cx="380971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dirty="0">
                  <a:latin typeface="Times New Roman"/>
                  <a:cs typeface="Times New Roman"/>
                </a:rPr>
                <a:t>10</a:t>
              </a:r>
              <a:r>
                <a:rPr lang="it-IT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43" name="object 25">
              <a:extLst>
                <a:ext uri="{FF2B5EF4-FFF2-40B4-BE49-F238E27FC236}">
                  <a16:creationId xmlns:a16="http://schemas.microsoft.com/office/drawing/2014/main" id="{AAD97D45-A579-4391-8022-70E8BA06C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6539" y="5236102"/>
              <a:ext cx="685800" cy="1164590"/>
            </a:xfrm>
            <a:custGeom>
              <a:avLst/>
              <a:gdLst/>
              <a:ahLst/>
              <a:cxnLst/>
              <a:rect l="l" t="t" r="r" b="b"/>
              <a:pathLst>
                <a:path w="685800" h="1164589">
                  <a:moveTo>
                    <a:pt x="670560" y="0"/>
                  </a:moveTo>
                  <a:lnTo>
                    <a:pt x="0" y="1155191"/>
                  </a:lnTo>
                  <a:lnTo>
                    <a:pt x="6096" y="1158239"/>
                  </a:lnTo>
                  <a:lnTo>
                    <a:pt x="15240" y="1164335"/>
                  </a:lnTo>
                  <a:lnTo>
                    <a:pt x="685800" y="9143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26">
              <a:extLst>
                <a:ext uri="{FF2B5EF4-FFF2-40B4-BE49-F238E27FC236}">
                  <a16:creationId xmlns:a16="http://schemas.microsoft.com/office/drawing/2014/main" id="{9EB4FC42-8A85-4AD4-87A5-2D4FC0437E6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9919" y="5759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5" name="object 27">
              <a:extLst>
                <a:ext uri="{FF2B5EF4-FFF2-40B4-BE49-F238E27FC236}">
                  <a16:creationId xmlns:a16="http://schemas.microsoft.com/office/drawing/2014/main" id="{22833EAD-11B3-49AC-B1D7-6ED9E4541F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61424" y="5887334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6" name="object 28">
              <a:extLst>
                <a:ext uri="{FF2B5EF4-FFF2-40B4-BE49-F238E27FC236}">
                  <a16:creationId xmlns:a16="http://schemas.microsoft.com/office/drawing/2014/main" id="{5DE0AA5F-6AF8-41FC-8E46-2133B6E37C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04538" y="5792846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3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447" name="object 29">
              <a:extLst>
                <a:ext uri="{FF2B5EF4-FFF2-40B4-BE49-F238E27FC236}">
                  <a16:creationId xmlns:a16="http://schemas.microsoft.com/office/drawing/2014/main" id="{2AEAB930-03F4-4BE0-975F-A5395783005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61730" y="54240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1431" name="object 25">
            <a:extLst>
              <a:ext uri="{FF2B5EF4-FFF2-40B4-BE49-F238E27FC236}">
                <a16:creationId xmlns:a16="http://schemas.microsoft.com/office/drawing/2014/main" id="{FBBE0F37-6290-4D67-8B52-4AA34D820C24}"/>
              </a:ext>
            </a:extLst>
          </p:cNvPr>
          <p:cNvSpPr>
            <a:spLocks noChangeAspect="1"/>
          </p:cNvSpPr>
          <p:nvPr/>
        </p:nvSpPr>
        <p:spPr>
          <a:xfrm>
            <a:off x="8463512" y="685035"/>
            <a:ext cx="685800" cy="1164590"/>
          </a:xfrm>
          <a:custGeom>
            <a:avLst/>
            <a:gdLst/>
            <a:ahLst/>
            <a:cxnLst/>
            <a:rect l="l" t="t" r="r" b="b"/>
            <a:pathLst>
              <a:path w="685800" h="1164589">
                <a:moveTo>
                  <a:pt x="670560" y="0"/>
                </a:moveTo>
                <a:lnTo>
                  <a:pt x="0" y="1155191"/>
                </a:lnTo>
                <a:lnTo>
                  <a:pt x="6096" y="1158239"/>
                </a:lnTo>
                <a:lnTo>
                  <a:pt x="15240" y="1164335"/>
                </a:lnTo>
                <a:lnTo>
                  <a:pt x="685800" y="9143"/>
                </a:lnTo>
                <a:lnTo>
                  <a:pt x="670560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32" name="Connettore 2 1431">
            <a:extLst>
              <a:ext uri="{FF2B5EF4-FFF2-40B4-BE49-F238E27FC236}">
                <a16:creationId xmlns:a16="http://schemas.microsoft.com/office/drawing/2014/main" id="{6F4D6536-D184-4A59-A080-D1C51B512399}"/>
              </a:ext>
            </a:extLst>
          </p:cNvPr>
          <p:cNvCxnSpPr>
            <a:cxnSpLocks/>
          </p:cNvCxnSpPr>
          <p:nvPr/>
        </p:nvCxnSpPr>
        <p:spPr>
          <a:xfrm>
            <a:off x="5190392" y="4560923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" name="Rettangolo 1432">
            <a:extLst>
              <a:ext uri="{FF2B5EF4-FFF2-40B4-BE49-F238E27FC236}">
                <a16:creationId xmlns:a16="http://schemas.microsoft.com/office/drawing/2014/main" id="{011AD321-C231-4616-9E0A-DF74DEB929D8}"/>
              </a:ext>
            </a:extLst>
          </p:cNvPr>
          <p:cNvSpPr/>
          <p:nvPr/>
        </p:nvSpPr>
        <p:spPr>
          <a:xfrm>
            <a:off x="5420504" y="4151821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" name="Rettangolo 1433">
                <a:extLst>
                  <a:ext uri="{FF2B5EF4-FFF2-40B4-BE49-F238E27FC236}">
                    <a16:creationId xmlns:a16="http://schemas.microsoft.com/office/drawing/2014/main" id="{9AC39032-9E52-424D-ABF5-8CD7149EBB19}"/>
                  </a:ext>
                </a:extLst>
              </p:cNvPr>
              <p:cNvSpPr/>
              <p:nvPr/>
            </p:nvSpPr>
            <p:spPr>
              <a:xfrm>
                <a:off x="6656652" y="4216191"/>
                <a:ext cx="877612" cy="72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4" name="Rettangolo 1433">
                <a:extLst>
                  <a:ext uri="{FF2B5EF4-FFF2-40B4-BE49-F238E27FC236}">
                    <a16:creationId xmlns:a16="http://schemas.microsoft.com/office/drawing/2014/main" id="{9AC39032-9E52-424D-ABF5-8CD7149EB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52" y="4216191"/>
                <a:ext cx="877612" cy="7255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6" name="Rettangolo 1435">
                <a:extLst>
                  <a:ext uri="{FF2B5EF4-FFF2-40B4-BE49-F238E27FC236}">
                    <a16:creationId xmlns:a16="http://schemas.microsoft.com/office/drawing/2014/main" id="{8B4610DD-D9E4-4FD9-9F30-A5C7274B5BB3}"/>
                  </a:ext>
                </a:extLst>
              </p:cNvPr>
              <p:cNvSpPr/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6" name="Rettangolo 1435">
                <a:extLst>
                  <a:ext uri="{FF2B5EF4-FFF2-40B4-BE49-F238E27FC236}">
                    <a16:creationId xmlns:a16="http://schemas.microsoft.com/office/drawing/2014/main" id="{8B4610DD-D9E4-4FD9-9F30-A5C7274B5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9" name="Rettangolo 1448">
                <a:extLst>
                  <a:ext uri="{FF2B5EF4-FFF2-40B4-BE49-F238E27FC236}">
                    <a16:creationId xmlns:a16="http://schemas.microsoft.com/office/drawing/2014/main" id="{AE92C613-9254-4F92-9B2F-F527CF97D32B}"/>
                  </a:ext>
                </a:extLst>
              </p:cNvPr>
              <p:cNvSpPr/>
              <p:nvPr/>
            </p:nvSpPr>
            <p:spPr>
              <a:xfrm>
                <a:off x="661534" y="5386798"/>
                <a:ext cx="5553507" cy="721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=0.529⋅0.966⋅0.946=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9" name="Rettangolo 1448">
                <a:extLst>
                  <a:ext uri="{FF2B5EF4-FFF2-40B4-BE49-F238E27FC236}">
                    <a16:creationId xmlns:a16="http://schemas.microsoft.com/office/drawing/2014/main" id="{AE92C613-9254-4F92-9B2F-F527CF97D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4" y="5386798"/>
                <a:ext cx="5553507" cy="7215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0" name="Rettangolo 1449">
                <a:extLst>
                  <a:ext uri="{FF2B5EF4-FFF2-40B4-BE49-F238E27FC236}">
                    <a16:creationId xmlns:a16="http://schemas.microsoft.com/office/drawing/2014/main" id="{D57E97B1-4946-4607-AB37-E164F3FBA350}"/>
                  </a:ext>
                </a:extLst>
              </p:cNvPr>
              <p:cNvSpPr/>
              <p:nvPr/>
            </p:nvSpPr>
            <p:spPr>
              <a:xfrm>
                <a:off x="6274823" y="550831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0.483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50" name="Rettangolo 1449">
                <a:extLst>
                  <a:ext uri="{FF2B5EF4-FFF2-40B4-BE49-F238E27FC236}">
                    <a16:creationId xmlns:a16="http://schemas.microsoft.com/office/drawing/2014/main" id="{D57E97B1-4946-4607-AB37-E164F3FB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823" y="5508310"/>
                <a:ext cx="110537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1" name="object 22">
            <a:extLst>
              <a:ext uri="{FF2B5EF4-FFF2-40B4-BE49-F238E27FC236}">
                <a16:creationId xmlns:a16="http://schemas.microsoft.com/office/drawing/2014/main" id="{4AC87041-E222-4D40-A416-1F182272C4C5}"/>
              </a:ext>
            </a:extLst>
          </p:cNvPr>
          <p:cNvSpPr>
            <a:spLocks noChangeAspect="1"/>
          </p:cNvSpPr>
          <p:nvPr/>
        </p:nvSpPr>
        <p:spPr>
          <a:xfrm>
            <a:off x="9141371" y="691386"/>
            <a:ext cx="307975" cy="798830"/>
          </a:xfrm>
          <a:custGeom>
            <a:avLst/>
            <a:gdLst/>
            <a:ahLst/>
            <a:cxnLst/>
            <a:rect l="l" t="t" r="r" b="b"/>
            <a:pathLst>
              <a:path w="307975" h="798829">
                <a:moveTo>
                  <a:pt x="18287" y="0"/>
                </a:moveTo>
                <a:lnTo>
                  <a:pt x="0" y="6095"/>
                </a:lnTo>
                <a:lnTo>
                  <a:pt x="289560" y="798576"/>
                </a:lnTo>
                <a:lnTo>
                  <a:pt x="307848" y="792479"/>
                </a:lnTo>
                <a:lnTo>
                  <a:pt x="18287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48" name="Immagine 1447">
            <a:extLst>
              <a:ext uri="{FF2B5EF4-FFF2-40B4-BE49-F238E27FC236}">
                <a16:creationId xmlns:a16="http://schemas.microsoft.com/office/drawing/2014/main" id="{C48117DF-E5EE-4370-8DCA-DA6C80F704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ED583-61FB-49E5-82D8-58C8DA50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5" grpId="0"/>
      <p:bldP spid="3776" grpId="0"/>
      <p:bldP spid="3783" grpId="0"/>
      <p:bldP spid="3784" grpId="0"/>
      <p:bldP spid="6579" grpId="0"/>
      <p:bldP spid="6580" grpId="0"/>
      <p:bldP spid="6582" grpId="0"/>
      <p:bldP spid="6584" grpId="0"/>
      <p:bldP spid="6585" grpId="0"/>
      <p:bldP spid="6586" grpId="0"/>
      <p:bldP spid="6587" grpId="0"/>
      <p:bldP spid="6588" grpId="0"/>
      <p:bldP spid="6589" grpId="0"/>
      <p:bldP spid="6590" grpId="0"/>
      <p:bldP spid="6591" grpId="0"/>
      <p:bldP spid="1431" grpId="0" animBg="1"/>
      <p:bldP spid="1433" grpId="0"/>
      <p:bldP spid="1434" grpId="0"/>
      <p:bldP spid="1436" grpId="0"/>
      <p:bldP spid="1449" grpId="0"/>
      <p:bldP spid="1450" grpId="0"/>
      <p:bldP spid="14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4 onde d’urto obliqua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D941D06-0027-4CB5-9AFE-DFAE5F905875}"/>
                  </a:ext>
                </a:extLst>
              </p:cNvPr>
              <p:cNvSpPr txBox="1"/>
              <p:nvPr/>
            </p:nvSpPr>
            <p:spPr>
              <a:xfrm>
                <a:off x="696000" y="818974"/>
                <a:ext cx="6270188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Dal diagramma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trova per il primo urto (1-2):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D941D06-0027-4CB5-9AFE-DFAE5F90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8974"/>
                <a:ext cx="6270188" cy="404663"/>
              </a:xfrm>
              <a:prstGeom prst="rect">
                <a:avLst/>
              </a:prstGeom>
              <a:blipFill>
                <a:blip r:embed="rId2"/>
                <a:stretch>
                  <a:fillRect l="-972" t="-5970" b="-25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5" name="Rettangolo 3774">
                <a:extLst>
                  <a:ext uri="{FF2B5EF4-FFF2-40B4-BE49-F238E27FC236}">
                    <a16:creationId xmlns:a16="http://schemas.microsoft.com/office/drawing/2014/main" id="{94B6493C-B4DB-424C-A1BF-4E8349041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23213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060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76" name="Rettangolo 3775">
                <a:extLst>
                  <a:ext uri="{FF2B5EF4-FFF2-40B4-BE49-F238E27FC236}">
                    <a16:creationId xmlns:a16="http://schemas.microsoft.com/office/drawing/2014/main" id="{23088F65-A7A0-405B-8D7A-74D5396F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0600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82" name="Connettore 2 3781">
            <a:extLst>
              <a:ext uri="{FF2B5EF4-FFF2-40B4-BE49-F238E27FC236}">
                <a16:creationId xmlns:a16="http://schemas.microsoft.com/office/drawing/2014/main" id="{E8B7CACE-A575-4885-A5A0-AE1F4908BB83}"/>
              </a:ext>
            </a:extLst>
          </p:cNvPr>
          <p:cNvCxnSpPr>
            <a:cxnSpLocks/>
          </p:cNvCxnSpPr>
          <p:nvPr/>
        </p:nvCxnSpPr>
        <p:spPr>
          <a:xfrm>
            <a:off x="206856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/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83" name="Rettangolo 3782">
                <a:extLst>
                  <a:ext uri="{FF2B5EF4-FFF2-40B4-BE49-F238E27FC236}">
                    <a16:creationId xmlns:a16="http://schemas.microsoft.com/office/drawing/2014/main" id="{AD414B88-37FE-4245-86ED-B41A69DA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81" y="1443808"/>
                <a:ext cx="9438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/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84" name="Rettangolo 3783">
                <a:extLst>
                  <a:ext uri="{FF2B5EF4-FFF2-40B4-BE49-F238E27FC236}">
                    <a16:creationId xmlns:a16="http://schemas.microsoft.com/office/drawing/2014/main" id="{6A72EF9B-7E79-4EB4-A92E-EFE3E0246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21" y="1677010"/>
                <a:ext cx="73218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79" name="Rettangolo 6578">
                <a:extLst>
                  <a:ext uri="{FF2B5EF4-FFF2-40B4-BE49-F238E27FC236}">
                    <a16:creationId xmlns:a16="http://schemas.microsoft.com/office/drawing/2014/main" id="{EFC3544D-0ECF-44DB-98B9-21E3ECED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/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0" name="Rettangolo 6579">
                <a:extLst>
                  <a:ext uri="{FF2B5EF4-FFF2-40B4-BE49-F238E27FC236}">
                    <a16:creationId xmlns:a16="http://schemas.microsoft.com/office/drawing/2014/main" id="{446E854C-E36B-439D-AF09-118F75225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52" y="1677010"/>
                <a:ext cx="81945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1.209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2" name="Rettangolo 6581">
                <a:extLst>
                  <a:ext uri="{FF2B5EF4-FFF2-40B4-BE49-F238E27FC236}">
                    <a16:creationId xmlns:a16="http://schemas.microsoft.com/office/drawing/2014/main" id="{EF07A51D-673A-4B0A-8C12-D72E8CBF8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83" name="Connettore 2 6582">
            <a:extLst>
              <a:ext uri="{FF2B5EF4-FFF2-40B4-BE49-F238E27FC236}">
                <a16:creationId xmlns:a16="http://schemas.microsoft.com/office/drawing/2014/main" id="{7F5E7FAE-10D4-4206-A88E-66174C340568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4" name="Rettangolo 6583">
            <a:extLst>
              <a:ext uri="{FF2B5EF4-FFF2-40B4-BE49-F238E27FC236}">
                <a16:creationId xmlns:a16="http://schemas.microsoft.com/office/drawing/2014/main" id="{1409BB58-7F18-40E3-B960-93BBB19E1859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5" name="Rettangolo 6584">
                <a:extLst>
                  <a:ext uri="{FF2B5EF4-FFF2-40B4-BE49-F238E27FC236}">
                    <a16:creationId xmlns:a16="http://schemas.microsoft.com/office/drawing/2014/main" id="{0184BC14-2F5B-4EB0-81EC-0DD99E68F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6" name="Rettangolo 6585">
                <a:extLst>
                  <a:ext uri="{FF2B5EF4-FFF2-40B4-BE49-F238E27FC236}">
                    <a16:creationId xmlns:a16="http://schemas.microsoft.com/office/drawing/2014/main" id="{C0963D25-B43E-4CF5-8EA1-AEC9A0D99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1649" cy="722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7" name="Rettangolo 6586">
                <a:extLst>
                  <a:ext uri="{FF2B5EF4-FFF2-40B4-BE49-F238E27FC236}">
                    <a16:creationId xmlns:a16="http://schemas.microsoft.com/office/drawing/2014/main" id="{29D96287-5089-4199-A679-9879060F1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0.838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88" name="Rettangolo 6587">
                <a:extLst>
                  <a:ext uri="{FF2B5EF4-FFF2-40B4-BE49-F238E27FC236}">
                    <a16:creationId xmlns:a16="http://schemas.microsoft.com/office/drawing/2014/main" id="{7DDD4D8F-C51C-4983-93E7-E9872B99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9" name="CasellaDiTesto 6588">
            <a:extLst>
              <a:ext uri="{FF2B5EF4-FFF2-40B4-BE49-F238E27FC236}">
                <a16:creationId xmlns:a16="http://schemas.microsoft.com/office/drawing/2014/main" id="{2874F74E-4E03-41EF-9B19-2582211272D2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0" name="Rettangolo 6589">
                <a:extLst>
                  <a:ext uri="{FF2B5EF4-FFF2-40B4-BE49-F238E27FC236}">
                    <a16:creationId xmlns:a16="http://schemas.microsoft.com/office/drawing/2014/main" id="{9398EA58-DB88-45F4-903E-CA0AE7CC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475486" cy="7372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3.196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91" name="Rettangolo 6590">
                <a:extLst>
                  <a:ext uri="{FF2B5EF4-FFF2-40B4-BE49-F238E27FC236}">
                    <a16:creationId xmlns:a16="http://schemas.microsoft.com/office/drawing/2014/main" id="{25225BF1-9134-417D-95CB-2BE22E3F9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2" name="Gruppo 1431">
            <a:extLst>
              <a:ext uri="{FF2B5EF4-FFF2-40B4-BE49-F238E27FC236}">
                <a16:creationId xmlns:a16="http://schemas.microsoft.com/office/drawing/2014/main" id="{BD43D9E8-2ABE-428A-BF5D-64A3392C76BB}"/>
              </a:ext>
            </a:extLst>
          </p:cNvPr>
          <p:cNvGrpSpPr/>
          <p:nvPr/>
        </p:nvGrpSpPr>
        <p:grpSpPr>
          <a:xfrm>
            <a:off x="7093096" y="264764"/>
            <a:ext cx="4650233" cy="2024956"/>
            <a:chOff x="6411848" y="4886666"/>
            <a:chExt cx="4374387" cy="1860343"/>
          </a:xfrm>
        </p:grpSpPr>
        <p:sp>
          <p:nvSpPr>
            <p:cNvPr id="1434" name="object 14">
              <a:extLst>
                <a:ext uri="{FF2B5EF4-FFF2-40B4-BE49-F238E27FC236}">
                  <a16:creationId xmlns:a16="http://schemas.microsoft.com/office/drawing/2014/main" id="{B0C32CC7-FE4D-4F76-BD22-D5D63CC48AD0}"/>
                </a:ext>
              </a:extLst>
            </p:cNvPr>
            <p:cNvSpPr/>
            <p:nvPr/>
          </p:nvSpPr>
          <p:spPr>
            <a:xfrm>
              <a:off x="8213215" y="4886666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20">
                  <a:moveTo>
                    <a:pt x="2008632" y="3048"/>
                  </a:moveTo>
                  <a:lnTo>
                    <a:pt x="1853183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4"/>
                  </a:lnTo>
                  <a:lnTo>
                    <a:pt x="1258823" y="39624"/>
                  </a:lnTo>
                  <a:lnTo>
                    <a:pt x="1115568" y="60960"/>
                  </a:lnTo>
                  <a:lnTo>
                    <a:pt x="975359" y="82296"/>
                  </a:lnTo>
                  <a:lnTo>
                    <a:pt x="838199" y="103632"/>
                  </a:lnTo>
                  <a:lnTo>
                    <a:pt x="707135" y="124968"/>
                  </a:lnTo>
                  <a:lnTo>
                    <a:pt x="588264" y="146304"/>
                  </a:lnTo>
                  <a:lnTo>
                    <a:pt x="481583" y="170688"/>
                  </a:lnTo>
                  <a:lnTo>
                    <a:pt x="384047" y="195072"/>
                  </a:lnTo>
                  <a:lnTo>
                    <a:pt x="332231" y="210312"/>
                  </a:lnTo>
                  <a:lnTo>
                    <a:pt x="240792" y="240792"/>
                  </a:lnTo>
                  <a:lnTo>
                    <a:pt x="192024" y="265176"/>
                  </a:lnTo>
                  <a:lnTo>
                    <a:pt x="146304" y="283464"/>
                  </a:lnTo>
                  <a:lnTo>
                    <a:pt x="97536" y="307848"/>
                  </a:lnTo>
                  <a:lnTo>
                    <a:pt x="0" y="362712"/>
                  </a:lnTo>
                  <a:lnTo>
                    <a:pt x="106680" y="338328"/>
                  </a:lnTo>
                  <a:lnTo>
                    <a:pt x="301752" y="289560"/>
                  </a:lnTo>
                  <a:lnTo>
                    <a:pt x="399287" y="268224"/>
                  </a:lnTo>
                  <a:lnTo>
                    <a:pt x="496823" y="243840"/>
                  </a:lnTo>
                  <a:lnTo>
                    <a:pt x="600456" y="225551"/>
                  </a:lnTo>
                  <a:lnTo>
                    <a:pt x="713232" y="210312"/>
                  </a:lnTo>
                  <a:lnTo>
                    <a:pt x="841247" y="195072"/>
                  </a:lnTo>
                  <a:lnTo>
                    <a:pt x="978407" y="179832"/>
                  </a:lnTo>
                  <a:lnTo>
                    <a:pt x="1258823" y="149351"/>
                  </a:lnTo>
                  <a:lnTo>
                    <a:pt x="1402080" y="137160"/>
                  </a:lnTo>
                  <a:lnTo>
                    <a:pt x="1548383" y="124968"/>
                  </a:lnTo>
                  <a:lnTo>
                    <a:pt x="1697735" y="115824"/>
                  </a:lnTo>
                  <a:lnTo>
                    <a:pt x="2008632" y="103632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5">
              <a:extLst>
                <a:ext uri="{FF2B5EF4-FFF2-40B4-BE49-F238E27FC236}">
                  <a16:creationId xmlns:a16="http://schemas.microsoft.com/office/drawing/2014/main" id="{674585FE-F327-4ECD-8B17-61F70E1B9E64}"/>
                </a:ext>
              </a:extLst>
            </p:cNvPr>
            <p:cNvSpPr/>
            <p:nvPr/>
          </p:nvSpPr>
          <p:spPr>
            <a:xfrm>
              <a:off x="6414895" y="5974802"/>
              <a:ext cx="4371340" cy="521334"/>
            </a:xfrm>
            <a:custGeom>
              <a:avLst/>
              <a:gdLst/>
              <a:ahLst/>
              <a:cxnLst/>
              <a:rect l="l" t="t" r="r" b="b"/>
              <a:pathLst>
                <a:path w="4371340" h="521335">
                  <a:moveTo>
                    <a:pt x="4370832" y="521207"/>
                  </a:moveTo>
                  <a:lnTo>
                    <a:pt x="0" y="521207"/>
                  </a:lnTo>
                  <a:lnTo>
                    <a:pt x="554735" y="472439"/>
                  </a:lnTo>
                  <a:lnTo>
                    <a:pt x="1146048" y="368807"/>
                  </a:lnTo>
                  <a:lnTo>
                    <a:pt x="1600200" y="243839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3328" y="24383"/>
                  </a:lnTo>
                  <a:lnTo>
                    <a:pt x="2322576" y="12191"/>
                  </a:lnTo>
                  <a:lnTo>
                    <a:pt x="2404872" y="3047"/>
                  </a:lnTo>
                  <a:lnTo>
                    <a:pt x="2484119" y="0"/>
                  </a:lnTo>
                  <a:lnTo>
                    <a:pt x="2563367" y="0"/>
                  </a:lnTo>
                  <a:lnTo>
                    <a:pt x="2645664" y="3047"/>
                  </a:lnTo>
                  <a:lnTo>
                    <a:pt x="2724912" y="9143"/>
                  </a:lnTo>
                  <a:lnTo>
                    <a:pt x="2880360" y="27431"/>
                  </a:lnTo>
                  <a:lnTo>
                    <a:pt x="3026664" y="48767"/>
                  </a:lnTo>
                  <a:lnTo>
                    <a:pt x="3163824" y="73151"/>
                  </a:lnTo>
                  <a:lnTo>
                    <a:pt x="3285743" y="94487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6">
              <a:extLst>
                <a:ext uri="{FF2B5EF4-FFF2-40B4-BE49-F238E27FC236}">
                  <a16:creationId xmlns:a16="http://schemas.microsoft.com/office/drawing/2014/main" id="{B0082FF3-F4CC-475B-A6F1-B34EF3612BD2}"/>
                </a:ext>
              </a:extLst>
            </p:cNvPr>
            <p:cNvSpPr/>
            <p:nvPr/>
          </p:nvSpPr>
          <p:spPr>
            <a:xfrm>
              <a:off x="6411848" y="5234137"/>
              <a:ext cx="1811020" cy="1271270"/>
            </a:xfrm>
            <a:custGeom>
              <a:avLst/>
              <a:gdLst/>
              <a:ahLst/>
              <a:cxnLst/>
              <a:rect l="l" t="t" r="r" b="b"/>
              <a:pathLst>
                <a:path w="1811020" h="1271270">
                  <a:moveTo>
                    <a:pt x="1795272" y="9144"/>
                  </a:moveTo>
                  <a:lnTo>
                    <a:pt x="0" y="1255776"/>
                  </a:lnTo>
                  <a:lnTo>
                    <a:pt x="9143" y="1271016"/>
                  </a:lnTo>
                  <a:lnTo>
                    <a:pt x="1807464" y="24384"/>
                  </a:lnTo>
                  <a:lnTo>
                    <a:pt x="1792224" y="18288"/>
                  </a:lnTo>
                  <a:lnTo>
                    <a:pt x="1810512" y="12192"/>
                  </a:lnTo>
                  <a:lnTo>
                    <a:pt x="1795272" y="9144"/>
                  </a:lnTo>
                  <a:close/>
                </a:path>
                <a:path w="1811020" h="1271270">
                  <a:moveTo>
                    <a:pt x="1804416" y="0"/>
                  </a:moveTo>
                  <a:lnTo>
                    <a:pt x="1795272" y="9144"/>
                  </a:lnTo>
                  <a:lnTo>
                    <a:pt x="1810512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7">
              <a:extLst>
                <a:ext uri="{FF2B5EF4-FFF2-40B4-BE49-F238E27FC236}">
                  <a16:creationId xmlns:a16="http://schemas.microsoft.com/office/drawing/2014/main" id="{C87A1A2F-885B-403E-896B-79AE248DA9C3}"/>
                </a:ext>
              </a:extLst>
            </p:cNvPr>
            <p:cNvSpPr/>
            <p:nvPr/>
          </p:nvSpPr>
          <p:spPr>
            <a:xfrm>
              <a:off x="8204071" y="5246329"/>
              <a:ext cx="304800" cy="802005"/>
            </a:xfrm>
            <a:custGeom>
              <a:avLst/>
              <a:gdLst/>
              <a:ahLst/>
              <a:cxnLst/>
              <a:rect l="l" t="t" r="r" b="b"/>
              <a:pathLst>
                <a:path w="304800" h="802004">
                  <a:moveTo>
                    <a:pt x="18287" y="0"/>
                  </a:moveTo>
                  <a:lnTo>
                    <a:pt x="0" y="6096"/>
                  </a:lnTo>
                  <a:lnTo>
                    <a:pt x="286512" y="801624"/>
                  </a:lnTo>
                  <a:lnTo>
                    <a:pt x="304800" y="79552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8">
              <a:extLst>
                <a:ext uri="{FF2B5EF4-FFF2-40B4-BE49-F238E27FC236}">
                  <a16:creationId xmlns:a16="http://schemas.microsoft.com/office/drawing/2014/main" id="{9969D21F-8A25-4537-BA20-E0AF54722FDD}"/>
                </a:ext>
              </a:extLst>
            </p:cNvPr>
            <p:cNvSpPr/>
            <p:nvPr/>
          </p:nvSpPr>
          <p:spPr>
            <a:xfrm>
              <a:off x="7551799" y="5246329"/>
              <a:ext cx="668020" cy="1103630"/>
            </a:xfrm>
            <a:custGeom>
              <a:avLst/>
              <a:gdLst/>
              <a:ahLst/>
              <a:cxnLst/>
              <a:rect l="l" t="t" r="r" b="b"/>
              <a:pathLst>
                <a:path w="668019" h="1103629">
                  <a:moveTo>
                    <a:pt x="652272" y="0"/>
                  </a:moveTo>
                  <a:lnTo>
                    <a:pt x="0" y="1094231"/>
                  </a:lnTo>
                  <a:lnTo>
                    <a:pt x="9143" y="1097279"/>
                  </a:lnTo>
                  <a:lnTo>
                    <a:pt x="15240" y="1103376"/>
                  </a:lnTo>
                  <a:lnTo>
                    <a:pt x="667512" y="9143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9">
              <a:extLst>
                <a:ext uri="{FF2B5EF4-FFF2-40B4-BE49-F238E27FC236}">
                  <a16:creationId xmlns:a16="http://schemas.microsoft.com/office/drawing/2014/main" id="{A38823EF-DC1A-465F-B80A-0B4E3B3AA13B}"/>
                </a:ext>
              </a:extLst>
            </p:cNvPr>
            <p:cNvSpPr/>
            <p:nvPr/>
          </p:nvSpPr>
          <p:spPr>
            <a:xfrm>
              <a:off x="8005952" y="5243282"/>
              <a:ext cx="216535" cy="978535"/>
            </a:xfrm>
            <a:custGeom>
              <a:avLst/>
              <a:gdLst/>
              <a:ahLst/>
              <a:cxnLst/>
              <a:rect l="l" t="t" r="r" b="b"/>
              <a:pathLst>
                <a:path w="216535" h="978535">
                  <a:moveTo>
                    <a:pt x="198119" y="6096"/>
                  </a:moveTo>
                  <a:lnTo>
                    <a:pt x="0" y="975360"/>
                  </a:lnTo>
                  <a:lnTo>
                    <a:pt x="15239" y="978408"/>
                  </a:lnTo>
                  <a:lnTo>
                    <a:pt x="215775" y="12191"/>
                  </a:lnTo>
                  <a:lnTo>
                    <a:pt x="213359" y="12191"/>
                  </a:lnTo>
                  <a:lnTo>
                    <a:pt x="198119" y="6096"/>
                  </a:lnTo>
                  <a:close/>
                </a:path>
                <a:path w="216535" h="978535">
                  <a:moveTo>
                    <a:pt x="201168" y="0"/>
                  </a:moveTo>
                  <a:lnTo>
                    <a:pt x="213359" y="12191"/>
                  </a:lnTo>
                  <a:lnTo>
                    <a:pt x="215775" y="12191"/>
                  </a:lnTo>
                  <a:lnTo>
                    <a:pt x="216407" y="91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20">
              <a:extLst>
                <a:ext uri="{FF2B5EF4-FFF2-40B4-BE49-F238E27FC236}">
                  <a16:creationId xmlns:a16="http://schemas.microsoft.com/office/drawing/2014/main" id="{7608969F-FD9E-4108-82C3-2E27FAE7F5AC}"/>
                </a:ext>
              </a:extLst>
            </p:cNvPr>
            <p:cNvSpPr/>
            <p:nvPr/>
          </p:nvSpPr>
          <p:spPr>
            <a:xfrm>
              <a:off x="6963536" y="5243282"/>
              <a:ext cx="1256030" cy="1210310"/>
            </a:xfrm>
            <a:custGeom>
              <a:avLst/>
              <a:gdLst/>
              <a:ahLst/>
              <a:cxnLst/>
              <a:rect l="l" t="t" r="r" b="b"/>
              <a:pathLst>
                <a:path w="1256030" h="1210310">
                  <a:moveTo>
                    <a:pt x="1243584" y="0"/>
                  </a:moveTo>
                  <a:lnTo>
                    <a:pt x="0" y="1197864"/>
                  </a:lnTo>
                  <a:lnTo>
                    <a:pt x="12192" y="1210055"/>
                  </a:lnTo>
                  <a:lnTo>
                    <a:pt x="1255776" y="12191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21">
              <a:extLst>
                <a:ext uri="{FF2B5EF4-FFF2-40B4-BE49-F238E27FC236}">
                  <a16:creationId xmlns:a16="http://schemas.microsoft.com/office/drawing/2014/main" id="{C2812E2D-F993-46E3-907F-D029161113B6}"/>
                </a:ext>
              </a:extLst>
            </p:cNvPr>
            <p:cNvSpPr/>
            <p:nvPr/>
          </p:nvSpPr>
          <p:spPr>
            <a:xfrm>
              <a:off x="6414895" y="6447241"/>
              <a:ext cx="576580" cy="48895"/>
            </a:xfrm>
            <a:custGeom>
              <a:avLst/>
              <a:gdLst/>
              <a:ahLst/>
              <a:cxnLst/>
              <a:rect l="l" t="t" r="r" b="b"/>
              <a:pathLst>
                <a:path w="576580" h="48895">
                  <a:moveTo>
                    <a:pt x="0" y="48767"/>
                  </a:moveTo>
                  <a:lnTo>
                    <a:pt x="573024" y="0"/>
                  </a:lnTo>
                  <a:lnTo>
                    <a:pt x="573024" y="36575"/>
                  </a:lnTo>
                  <a:lnTo>
                    <a:pt x="576072" y="42672"/>
                  </a:lnTo>
                  <a:lnTo>
                    <a:pt x="576072" y="48767"/>
                  </a:lnTo>
                  <a:lnTo>
                    <a:pt x="0" y="48767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22">
              <a:extLst>
                <a:ext uri="{FF2B5EF4-FFF2-40B4-BE49-F238E27FC236}">
                  <a16:creationId xmlns:a16="http://schemas.microsoft.com/office/drawing/2014/main" id="{75588361-75BA-4353-9DBA-A999B7F0BEF5}"/>
                </a:ext>
              </a:extLst>
            </p:cNvPr>
            <p:cNvSpPr txBox="1"/>
            <p:nvPr/>
          </p:nvSpPr>
          <p:spPr>
            <a:xfrm>
              <a:off x="6975219" y="6455263"/>
              <a:ext cx="273305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r>
                <a:rPr lang="it-IT" spc="-5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6" name="object 23">
              <a:extLst>
                <a:ext uri="{FF2B5EF4-FFF2-40B4-BE49-F238E27FC236}">
                  <a16:creationId xmlns:a16="http://schemas.microsoft.com/office/drawing/2014/main" id="{4B5BE118-E299-4481-BA35-B6C497AE664C}"/>
                </a:ext>
              </a:extLst>
            </p:cNvPr>
            <p:cNvSpPr txBox="1"/>
            <p:nvPr/>
          </p:nvSpPr>
          <p:spPr>
            <a:xfrm>
              <a:off x="6662011" y="5752455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7" name="object 24">
              <a:extLst>
                <a:ext uri="{FF2B5EF4-FFF2-40B4-BE49-F238E27FC236}">
                  <a16:creationId xmlns:a16="http://schemas.microsoft.com/office/drawing/2014/main" id="{808B9A74-AE61-4B49-9F05-E845D70896FA}"/>
                </a:ext>
              </a:extLst>
            </p:cNvPr>
            <p:cNvSpPr txBox="1"/>
            <p:nvPr/>
          </p:nvSpPr>
          <p:spPr>
            <a:xfrm>
              <a:off x="6959563" y="6062781"/>
              <a:ext cx="182631" cy="26685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8" name="object 25">
              <a:extLst>
                <a:ext uri="{FF2B5EF4-FFF2-40B4-BE49-F238E27FC236}">
                  <a16:creationId xmlns:a16="http://schemas.microsoft.com/office/drawing/2014/main" id="{4BC83208-9BDC-4163-88B8-E1820CEA9975}"/>
                </a:ext>
              </a:extLst>
            </p:cNvPr>
            <p:cNvSpPr txBox="1"/>
            <p:nvPr/>
          </p:nvSpPr>
          <p:spPr>
            <a:xfrm>
              <a:off x="7828664" y="593995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4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9" name="object 26">
              <a:extLst>
                <a:ext uri="{FF2B5EF4-FFF2-40B4-BE49-F238E27FC236}">
                  <a16:creationId xmlns:a16="http://schemas.microsoft.com/office/drawing/2014/main" id="{1F28CD08-1863-47F2-9A99-E3E0A9649F00}"/>
                </a:ext>
              </a:extLst>
            </p:cNvPr>
            <p:cNvSpPr txBox="1"/>
            <p:nvPr/>
          </p:nvSpPr>
          <p:spPr>
            <a:xfrm>
              <a:off x="8170041" y="5772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0" name="object 27">
              <a:extLst>
                <a:ext uri="{FF2B5EF4-FFF2-40B4-BE49-F238E27FC236}">
                  <a16:creationId xmlns:a16="http://schemas.microsoft.com/office/drawing/2014/main" id="{50973B42-5CB9-4B99-914E-98CA6FF7EBDB}"/>
                </a:ext>
              </a:extLst>
            </p:cNvPr>
            <p:cNvSpPr txBox="1"/>
            <p:nvPr/>
          </p:nvSpPr>
          <p:spPr>
            <a:xfrm>
              <a:off x="8529705" y="55894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1" name="object 24">
              <a:extLst>
                <a:ext uri="{FF2B5EF4-FFF2-40B4-BE49-F238E27FC236}">
                  <a16:creationId xmlns:a16="http://schemas.microsoft.com/office/drawing/2014/main" id="{BE5DA69B-0291-41B0-A08E-CDCF1DDB8B7A}"/>
                </a:ext>
              </a:extLst>
            </p:cNvPr>
            <p:cNvSpPr txBox="1"/>
            <p:nvPr/>
          </p:nvSpPr>
          <p:spPr>
            <a:xfrm>
              <a:off x="7401942" y="5997117"/>
              <a:ext cx="18263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lang="it-IT" spc="-5" dirty="0">
                  <a:latin typeface="Times New Roman"/>
                  <a:cs typeface="Times New Roman"/>
                </a:rPr>
                <a:t>3</a:t>
              </a:r>
              <a:endParaRPr dirty="0">
                <a:latin typeface="Times New Roman"/>
                <a:cs typeface="Times New Roman"/>
              </a:endParaRPr>
            </a:p>
          </p:txBody>
        </p:sp>
      </p:grpSp>
      <p:sp>
        <p:nvSpPr>
          <p:cNvPr id="1462" name="object 16">
            <a:extLst>
              <a:ext uri="{FF2B5EF4-FFF2-40B4-BE49-F238E27FC236}">
                <a16:creationId xmlns:a16="http://schemas.microsoft.com/office/drawing/2014/main" id="{E227DF67-6B0E-46F6-B9DD-8F0075751B02}"/>
              </a:ext>
            </a:extLst>
          </p:cNvPr>
          <p:cNvSpPr/>
          <p:nvPr/>
        </p:nvSpPr>
        <p:spPr>
          <a:xfrm>
            <a:off x="7093096" y="637412"/>
            <a:ext cx="1925222" cy="1383759"/>
          </a:xfrm>
          <a:custGeom>
            <a:avLst/>
            <a:gdLst/>
            <a:ahLst/>
            <a:cxnLst/>
            <a:rect l="l" t="t" r="r" b="b"/>
            <a:pathLst>
              <a:path w="1811020" h="1271270">
                <a:moveTo>
                  <a:pt x="1795272" y="9144"/>
                </a:moveTo>
                <a:lnTo>
                  <a:pt x="0" y="1255776"/>
                </a:lnTo>
                <a:lnTo>
                  <a:pt x="9143" y="1271016"/>
                </a:lnTo>
                <a:lnTo>
                  <a:pt x="1807464" y="24384"/>
                </a:lnTo>
                <a:lnTo>
                  <a:pt x="1792224" y="18288"/>
                </a:lnTo>
                <a:lnTo>
                  <a:pt x="1810512" y="12192"/>
                </a:lnTo>
                <a:lnTo>
                  <a:pt x="1795272" y="9144"/>
                </a:lnTo>
                <a:close/>
              </a:path>
              <a:path w="1811020" h="1271270">
                <a:moveTo>
                  <a:pt x="1804416" y="0"/>
                </a:moveTo>
                <a:lnTo>
                  <a:pt x="1795272" y="9144"/>
                </a:lnTo>
                <a:lnTo>
                  <a:pt x="1810512" y="12192"/>
                </a:lnTo>
                <a:lnTo>
                  <a:pt x="1804416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5" name="Immagine 1434">
            <a:extLst>
              <a:ext uri="{FF2B5EF4-FFF2-40B4-BE49-F238E27FC236}">
                <a16:creationId xmlns:a16="http://schemas.microsoft.com/office/drawing/2014/main" id="{2E5FAC81-3610-4226-AE09-51A96468FE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4F2DC-092F-478F-8DF1-53730F3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5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75" grpId="0"/>
      <p:bldP spid="3776" grpId="0"/>
      <p:bldP spid="3783" grpId="0"/>
      <p:bldP spid="3784" grpId="0"/>
      <p:bldP spid="6579" grpId="0"/>
      <p:bldP spid="6580" grpId="0"/>
      <p:bldP spid="6582" grpId="0"/>
      <p:bldP spid="6584" grpId="0"/>
      <p:bldP spid="6585" grpId="0"/>
      <p:bldP spid="6586" grpId="0"/>
      <p:bldP spid="6587" grpId="0"/>
      <p:bldP spid="6588" grpId="0"/>
      <p:bldP spid="6589" grpId="0"/>
      <p:bldP spid="6590" grpId="0"/>
      <p:bldP spid="6591" grpId="0"/>
      <p:bldP spid="14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4 onde d’urto obliqua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432" name="Gruppo 1431">
            <a:extLst>
              <a:ext uri="{FF2B5EF4-FFF2-40B4-BE49-F238E27FC236}">
                <a16:creationId xmlns:a16="http://schemas.microsoft.com/office/drawing/2014/main" id="{BD43D9E8-2ABE-428A-BF5D-64A3392C76BB}"/>
              </a:ext>
            </a:extLst>
          </p:cNvPr>
          <p:cNvGrpSpPr/>
          <p:nvPr/>
        </p:nvGrpSpPr>
        <p:grpSpPr>
          <a:xfrm>
            <a:off x="7093096" y="264764"/>
            <a:ext cx="4650233" cy="2024956"/>
            <a:chOff x="6411848" y="4886666"/>
            <a:chExt cx="4374387" cy="1860343"/>
          </a:xfrm>
        </p:grpSpPr>
        <p:sp>
          <p:nvSpPr>
            <p:cNvPr id="1434" name="object 14">
              <a:extLst>
                <a:ext uri="{FF2B5EF4-FFF2-40B4-BE49-F238E27FC236}">
                  <a16:creationId xmlns:a16="http://schemas.microsoft.com/office/drawing/2014/main" id="{B0C32CC7-FE4D-4F76-BD22-D5D63CC48AD0}"/>
                </a:ext>
              </a:extLst>
            </p:cNvPr>
            <p:cNvSpPr/>
            <p:nvPr/>
          </p:nvSpPr>
          <p:spPr>
            <a:xfrm>
              <a:off x="8213215" y="4886666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20">
                  <a:moveTo>
                    <a:pt x="2008632" y="3048"/>
                  </a:moveTo>
                  <a:lnTo>
                    <a:pt x="1853183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4"/>
                  </a:lnTo>
                  <a:lnTo>
                    <a:pt x="1258823" y="39624"/>
                  </a:lnTo>
                  <a:lnTo>
                    <a:pt x="1115568" y="60960"/>
                  </a:lnTo>
                  <a:lnTo>
                    <a:pt x="975359" y="82296"/>
                  </a:lnTo>
                  <a:lnTo>
                    <a:pt x="838199" y="103632"/>
                  </a:lnTo>
                  <a:lnTo>
                    <a:pt x="707135" y="124968"/>
                  </a:lnTo>
                  <a:lnTo>
                    <a:pt x="588264" y="146304"/>
                  </a:lnTo>
                  <a:lnTo>
                    <a:pt x="481583" y="170688"/>
                  </a:lnTo>
                  <a:lnTo>
                    <a:pt x="384047" y="195072"/>
                  </a:lnTo>
                  <a:lnTo>
                    <a:pt x="332231" y="210312"/>
                  </a:lnTo>
                  <a:lnTo>
                    <a:pt x="240792" y="240792"/>
                  </a:lnTo>
                  <a:lnTo>
                    <a:pt x="192024" y="265176"/>
                  </a:lnTo>
                  <a:lnTo>
                    <a:pt x="146304" y="283464"/>
                  </a:lnTo>
                  <a:lnTo>
                    <a:pt x="97536" y="307848"/>
                  </a:lnTo>
                  <a:lnTo>
                    <a:pt x="0" y="362712"/>
                  </a:lnTo>
                  <a:lnTo>
                    <a:pt x="106680" y="338328"/>
                  </a:lnTo>
                  <a:lnTo>
                    <a:pt x="301752" y="289560"/>
                  </a:lnTo>
                  <a:lnTo>
                    <a:pt x="399287" y="268224"/>
                  </a:lnTo>
                  <a:lnTo>
                    <a:pt x="496823" y="243840"/>
                  </a:lnTo>
                  <a:lnTo>
                    <a:pt x="600456" y="225551"/>
                  </a:lnTo>
                  <a:lnTo>
                    <a:pt x="713232" y="210312"/>
                  </a:lnTo>
                  <a:lnTo>
                    <a:pt x="841247" y="195072"/>
                  </a:lnTo>
                  <a:lnTo>
                    <a:pt x="978407" y="179832"/>
                  </a:lnTo>
                  <a:lnTo>
                    <a:pt x="1258823" y="149351"/>
                  </a:lnTo>
                  <a:lnTo>
                    <a:pt x="1402080" y="137160"/>
                  </a:lnTo>
                  <a:lnTo>
                    <a:pt x="1548383" y="124968"/>
                  </a:lnTo>
                  <a:lnTo>
                    <a:pt x="1697735" y="115824"/>
                  </a:lnTo>
                  <a:lnTo>
                    <a:pt x="2008632" y="103632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5">
              <a:extLst>
                <a:ext uri="{FF2B5EF4-FFF2-40B4-BE49-F238E27FC236}">
                  <a16:creationId xmlns:a16="http://schemas.microsoft.com/office/drawing/2014/main" id="{674585FE-F327-4ECD-8B17-61F70E1B9E64}"/>
                </a:ext>
              </a:extLst>
            </p:cNvPr>
            <p:cNvSpPr/>
            <p:nvPr/>
          </p:nvSpPr>
          <p:spPr>
            <a:xfrm>
              <a:off x="6414895" y="5974802"/>
              <a:ext cx="4371340" cy="521334"/>
            </a:xfrm>
            <a:custGeom>
              <a:avLst/>
              <a:gdLst/>
              <a:ahLst/>
              <a:cxnLst/>
              <a:rect l="l" t="t" r="r" b="b"/>
              <a:pathLst>
                <a:path w="4371340" h="521335">
                  <a:moveTo>
                    <a:pt x="4370832" y="521207"/>
                  </a:moveTo>
                  <a:lnTo>
                    <a:pt x="0" y="521207"/>
                  </a:lnTo>
                  <a:lnTo>
                    <a:pt x="554735" y="472439"/>
                  </a:lnTo>
                  <a:lnTo>
                    <a:pt x="1146048" y="368807"/>
                  </a:lnTo>
                  <a:lnTo>
                    <a:pt x="1600200" y="243839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3328" y="24383"/>
                  </a:lnTo>
                  <a:lnTo>
                    <a:pt x="2322576" y="12191"/>
                  </a:lnTo>
                  <a:lnTo>
                    <a:pt x="2404872" y="3047"/>
                  </a:lnTo>
                  <a:lnTo>
                    <a:pt x="2484119" y="0"/>
                  </a:lnTo>
                  <a:lnTo>
                    <a:pt x="2563367" y="0"/>
                  </a:lnTo>
                  <a:lnTo>
                    <a:pt x="2645664" y="3047"/>
                  </a:lnTo>
                  <a:lnTo>
                    <a:pt x="2724912" y="9143"/>
                  </a:lnTo>
                  <a:lnTo>
                    <a:pt x="2880360" y="27431"/>
                  </a:lnTo>
                  <a:lnTo>
                    <a:pt x="3026664" y="48767"/>
                  </a:lnTo>
                  <a:lnTo>
                    <a:pt x="3163824" y="73151"/>
                  </a:lnTo>
                  <a:lnTo>
                    <a:pt x="3285743" y="94487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6">
              <a:extLst>
                <a:ext uri="{FF2B5EF4-FFF2-40B4-BE49-F238E27FC236}">
                  <a16:creationId xmlns:a16="http://schemas.microsoft.com/office/drawing/2014/main" id="{B0082FF3-F4CC-475B-A6F1-B34EF3612BD2}"/>
                </a:ext>
              </a:extLst>
            </p:cNvPr>
            <p:cNvSpPr/>
            <p:nvPr/>
          </p:nvSpPr>
          <p:spPr>
            <a:xfrm>
              <a:off x="6411848" y="5234137"/>
              <a:ext cx="1811020" cy="1271270"/>
            </a:xfrm>
            <a:custGeom>
              <a:avLst/>
              <a:gdLst/>
              <a:ahLst/>
              <a:cxnLst/>
              <a:rect l="l" t="t" r="r" b="b"/>
              <a:pathLst>
                <a:path w="1811020" h="1271270">
                  <a:moveTo>
                    <a:pt x="1795272" y="9144"/>
                  </a:moveTo>
                  <a:lnTo>
                    <a:pt x="0" y="1255776"/>
                  </a:lnTo>
                  <a:lnTo>
                    <a:pt x="9143" y="1271016"/>
                  </a:lnTo>
                  <a:lnTo>
                    <a:pt x="1807464" y="24384"/>
                  </a:lnTo>
                  <a:lnTo>
                    <a:pt x="1792224" y="18288"/>
                  </a:lnTo>
                  <a:lnTo>
                    <a:pt x="1810512" y="12192"/>
                  </a:lnTo>
                  <a:lnTo>
                    <a:pt x="1795272" y="9144"/>
                  </a:lnTo>
                  <a:close/>
                </a:path>
                <a:path w="1811020" h="1271270">
                  <a:moveTo>
                    <a:pt x="1804416" y="0"/>
                  </a:moveTo>
                  <a:lnTo>
                    <a:pt x="1795272" y="9144"/>
                  </a:lnTo>
                  <a:lnTo>
                    <a:pt x="1810512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7">
              <a:extLst>
                <a:ext uri="{FF2B5EF4-FFF2-40B4-BE49-F238E27FC236}">
                  <a16:creationId xmlns:a16="http://schemas.microsoft.com/office/drawing/2014/main" id="{C87A1A2F-885B-403E-896B-79AE248DA9C3}"/>
                </a:ext>
              </a:extLst>
            </p:cNvPr>
            <p:cNvSpPr/>
            <p:nvPr/>
          </p:nvSpPr>
          <p:spPr>
            <a:xfrm>
              <a:off x="8204071" y="5246329"/>
              <a:ext cx="304800" cy="802005"/>
            </a:xfrm>
            <a:custGeom>
              <a:avLst/>
              <a:gdLst/>
              <a:ahLst/>
              <a:cxnLst/>
              <a:rect l="l" t="t" r="r" b="b"/>
              <a:pathLst>
                <a:path w="304800" h="802004">
                  <a:moveTo>
                    <a:pt x="18287" y="0"/>
                  </a:moveTo>
                  <a:lnTo>
                    <a:pt x="0" y="6096"/>
                  </a:lnTo>
                  <a:lnTo>
                    <a:pt x="286512" y="801624"/>
                  </a:lnTo>
                  <a:lnTo>
                    <a:pt x="304800" y="79552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8">
              <a:extLst>
                <a:ext uri="{FF2B5EF4-FFF2-40B4-BE49-F238E27FC236}">
                  <a16:creationId xmlns:a16="http://schemas.microsoft.com/office/drawing/2014/main" id="{9969D21F-8A25-4537-BA20-E0AF54722FDD}"/>
                </a:ext>
              </a:extLst>
            </p:cNvPr>
            <p:cNvSpPr/>
            <p:nvPr/>
          </p:nvSpPr>
          <p:spPr>
            <a:xfrm>
              <a:off x="7551799" y="5246329"/>
              <a:ext cx="668020" cy="1103630"/>
            </a:xfrm>
            <a:custGeom>
              <a:avLst/>
              <a:gdLst/>
              <a:ahLst/>
              <a:cxnLst/>
              <a:rect l="l" t="t" r="r" b="b"/>
              <a:pathLst>
                <a:path w="668019" h="1103629">
                  <a:moveTo>
                    <a:pt x="652272" y="0"/>
                  </a:moveTo>
                  <a:lnTo>
                    <a:pt x="0" y="1094231"/>
                  </a:lnTo>
                  <a:lnTo>
                    <a:pt x="9143" y="1097279"/>
                  </a:lnTo>
                  <a:lnTo>
                    <a:pt x="15240" y="1103376"/>
                  </a:lnTo>
                  <a:lnTo>
                    <a:pt x="667512" y="9143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9">
              <a:extLst>
                <a:ext uri="{FF2B5EF4-FFF2-40B4-BE49-F238E27FC236}">
                  <a16:creationId xmlns:a16="http://schemas.microsoft.com/office/drawing/2014/main" id="{A38823EF-DC1A-465F-B80A-0B4E3B3AA13B}"/>
                </a:ext>
              </a:extLst>
            </p:cNvPr>
            <p:cNvSpPr/>
            <p:nvPr/>
          </p:nvSpPr>
          <p:spPr>
            <a:xfrm>
              <a:off x="8005952" y="5243282"/>
              <a:ext cx="216535" cy="978535"/>
            </a:xfrm>
            <a:custGeom>
              <a:avLst/>
              <a:gdLst/>
              <a:ahLst/>
              <a:cxnLst/>
              <a:rect l="l" t="t" r="r" b="b"/>
              <a:pathLst>
                <a:path w="216535" h="978535">
                  <a:moveTo>
                    <a:pt x="198119" y="6096"/>
                  </a:moveTo>
                  <a:lnTo>
                    <a:pt x="0" y="975360"/>
                  </a:lnTo>
                  <a:lnTo>
                    <a:pt x="15239" y="978408"/>
                  </a:lnTo>
                  <a:lnTo>
                    <a:pt x="215775" y="12191"/>
                  </a:lnTo>
                  <a:lnTo>
                    <a:pt x="213359" y="12191"/>
                  </a:lnTo>
                  <a:lnTo>
                    <a:pt x="198119" y="6096"/>
                  </a:lnTo>
                  <a:close/>
                </a:path>
                <a:path w="216535" h="978535">
                  <a:moveTo>
                    <a:pt x="201168" y="0"/>
                  </a:moveTo>
                  <a:lnTo>
                    <a:pt x="213359" y="12191"/>
                  </a:lnTo>
                  <a:lnTo>
                    <a:pt x="215775" y="12191"/>
                  </a:lnTo>
                  <a:lnTo>
                    <a:pt x="216407" y="91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20">
              <a:extLst>
                <a:ext uri="{FF2B5EF4-FFF2-40B4-BE49-F238E27FC236}">
                  <a16:creationId xmlns:a16="http://schemas.microsoft.com/office/drawing/2014/main" id="{7608969F-FD9E-4108-82C3-2E27FAE7F5AC}"/>
                </a:ext>
              </a:extLst>
            </p:cNvPr>
            <p:cNvSpPr/>
            <p:nvPr/>
          </p:nvSpPr>
          <p:spPr>
            <a:xfrm>
              <a:off x="6963536" y="5243282"/>
              <a:ext cx="1256030" cy="1210310"/>
            </a:xfrm>
            <a:custGeom>
              <a:avLst/>
              <a:gdLst/>
              <a:ahLst/>
              <a:cxnLst/>
              <a:rect l="l" t="t" r="r" b="b"/>
              <a:pathLst>
                <a:path w="1256030" h="1210310">
                  <a:moveTo>
                    <a:pt x="1243584" y="0"/>
                  </a:moveTo>
                  <a:lnTo>
                    <a:pt x="0" y="1197864"/>
                  </a:lnTo>
                  <a:lnTo>
                    <a:pt x="12192" y="1210055"/>
                  </a:lnTo>
                  <a:lnTo>
                    <a:pt x="1255776" y="12191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21">
              <a:extLst>
                <a:ext uri="{FF2B5EF4-FFF2-40B4-BE49-F238E27FC236}">
                  <a16:creationId xmlns:a16="http://schemas.microsoft.com/office/drawing/2014/main" id="{C2812E2D-F993-46E3-907F-D029161113B6}"/>
                </a:ext>
              </a:extLst>
            </p:cNvPr>
            <p:cNvSpPr/>
            <p:nvPr/>
          </p:nvSpPr>
          <p:spPr>
            <a:xfrm>
              <a:off x="6414895" y="6447241"/>
              <a:ext cx="576580" cy="48895"/>
            </a:xfrm>
            <a:custGeom>
              <a:avLst/>
              <a:gdLst/>
              <a:ahLst/>
              <a:cxnLst/>
              <a:rect l="l" t="t" r="r" b="b"/>
              <a:pathLst>
                <a:path w="576580" h="48895">
                  <a:moveTo>
                    <a:pt x="0" y="48767"/>
                  </a:moveTo>
                  <a:lnTo>
                    <a:pt x="573024" y="0"/>
                  </a:lnTo>
                  <a:lnTo>
                    <a:pt x="573024" y="36575"/>
                  </a:lnTo>
                  <a:lnTo>
                    <a:pt x="576072" y="42672"/>
                  </a:lnTo>
                  <a:lnTo>
                    <a:pt x="576072" y="48767"/>
                  </a:lnTo>
                  <a:lnTo>
                    <a:pt x="0" y="48767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22">
              <a:extLst>
                <a:ext uri="{FF2B5EF4-FFF2-40B4-BE49-F238E27FC236}">
                  <a16:creationId xmlns:a16="http://schemas.microsoft.com/office/drawing/2014/main" id="{75588361-75BA-4353-9DBA-A999B7F0BEF5}"/>
                </a:ext>
              </a:extLst>
            </p:cNvPr>
            <p:cNvSpPr txBox="1"/>
            <p:nvPr/>
          </p:nvSpPr>
          <p:spPr>
            <a:xfrm>
              <a:off x="6975219" y="6455263"/>
              <a:ext cx="273305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r>
                <a:rPr lang="it-IT" spc="-5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6" name="object 23">
              <a:extLst>
                <a:ext uri="{FF2B5EF4-FFF2-40B4-BE49-F238E27FC236}">
                  <a16:creationId xmlns:a16="http://schemas.microsoft.com/office/drawing/2014/main" id="{4B5BE118-E299-4481-BA35-B6C497AE664C}"/>
                </a:ext>
              </a:extLst>
            </p:cNvPr>
            <p:cNvSpPr txBox="1"/>
            <p:nvPr/>
          </p:nvSpPr>
          <p:spPr>
            <a:xfrm>
              <a:off x="6662011" y="5752455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7" name="object 24">
              <a:extLst>
                <a:ext uri="{FF2B5EF4-FFF2-40B4-BE49-F238E27FC236}">
                  <a16:creationId xmlns:a16="http://schemas.microsoft.com/office/drawing/2014/main" id="{808B9A74-AE61-4B49-9F05-E845D70896FA}"/>
                </a:ext>
              </a:extLst>
            </p:cNvPr>
            <p:cNvSpPr txBox="1"/>
            <p:nvPr/>
          </p:nvSpPr>
          <p:spPr>
            <a:xfrm>
              <a:off x="6959563" y="6062781"/>
              <a:ext cx="182631" cy="26685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8" name="object 25">
              <a:extLst>
                <a:ext uri="{FF2B5EF4-FFF2-40B4-BE49-F238E27FC236}">
                  <a16:creationId xmlns:a16="http://schemas.microsoft.com/office/drawing/2014/main" id="{4BC83208-9BDC-4163-88B8-E1820CEA9975}"/>
                </a:ext>
              </a:extLst>
            </p:cNvPr>
            <p:cNvSpPr txBox="1"/>
            <p:nvPr/>
          </p:nvSpPr>
          <p:spPr>
            <a:xfrm>
              <a:off x="7828664" y="593995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4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9" name="object 26">
              <a:extLst>
                <a:ext uri="{FF2B5EF4-FFF2-40B4-BE49-F238E27FC236}">
                  <a16:creationId xmlns:a16="http://schemas.microsoft.com/office/drawing/2014/main" id="{1F28CD08-1863-47F2-9A99-E3E0A9649F00}"/>
                </a:ext>
              </a:extLst>
            </p:cNvPr>
            <p:cNvSpPr txBox="1"/>
            <p:nvPr/>
          </p:nvSpPr>
          <p:spPr>
            <a:xfrm>
              <a:off x="8170041" y="5772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0" name="object 27">
              <a:extLst>
                <a:ext uri="{FF2B5EF4-FFF2-40B4-BE49-F238E27FC236}">
                  <a16:creationId xmlns:a16="http://schemas.microsoft.com/office/drawing/2014/main" id="{50973B42-5CB9-4B99-914E-98CA6FF7EBDB}"/>
                </a:ext>
              </a:extLst>
            </p:cNvPr>
            <p:cNvSpPr txBox="1"/>
            <p:nvPr/>
          </p:nvSpPr>
          <p:spPr>
            <a:xfrm>
              <a:off x="8529705" y="55894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1" name="object 24">
              <a:extLst>
                <a:ext uri="{FF2B5EF4-FFF2-40B4-BE49-F238E27FC236}">
                  <a16:creationId xmlns:a16="http://schemas.microsoft.com/office/drawing/2014/main" id="{BE5DA69B-0291-41B0-A08E-CDCF1DDB8B7A}"/>
                </a:ext>
              </a:extLst>
            </p:cNvPr>
            <p:cNvSpPr txBox="1"/>
            <p:nvPr/>
          </p:nvSpPr>
          <p:spPr>
            <a:xfrm>
              <a:off x="7401942" y="5997117"/>
              <a:ext cx="18263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lang="it-IT" spc="-5" dirty="0">
                  <a:latin typeface="Times New Roman"/>
                  <a:cs typeface="Times New Roman"/>
                </a:rPr>
                <a:t>3</a:t>
              </a:r>
              <a:endParaRPr dirty="0">
                <a:latin typeface="Times New Roman"/>
                <a:cs typeface="Times New Roman"/>
              </a:endParaRPr>
            </a:p>
          </p:txBody>
        </p:sp>
      </p:grpSp>
      <p:sp>
        <p:nvSpPr>
          <p:cNvPr id="1435" name="CasellaDiTesto 1434">
            <a:extLst>
              <a:ext uri="{FF2B5EF4-FFF2-40B4-BE49-F238E27FC236}">
                <a16:creationId xmlns:a16="http://schemas.microsoft.com/office/drawing/2014/main" id="{E8FA7D81-0FD7-4891-8AF0-3789CA874B14}"/>
              </a:ext>
            </a:extLst>
          </p:cNvPr>
          <p:cNvSpPr txBox="1"/>
          <p:nvPr/>
        </p:nvSpPr>
        <p:spPr>
          <a:xfrm>
            <a:off x="695999" y="818974"/>
            <a:ext cx="620314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lo stesso procedimento per il secondo urto (2-3):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5202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3.196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52022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9" name="Connettore 2 1438">
            <a:extLst>
              <a:ext uri="{FF2B5EF4-FFF2-40B4-BE49-F238E27FC236}">
                <a16:creationId xmlns:a16="http://schemas.microsoft.com/office/drawing/2014/main" id="{6BE83B47-663A-40E0-A9D8-FB412FD275AE}"/>
              </a:ext>
            </a:extLst>
          </p:cNvPr>
          <p:cNvCxnSpPr>
            <a:cxnSpLocks/>
          </p:cNvCxnSpPr>
          <p:nvPr/>
        </p:nvCxnSpPr>
        <p:spPr>
          <a:xfrm>
            <a:off x="270383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/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/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397772" cy="42652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/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1.187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5" name="Connettore 2 1444">
            <a:extLst>
              <a:ext uri="{FF2B5EF4-FFF2-40B4-BE49-F238E27FC236}">
                <a16:creationId xmlns:a16="http://schemas.microsoft.com/office/drawing/2014/main" id="{3DA0B409-6196-4617-90C4-13AC4A6FBD10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6" name="Rettangolo 1445">
            <a:extLst>
              <a:ext uri="{FF2B5EF4-FFF2-40B4-BE49-F238E27FC236}">
                <a16:creationId xmlns:a16="http://schemas.microsoft.com/office/drawing/2014/main" id="{1BE18710-CAAD-4D76-80D3-1A1AEFC1D6D1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7612" cy="72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7612" cy="723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0.849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" name="CasellaDiTesto 1464">
            <a:extLst>
              <a:ext uri="{FF2B5EF4-FFF2-40B4-BE49-F238E27FC236}">
                <a16:creationId xmlns:a16="http://schemas.microsoft.com/office/drawing/2014/main" id="{168DCF9E-7EE8-49BF-AA35-ACE3E9115931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2.937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5" name="object 20">
            <a:extLst>
              <a:ext uri="{FF2B5EF4-FFF2-40B4-BE49-F238E27FC236}">
                <a16:creationId xmlns:a16="http://schemas.microsoft.com/office/drawing/2014/main" id="{299CFBE5-61DE-4A27-AB44-754B0B7FF307}"/>
              </a:ext>
            </a:extLst>
          </p:cNvPr>
          <p:cNvSpPr/>
          <p:nvPr/>
        </p:nvSpPr>
        <p:spPr>
          <a:xfrm>
            <a:off x="7660990" y="652935"/>
            <a:ext cx="1335234" cy="1317405"/>
          </a:xfrm>
          <a:custGeom>
            <a:avLst/>
            <a:gdLst/>
            <a:ahLst/>
            <a:cxnLst/>
            <a:rect l="l" t="t" r="r" b="b"/>
            <a:pathLst>
              <a:path w="1256030" h="1210310">
                <a:moveTo>
                  <a:pt x="1243584" y="0"/>
                </a:moveTo>
                <a:lnTo>
                  <a:pt x="0" y="1197864"/>
                </a:lnTo>
                <a:lnTo>
                  <a:pt x="12192" y="1210055"/>
                </a:lnTo>
                <a:lnTo>
                  <a:pt x="1255776" y="12191"/>
                </a:lnTo>
                <a:lnTo>
                  <a:pt x="1243584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62" name="Immagine 1461">
            <a:extLst>
              <a:ext uri="{FF2B5EF4-FFF2-40B4-BE49-F238E27FC236}">
                <a16:creationId xmlns:a16="http://schemas.microsoft.com/office/drawing/2014/main" id="{6EA72D67-EE92-439E-962F-DCB5BC096E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CED05-5480-4557-9039-883236D0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2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" grpId="0"/>
      <p:bldP spid="1438" grpId="0"/>
      <p:bldP spid="1440" grpId="0"/>
      <p:bldP spid="1441" grpId="0"/>
      <p:bldP spid="1442" grpId="0"/>
      <p:bldP spid="1443" grpId="0"/>
      <p:bldP spid="1444" grpId="0"/>
      <p:bldP spid="1446" grpId="0"/>
      <p:bldP spid="1447" grpId="0"/>
      <p:bldP spid="1448" grpId="0"/>
      <p:bldP spid="1463" grpId="0"/>
      <p:bldP spid="1464" grpId="0"/>
      <p:bldP spid="1465" grpId="0"/>
      <p:bldP spid="1466" grpId="0"/>
      <p:bldP spid="1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4 onde d’urto obliqua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432" name="Gruppo 1431">
            <a:extLst>
              <a:ext uri="{FF2B5EF4-FFF2-40B4-BE49-F238E27FC236}">
                <a16:creationId xmlns:a16="http://schemas.microsoft.com/office/drawing/2014/main" id="{BD43D9E8-2ABE-428A-BF5D-64A3392C76BB}"/>
              </a:ext>
            </a:extLst>
          </p:cNvPr>
          <p:cNvGrpSpPr/>
          <p:nvPr/>
        </p:nvGrpSpPr>
        <p:grpSpPr>
          <a:xfrm>
            <a:off x="7093096" y="264764"/>
            <a:ext cx="4650233" cy="2024956"/>
            <a:chOff x="6411848" y="4886666"/>
            <a:chExt cx="4374387" cy="1860343"/>
          </a:xfrm>
        </p:grpSpPr>
        <p:sp>
          <p:nvSpPr>
            <p:cNvPr id="1434" name="object 14">
              <a:extLst>
                <a:ext uri="{FF2B5EF4-FFF2-40B4-BE49-F238E27FC236}">
                  <a16:creationId xmlns:a16="http://schemas.microsoft.com/office/drawing/2014/main" id="{B0C32CC7-FE4D-4F76-BD22-D5D63CC48AD0}"/>
                </a:ext>
              </a:extLst>
            </p:cNvPr>
            <p:cNvSpPr/>
            <p:nvPr/>
          </p:nvSpPr>
          <p:spPr>
            <a:xfrm>
              <a:off x="8213215" y="4886666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20">
                  <a:moveTo>
                    <a:pt x="2008632" y="3048"/>
                  </a:moveTo>
                  <a:lnTo>
                    <a:pt x="1853183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4"/>
                  </a:lnTo>
                  <a:lnTo>
                    <a:pt x="1258823" y="39624"/>
                  </a:lnTo>
                  <a:lnTo>
                    <a:pt x="1115568" y="60960"/>
                  </a:lnTo>
                  <a:lnTo>
                    <a:pt x="975359" y="82296"/>
                  </a:lnTo>
                  <a:lnTo>
                    <a:pt x="838199" y="103632"/>
                  </a:lnTo>
                  <a:lnTo>
                    <a:pt x="707135" y="124968"/>
                  </a:lnTo>
                  <a:lnTo>
                    <a:pt x="588264" y="146304"/>
                  </a:lnTo>
                  <a:lnTo>
                    <a:pt x="481583" y="170688"/>
                  </a:lnTo>
                  <a:lnTo>
                    <a:pt x="384047" y="195072"/>
                  </a:lnTo>
                  <a:lnTo>
                    <a:pt x="332231" y="210312"/>
                  </a:lnTo>
                  <a:lnTo>
                    <a:pt x="240792" y="240792"/>
                  </a:lnTo>
                  <a:lnTo>
                    <a:pt x="192024" y="265176"/>
                  </a:lnTo>
                  <a:lnTo>
                    <a:pt x="146304" y="283464"/>
                  </a:lnTo>
                  <a:lnTo>
                    <a:pt x="97536" y="307848"/>
                  </a:lnTo>
                  <a:lnTo>
                    <a:pt x="0" y="362712"/>
                  </a:lnTo>
                  <a:lnTo>
                    <a:pt x="106680" y="338328"/>
                  </a:lnTo>
                  <a:lnTo>
                    <a:pt x="301752" y="289560"/>
                  </a:lnTo>
                  <a:lnTo>
                    <a:pt x="399287" y="268224"/>
                  </a:lnTo>
                  <a:lnTo>
                    <a:pt x="496823" y="243840"/>
                  </a:lnTo>
                  <a:lnTo>
                    <a:pt x="600456" y="225551"/>
                  </a:lnTo>
                  <a:lnTo>
                    <a:pt x="713232" y="210312"/>
                  </a:lnTo>
                  <a:lnTo>
                    <a:pt x="841247" y="195072"/>
                  </a:lnTo>
                  <a:lnTo>
                    <a:pt x="978407" y="179832"/>
                  </a:lnTo>
                  <a:lnTo>
                    <a:pt x="1258823" y="149351"/>
                  </a:lnTo>
                  <a:lnTo>
                    <a:pt x="1402080" y="137160"/>
                  </a:lnTo>
                  <a:lnTo>
                    <a:pt x="1548383" y="124968"/>
                  </a:lnTo>
                  <a:lnTo>
                    <a:pt x="1697735" y="115824"/>
                  </a:lnTo>
                  <a:lnTo>
                    <a:pt x="2008632" y="103632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5">
              <a:extLst>
                <a:ext uri="{FF2B5EF4-FFF2-40B4-BE49-F238E27FC236}">
                  <a16:creationId xmlns:a16="http://schemas.microsoft.com/office/drawing/2014/main" id="{674585FE-F327-4ECD-8B17-61F70E1B9E64}"/>
                </a:ext>
              </a:extLst>
            </p:cNvPr>
            <p:cNvSpPr/>
            <p:nvPr/>
          </p:nvSpPr>
          <p:spPr>
            <a:xfrm>
              <a:off x="6414895" y="5974802"/>
              <a:ext cx="4371340" cy="521334"/>
            </a:xfrm>
            <a:custGeom>
              <a:avLst/>
              <a:gdLst/>
              <a:ahLst/>
              <a:cxnLst/>
              <a:rect l="l" t="t" r="r" b="b"/>
              <a:pathLst>
                <a:path w="4371340" h="521335">
                  <a:moveTo>
                    <a:pt x="4370832" y="521207"/>
                  </a:moveTo>
                  <a:lnTo>
                    <a:pt x="0" y="521207"/>
                  </a:lnTo>
                  <a:lnTo>
                    <a:pt x="554735" y="472439"/>
                  </a:lnTo>
                  <a:lnTo>
                    <a:pt x="1146048" y="368807"/>
                  </a:lnTo>
                  <a:lnTo>
                    <a:pt x="1600200" y="243839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3328" y="24383"/>
                  </a:lnTo>
                  <a:lnTo>
                    <a:pt x="2322576" y="12191"/>
                  </a:lnTo>
                  <a:lnTo>
                    <a:pt x="2404872" y="3047"/>
                  </a:lnTo>
                  <a:lnTo>
                    <a:pt x="2484119" y="0"/>
                  </a:lnTo>
                  <a:lnTo>
                    <a:pt x="2563367" y="0"/>
                  </a:lnTo>
                  <a:lnTo>
                    <a:pt x="2645664" y="3047"/>
                  </a:lnTo>
                  <a:lnTo>
                    <a:pt x="2724912" y="9143"/>
                  </a:lnTo>
                  <a:lnTo>
                    <a:pt x="2880360" y="27431"/>
                  </a:lnTo>
                  <a:lnTo>
                    <a:pt x="3026664" y="48767"/>
                  </a:lnTo>
                  <a:lnTo>
                    <a:pt x="3163824" y="73151"/>
                  </a:lnTo>
                  <a:lnTo>
                    <a:pt x="3285743" y="94487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6">
              <a:extLst>
                <a:ext uri="{FF2B5EF4-FFF2-40B4-BE49-F238E27FC236}">
                  <a16:creationId xmlns:a16="http://schemas.microsoft.com/office/drawing/2014/main" id="{B0082FF3-F4CC-475B-A6F1-B34EF3612BD2}"/>
                </a:ext>
              </a:extLst>
            </p:cNvPr>
            <p:cNvSpPr/>
            <p:nvPr/>
          </p:nvSpPr>
          <p:spPr>
            <a:xfrm>
              <a:off x="6411848" y="5234137"/>
              <a:ext cx="1811020" cy="1271270"/>
            </a:xfrm>
            <a:custGeom>
              <a:avLst/>
              <a:gdLst/>
              <a:ahLst/>
              <a:cxnLst/>
              <a:rect l="l" t="t" r="r" b="b"/>
              <a:pathLst>
                <a:path w="1811020" h="1271270">
                  <a:moveTo>
                    <a:pt x="1795272" y="9144"/>
                  </a:moveTo>
                  <a:lnTo>
                    <a:pt x="0" y="1255776"/>
                  </a:lnTo>
                  <a:lnTo>
                    <a:pt x="9143" y="1271016"/>
                  </a:lnTo>
                  <a:lnTo>
                    <a:pt x="1807464" y="24384"/>
                  </a:lnTo>
                  <a:lnTo>
                    <a:pt x="1792224" y="18288"/>
                  </a:lnTo>
                  <a:lnTo>
                    <a:pt x="1810512" y="12192"/>
                  </a:lnTo>
                  <a:lnTo>
                    <a:pt x="1795272" y="9144"/>
                  </a:lnTo>
                  <a:close/>
                </a:path>
                <a:path w="1811020" h="1271270">
                  <a:moveTo>
                    <a:pt x="1804416" y="0"/>
                  </a:moveTo>
                  <a:lnTo>
                    <a:pt x="1795272" y="9144"/>
                  </a:lnTo>
                  <a:lnTo>
                    <a:pt x="1810512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7">
              <a:extLst>
                <a:ext uri="{FF2B5EF4-FFF2-40B4-BE49-F238E27FC236}">
                  <a16:creationId xmlns:a16="http://schemas.microsoft.com/office/drawing/2014/main" id="{C87A1A2F-885B-403E-896B-79AE248DA9C3}"/>
                </a:ext>
              </a:extLst>
            </p:cNvPr>
            <p:cNvSpPr/>
            <p:nvPr/>
          </p:nvSpPr>
          <p:spPr>
            <a:xfrm>
              <a:off x="8204071" y="5246329"/>
              <a:ext cx="304800" cy="802005"/>
            </a:xfrm>
            <a:custGeom>
              <a:avLst/>
              <a:gdLst/>
              <a:ahLst/>
              <a:cxnLst/>
              <a:rect l="l" t="t" r="r" b="b"/>
              <a:pathLst>
                <a:path w="304800" h="802004">
                  <a:moveTo>
                    <a:pt x="18287" y="0"/>
                  </a:moveTo>
                  <a:lnTo>
                    <a:pt x="0" y="6096"/>
                  </a:lnTo>
                  <a:lnTo>
                    <a:pt x="286512" y="801624"/>
                  </a:lnTo>
                  <a:lnTo>
                    <a:pt x="304800" y="79552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8">
              <a:extLst>
                <a:ext uri="{FF2B5EF4-FFF2-40B4-BE49-F238E27FC236}">
                  <a16:creationId xmlns:a16="http://schemas.microsoft.com/office/drawing/2014/main" id="{9969D21F-8A25-4537-BA20-E0AF54722FDD}"/>
                </a:ext>
              </a:extLst>
            </p:cNvPr>
            <p:cNvSpPr/>
            <p:nvPr/>
          </p:nvSpPr>
          <p:spPr>
            <a:xfrm>
              <a:off x="7551799" y="5246329"/>
              <a:ext cx="668020" cy="1103630"/>
            </a:xfrm>
            <a:custGeom>
              <a:avLst/>
              <a:gdLst/>
              <a:ahLst/>
              <a:cxnLst/>
              <a:rect l="l" t="t" r="r" b="b"/>
              <a:pathLst>
                <a:path w="668019" h="1103629">
                  <a:moveTo>
                    <a:pt x="652272" y="0"/>
                  </a:moveTo>
                  <a:lnTo>
                    <a:pt x="0" y="1094231"/>
                  </a:lnTo>
                  <a:lnTo>
                    <a:pt x="9143" y="1097279"/>
                  </a:lnTo>
                  <a:lnTo>
                    <a:pt x="15240" y="1103376"/>
                  </a:lnTo>
                  <a:lnTo>
                    <a:pt x="667512" y="9143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9">
              <a:extLst>
                <a:ext uri="{FF2B5EF4-FFF2-40B4-BE49-F238E27FC236}">
                  <a16:creationId xmlns:a16="http://schemas.microsoft.com/office/drawing/2014/main" id="{A38823EF-DC1A-465F-B80A-0B4E3B3AA13B}"/>
                </a:ext>
              </a:extLst>
            </p:cNvPr>
            <p:cNvSpPr/>
            <p:nvPr/>
          </p:nvSpPr>
          <p:spPr>
            <a:xfrm>
              <a:off x="8005952" y="5243282"/>
              <a:ext cx="216535" cy="978535"/>
            </a:xfrm>
            <a:custGeom>
              <a:avLst/>
              <a:gdLst/>
              <a:ahLst/>
              <a:cxnLst/>
              <a:rect l="l" t="t" r="r" b="b"/>
              <a:pathLst>
                <a:path w="216535" h="978535">
                  <a:moveTo>
                    <a:pt x="198119" y="6096"/>
                  </a:moveTo>
                  <a:lnTo>
                    <a:pt x="0" y="975360"/>
                  </a:lnTo>
                  <a:lnTo>
                    <a:pt x="15239" y="978408"/>
                  </a:lnTo>
                  <a:lnTo>
                    <a:pt x="215775" y="12191"/>
                  </a:lnTo>
                  <a:lnTo>
                    <a:pt x="213359" y="12191"/>
                  </a:lnTo>
                  <a:lnTo>
                    <a:pt x="198119" y="6096"/>
                  </a:lnTo>
                  <a:close/>
                </a:path>
                <a:path w="216535" h="978535">
                  <a:moveTo>
                    <a:pt x="201168" y="0"/>
                  </a:moveTo>
                  <a:lnTo>
                    <a:pt x="213359" y="12191"/>
                  </a:lnTo>
                  <a:lnTo>
                    <a:pt x="215775" y="12191"/>
                  </a:lnTo>
                  <a:lnTo>
                    <a:pt x="216407" y="91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20">
              <a:extLst>
                <a:ext uri="{FF2B5EF4-FFF2-40B4-BE49-F238E27FC236}">
                  <a16:creationId xmlns:a16="http://schemas.microsoft.com/office/drawing/2014/main" id="{7608969F-FD9E-4108-82C3-2E27FAE7F5AC}"/>
                </a:ext>
              </a:extLst>
            </p:cNvPr>
            <p:cNvSpPr/>
            <p:nvPr/>
          </p:nvSpPr>
          <p:spPr>
            <a:xfrm>
              <a:off x="6963536" y="5243282"/>
              <a:ext cx="1256030" cy="1210310"/>
            </a:xfrm>
            <a:custGeom>
              <a:avLst/>
              <a:gdLst/>
              <a:ahLst/>
              <a:cxnLst/>
              <a:rect l="l" t="t" r="r" b="b"/>
              <a:pathLst>
                <a:path w="1256030" h="1210310">
                  <a:moveTo>
                    <a:pt x="1243584" y="0"/>
                  </a:moveTo>
                  <a:lnTo>
                    <a:pt x="0" y="1197864"/>
                  </a:lnTo>
                  <a:lnTo>
                    <a:pt x="12192" y="1210055"/>
                  </a:lnTo>
                  <a:lnTo>
                    <a:pt x="1255776" y="12191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21">
              <a:extLst>
                <a:ext uri="{FF2B5EF4-FFF2-40B4-BE49-F238E27FC236}">
                  <a16:creationId xmlns:a16="http://schemas.microsoft.com/office/drawing/2014/main" id="{C2812E2D-F993-46E3-907F-D029161113B6}"/>
                </a:ext>
              </a:extLst>
            </p:cNvPr>
            <p:cNvSpPr/>
            <p:nvPr/>
          </p:nvSpPr>
          <p:spPr>
            <a:xfrm>
              <a:off x="6414895" y="6447241"/>
              <a:ext cx="576580" cy="48895"/>
            </a:xfrm>
            <a:custGeom>
              <a:avLst/>
              <a:gdLst/>
              <a:ahLst/>
              <a:cxnLst/>
              <a:rect l="l" t="t" r="r" b="b"/>
              <a:pathLst>
                <a:path w="576580" h="48895">
                  <a:moveTo>
                    <a:pt x="0" y="48767"/>
                  </a:moveTo>
                  <a:lnTo>
                    <a:pt x="573024" y="0"/>
                  </a:lnTo>
                  <a:lnTo>
                    <a:pt x="573024" y="36575"/>
                  </a:lnTo>
                  <a:lnTo>
                    <a:pt x="576072" y="42672"/>
                  </a:lnTo>
                  <a:lnTo>
                    <a:pt x="576072" y="48767"/>
                  </a:lnTo>
                  <a:lnTo>
                    <a:pt x="0" y="48767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22">
              <a:extLst>
                <a:ext uri="{FF2B5EF4-FFF2-40B4-BE49-F238E27FC236}">
                  <a16:creationId xmlns:a16="http://schemas.microsoft.com/office/drawing/2014/main" id="{75588361-75BA-4353-9DBA-A999B7F0BEF5}"/>
                </a:ext>
              </a:extLst>
            </p:cNvPr>
            <p:cNvSpPr txBox="1"/>
            <p:nvPr/>
          </p:nvSpPr>
          <p:spPr>
            <a:xfrm>
              <a:off x="6975219" y="6455263"/>
              <a:ext cx="273305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r>
                <a:rPr lang="it-IT" spc="-5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6" name="object 23">
              <a:extLst>
                <a:ext uri="{FF2B5EF4-FFF2-40B4-BE49-F238E27FC236}">
                  <a16:creationId xmlns:a16="http://schemas.microsoft.com/office/drawing/2014/main" id="{4B5BE118-E299-4481-BA35-B6C497AE664C}"/>
                </a:ext>
              </a:extLst>
            </p:cNvPr>
            <p:cNvSpPr txBox="1"/>
            <p:nvPr/>
          </p:nvSpPr>
          <p:spPr>
            <a:xfrm>
              <a:off x="6662011" y="5752455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7" name="object 24">
              <a:extLst>
                <a:ext uri="{FF2B5EF4-FFF2-40B4-BE49-F238E27FC236}">
                  <a16:creationId xmlns:a16="http://schemas.microsoft.com/office/drawing/2014/main" id="{808B9A74-AE61-4B49-9F05-E845D70896FA}"/>
                </a:ext>
              </a:extLst>
            </p:cNvPr>
            <p:cNvSpPr txBox="1"/>
            <p:nvPr/>
          </p:nvSpPr>
          <p:spPr>
            <a:xfrm>
              <a:off x="6959563" y="6062781"/>
              <a:ext cx="182631" cy="26685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8" name="object 25">
              <a:extLst>
                <a:ext uri="{FF2B5EF4-FFF2-40B4-BE49-F238E27FC236}">
                  <a16:creationId xmlns:a16="http://schemas.microsoft.com/office/drawing/2014/main" id="{4BC83208-9BDC-4163-88B8-E1820CEA9975}"/>
                </a:ext>
              </a:extLst>
            </p:cNvPr>
            <p:cNvSpPr txBox="1"/>
            <p:nvPr/>
          </p:nvSpPr>
          <p:spPr>
            <a:xfrm>
              <a:off x="7828664" y="593995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4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9" name="object 26">
              <a:extLst>
                <a:ext uri="{FF2B5EF4-FFF2-40B4-BE49-F238E27FC236}">
                  <a16:creationId xmlns:a16="http://schemas.microsoft.com/office/drawing/2014/main" id="{1F28CD08-1863-47F2-9A99-E3E0A9649F00}"/>
                </a:ext>
              </a:extLst>
            </p:cNvPr>
            <p:cNvSpPr txBox="1"/>
            <p:nvPr/>
          </p:nvSpPr>
          <p:spPr>
            <a:xfrm>
              <a:off x="8170041" y="5772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0" name="object 27">
              <a:extLst>
                <a:ext uri="{FF2B5EF4-FFF2-40B4-BE49-F238E27FC236}">
                  <a16:creationId xmlns:a16="http://schemas.microsoft.com/office/drawing/2014/main" id="{50973B42-5CB9-4B99-914E-98CA6FF7EBDB}"/>
                </a:ext>
              </a:extLst>
            </p:cNvPr>
            <p:cNvSpPr txBox="1"/>
            <p:nvPr/>
          </p:nvSpPr>
          <p:spPr>
            <a:xfrm>
              <a:off x="8529705" y="55894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1" name="object 24">
              <a:extLst>
                <a:ext uri="{FF2B5EF4-FFF2-40B4-BE49-F238E27FC236}">
                  <a16:creationId xmlns:a16="http://schemas.microsoft.com/office/drawing/2014/main" id="{BE5DA69B-0291-41B0-A08E-CDCF1DDB8B7A}"/>
                </a:ext>
              </a:extLst>
            </p:cNvPr>
            <p:cNvSpPr txBox="1"/>
            <p:nvPr/>
          </p:nvSpPr>
          <p:spPr>
            <a:xfrm>
              <a:off x="7401942" y="5997117"/>
              <a:ext cx="18263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lang="it-IT" spc="-5" dirty="0">
                  <a:latin typeface="Times New Roman"/>
                  <a:cs typeface="Times New Roman"/>
                </a:rPr>
                <a:t>3</a:t>
              </a:r>
              <a:endParaRPr dirty="0"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5202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2.937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52022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9" name="Connettore 2 1438">
            <a:extLst>
              <a:ext uri="{FF2B5EF4-FFF2-40B4-BE49-F238E27FC236}">
                <a16:creationId xmlns:a16="http://schemas.microsoft.com/office/drawing/2014/main" id="{6BE83B47-663A-40E0-A9D8-FB412FD275AE}"/>
              </a:ext>
            </a:extLst>
          </p:cNvPr>
          <p:cNvCxnSpPr>
            <a:cxnSpLocks/>
          </p:cNvCxnSpPr>
          <p:nvPr/>
        </p:nvCxnSpPr>
        <p:spPr>
          <a:xfrm>
            <a:off x="270383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/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/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1" y="1677010"/>
                <a:ext cx="73218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487219" cy="427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487219" cy="427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/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1.176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5" name="Connettore 2 1444">
            <a:extLst>
              <a:ext uri="{FF2B5EF4-FFF2-40B4-BE49-F238E27FC236}">
                <a16:creationId xmlns:a16="http://schemas.microsoft.com/office/drawing/2014/main" id="{3DA0B409-6196-4617-90C4-13AC4A6FBD10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6" name="Rettangolo 1445">
            <a:extLst>
              <a:ext uri="{FF2B5EF4-FFF2-40B4-BE49-F238E27FC236}">
                <a16:creationId xmlns:a16="http://schemas.microsoft.com/office/drawing/2014/main" id="{1BE18710-CAAD-4D76-80D3-1A1AEFC1D6D1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65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7612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7612" cy="7239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0.858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" name="CasellaDiTesto 1464">
            <a:extLst>
              <a:ext uri="{FF2B5EF4-FFF2-40B4-BE49-F238E27FC236}">
                <a16:creationId xmlns:a16="http://schemas.microsoft.com/office/drawing/2014/main" id="{168DCF9E-7EE8-49BF-AA35-ACE3E9115931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2.690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2" name="object 18">
            <a:extLst>
              <a:ext uri="{FF2B5EF4-FFF2-40B4-BE49-F238E27FC236}">
                <a16:creationId xmlns:a16="http://schemas.microsoft.com/office/drawing/2014/main" id="{6387B9DF-866E-4560-A64D-6C6BD846C34F}"/>
              </a:ext>
            </a:extLst>
          </p:cNvPr>
          <p:cNvSpPr/>
          <p:nvPr/>
        </p:nvSpPr>
        <p:spPr>
          <a:xfrm>
            <a:off x="8315736" y="636715"/>
            <a:ext cx="710145" cy="1201285"/>
          </a:xfrm>
          <a:custGeom>
            <a:avLst/>
            <a:gdLst/>
            <a:ahLst/>
            <a:cxnLst/>
            <a:rect l="l" t="t" r="r" b="b"/>
            <a:pathLst>
              <a:path w="668019" h="1103629">
                <a:moveTo>
                  <a:pt x="652272" y="0"/>
                </a:moveTo>
                <a:lnTo>
                  <a:pt x="0" y="1094231"/>
                </a:lnTo>
                <a:lnTo>
                  <a:pt x="9143" y="1097279"/>
                </a:lnTo>
                <a:lnTo>
                  <a:pt x="15240" y="1103376"/>
                </a:lnTo>
                <a:lnTo>
                  <a:pt x="667512" y="9143"/>
                </a:lnTo>
                <a:lnTo>
                  <a:pt x="652272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CasellaDiTesto 2863">
            <a:extLst>
              <a:ext uri="{FF2B5EF4-FFF2-40B4-BE49-F238E27FC236}">
                <a16:creationId xmlns:a16="http://schemas.microsoft.com/office/drawing/2014/main" id="{CB820D74-4B99-4062-B035-2B6F46B860B5}"/>
              </a:ext>
            </a:extLst>
          </p:cNvPr>
          <p:cNvSpPr txBox="1"/>
          <p:nvPr/>
        </p:nvSpPr>
        <p:spPr>
          <a:xfrm>
            <a:off x="695999" y="818974"/>
            <a:ext cx="620314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lo stesso procedimento per il terzo urto (3-4):</a:t>
            </a:r>
          </a:p>
        </p:txBody>
      </p:sp>
      <p:pic>
        <p:nvPicPr>
          <p:cNvPr id="1435" name="Immagine 1434">
            <a:extLst>
              <a:ext uri="{FF2B5EF4-FFF2-40B4-BE49-F238E27FC236}">
                <a16:creationId xmlns:a16="http://schemas.microsoft.com/office/drawing/2014/main" id="{FD870124-D2B4-4CF9-95C0-CA315ED2EB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07C11-B6B9-4E65-8219-36357BDF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" grpId="0"/>
      <p:bldP spid="1438" grpId="0"/>
      <p:bldP spid="1440" grpId="0"/>
      <p:bldP spid="1441" grpId="0"/>
      <p:bldP spid="1442" grpId="0"/>
      <p:bldP spid="1443" grpId="0"/>
      <p:bldP spid="1444" grpId="0"/>
      <p:bldP spid="1446" grpId="0"/>
      <p:bldP spid="1447" grpId="0"/>
      <p:bldP spid="1448" grpId="0"/>
      <p:bldP spid="1463" grpId="0"/>
      <p:bldP spid="1464" grpId="0"/>
      <p:bldP spid="1465" grpId="0"/>
      <p:bldP spid="1466" grpId="0"/>
      <p:bldP spid="14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3D60C-9788-45CE-B520-14578ECF84AE}"/>
              </a:ext>
            </a:extLst>
          </p:cNvPr>
          <p:cNvSpPr txBox="1"/>
          <p:nvPr/>
        </p:nvSpPr>
        <p:spPr>
          <a:xfrm>
            <a:off x="696000" y="180000"/>
            <a:ext cx="613267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Presa d'aria esterna con 4 onde d’urto obliqua</a:t>
            </a:r>
          </a:p>
        </p:txBody>
      </p:sp>
      <p:sp>
        <p:nvSpPr>
          <p:cNvPr id="17" name="Rectangle 1400">
            <a:extLst>
              <a:ext uri="{FF2B5EF4-FFF2-40B4-BE49-F238E27FC236}">
                <a16:creationId xmlns:a16="http://schemas.microsoft.com/office/drawing/2014/main" id="{CDA6B629-E2EA-4F16-B5CD-92A76CD1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026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432" name="Gruppo 1431">
            <a:extLst>
              <a:ext uri="{FF2B5EF4-FFF2-40B4-BE49-F238E27FC236}">
                <a16:creationId xmlns:a16="http://schemas.microsoft.com/office/drawing/2014/main" id="{BD43D9E8-2ABE-428A-BF5D-64A3392C76BB}"/>
              </a:ext>
            </a:extLst>
          </p:cNvPr>
          <p:cNvGrpSpPr/>
          <p:nvPr/>
        </p:nvGrpSpPr>
        <p:grpSpPr>
          <a:xfrm>
            <a:off x="7093096" y="264764"/>
            <a:ext cx="4650233" cy="2024956"/>
            <a:chOff x="6411848" y="4886666"/>
            <a:chExt cx="4374387" cy="1860343"/>
          </a:xfrm>
        </p:grpSpPr>
        <p:sp>
          <p:nvSpPr>
            <p:cNvPr id="1434" name="object 14">
              <a:extLst>
                <a:ext uri="{FF2B5EF4-FFF2-40B4-BE49-F238E27FC236}">
                  <a16:creationId xmlns:a16="http://schemas.microsoft.com/office/drawing/2014/main" id="{B0C32CC7-FE4D-4F76-BD22-D5D63CC48AD0}"/>
                </a:ext>
              </a:extLst>
            </p:cNvPr>
            <p:cNvSpPr/>
            <p:nvPr/>
          </p:nvSpPr>
          <p:spPr>
            <a:xfrm>
              <a:off x="8213215" y="4886666"/>
              <a:ext cx="2009139" cy="363220"/>
            </a:xfrm>
            <a:custGeom>
              <a:avLst/>
              <a:gdLst/>
              <a:ahLst/>
              <a:cxnLst/>
              <a:rect l="l" t="t" r="r" b="b"/>
              <a:pathLst>
                <a:path w="2009139" h="363220">
                  <a:moveTo>
                    <a:pt x="2008632" y="3048"/>
                  </a:moveTo>
                  <a:lnTo>
                    <a:pt x="1853183" y="0"/>
                  </a:lnTo>
                  <a:lnTo>
                    <a:pt x="1697735" y="3048"/>
                  </a:lnTo>
                  <a:lnTo>
                    <a:pt x="1548383" y="12192"/>
                  </a:lnTo>
                  <a:lnTo>
                    <a:pt x="1402080" y="24384"/>
                  </a:lnTo>
                  <a:lnTo>
                    <a:pt x="1258823" y="39624"/>
                  </a:lnTo>
                  <a:lnTo>
                    <a:pt x="1115568" y="60960"/>
                  </a:lnTo>
                  <a:lnTo>
                    <a:pt x="975359" y="82296"/>
                  </a:lnTo>
                  <a:lnTo>
                    <a:pt x="838199" y="103632"/>
                  </a:lnTo>
                  <a:lnTo>
                    <a:pt x="707135" y="124968"/>
                  </a:lnTo>
                  <a:lnTo>
                    <a:pt x="588264" y="146304"/>
                  </a:lnTo>
                  <a:lnTo>
                    <a:pt x="481583" y="170688"/>
                  </a:lnTo>
                  <a:lnTo>
                    <a:pt x="384047" y="195072"/>
                  </a:lnTo>
                  <a:lnTo>
                    <a:pt x="332231" y="210312"/>
                  </a:lnTo>
                  <a:lnTo>
                    <a:pt x="240792" y="240792"/>
                  </a:lnTo>
                  <a:lnTo>
                    <a:pt x="192024" y="265176"/>
                  </a:lnTo>
                  <a:lnTo>
                    <a:pt x="146304" y="283464"/>
                  </a:lnTo>
                  <a:lnTo>
                    <a:pt x="97536" y="307848"/>
                  </a:lnTo>
                  <a:lnTo>
                    <a:pt x="0" y="362712"/>
                  </a:lnTo>
                  <a:lnTo>
                    <a:pt x="106680" y="338328"/>
                  </a:lnTo>
                  <a:lnTo>
                    <a:pt x="301752" y="289560"/>
                  </a:lnTo>
                  <a:lnTo>
                    <a:pt x="399287" y="268224"/>
                  </a:lnTo>
                  <a:lnTo>
                    <a:pt x="496823" y="243840"/>
                  </a:lnTo>
                  <a:lnTo>
                    <a:pt x="600456" y="225551"/>
                  </a:lnTo>
                  <a:lnTo>
                    <a:pt x="713232" y="210312"/>
                  </a:lnTo>
                  <a:lnTo>
                    <a:pt x="841247" y="195072"/>
                  </a:lnTo>
                  <a:lnTo>
                    <a:pt x="978407" y="179832"/>
                  </a:lnTo>
                  <a:lnTo>
                    <a:pt x="1258823" y="149351"/>
                  </a:lnTo>
                  <a:lnTo>
                    <a:pt x="1402080" y="137160"/>
                  </a:lnTo>
                  <a:lnTo>
                    <a:pt x="1548383" y="124968"/>
                  </a:lnTo>
                  <a:lnTo>
                    <a:pt x="1697735" y="115824"/>
                  </a:lnTo>
                  <a:lnTo>
                    <a:pt x="2008632" y="103632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5">
              <a:extLst>
                <a:ext uri="{FF2B5EF4-FFF2-40B4-BE49-F238E27FC236}">
                  <a16:creationId xmlns:a16="http://schemas.microsoft.com/office/drawing/2014/main" id="{674585FE-F327-4ECD-8B17-61F70E1B9E64}"/>
                </a:ext>
              </a:extLst>
            </p:cNvPr>
            <p:cNvSpPr/>
            <p:nvPr/>
          </p:nvSpPr>
          <p:spPr>
            <a:xfrm>
              <a:off x="6414895" y="5974802"/>
              <a:ext cx="4371340" cy="521334"/>
            </a:xfrm>
            <a:custGeom>
              <a:avLst/>
              <a:gdLst/>
              <a:ahLst/>
              <a:cxnLst/>
              <a:rect l="l" t="t" r="r" b="b"/>
              <a:pathLst>
                <a:path w="4371340" h="521335">
                  <a:moveTo>
                    <a:pt x="4370832" y="521207"/>
                  </a:moveTo>
                  <a:lnTo>
                    <a:pt x="0" y="521207"/>
                  </a:lnTo>
                  <a:lnTo>
                    <a:pt x="554735" y="472439"/>
                  </a:lnTo>
                  <a:lnTo>
                    <a:pt x="1146048" y="368807"/>
                  </a:lnTo>
                  <a:lnTo>
                    <a:pt x="1600200" y="243839"/>
                  </a:lnTo>
                  <a:lnTo>
                    <a:pt x="2084831" y="70103"/>
                  </a:lnTo>
                  <a:lnTo>
                    <a:pt x="2164079" y="45719"/>
                  </a:lnTo>
                  <a:lnTo>
                    <a:pt x="2243328" y="24383"/>
                  </a:lnTo>
                  <a:lnTo>
                    <a:pt x="2322576" y="12191"/>
                  </a:lnTo>
                  <a:lnTo>
                    <a:pt x="2404872" y="3047"/>
                  </a:lnTo>
                  <a:lnTo>
                    <a:pt x="2484119" y="0"/>
                  </a:lnTo>
                  <a:lnTo>
                    <a:pt x="2563367" y="0"/>
                  </a:lnTo>
                  <a:lnTo>
                    <a:pt x="2645664" y="3047"/>
                  </a:lnTo>
                  <a:lnTo>
                    <a:pt x="2724912" y="9143"/>
                  </a:lnTo>
                  <a:lnTo>
                    <a:pt x="2880360" y="27431"/>
                  </a:lnTo>
                  <a:lnTo>
                    <a:pt x="3026664" y="48767"/>
                  </a:lnTo>
                  <a:lnTo>
                    <a:pt x="3163824" y="73151"/>
                  </a:lnTo>
                  <a:lnTo>
                    <a:pt x="3285743" y="94487"/>
                  </a:lnTo>
                </a:path>
              </a:pathLst>
            </a:custGeom>
            <a:ln w="9144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6">
              <a:extLst>
                <a:ext uri="{FF2B5EF4-FFF2-40B4-BE49-F238E27FC236}">
                  <a16:creationId xmlns:a16="http://schemas.microsoft.com/office/drawing/2014/main" id="{B0082FF3-F4CC-475B-A6F1-B34EF3612BD2}"/>
                </a:ext>
              </a:extLst>
            </p:cNvPr>
            <p:cNvSpPr/>
            <p:nvPr/>
          </p:nvSpPr>
          <p:spPr>
            <a:xfrm>
              <a:off x="6411848" y="5234137"/>
              <a:ext cx="1811020" cy="1271270"/>
            </a:xfrm>
            <a:custGeom>
              <a:avLst/>
              <a:gdLst/>
              <a:ahLst/>
              <a:cxnLst/>
              <a:rect l="l" t="t" r="r" b="b"/>
              <a:pathLst>
                <a:path w="1811020" h="1271270">
                  <a:moveTo>
                    <a:pt x="1795272" y="9144"/>
                  </a:moveTo>
                  <a:lnTo>
                    <a:pt x="0" y="1255776"/>
                  </a:lnTo>
                  <a:lnTo>
                    <a:pt x="9143" y="1271016"/>
                  </a:lnTo>
                  <a:lnTo>
                    <a:pt x="1807464" y="24384"/>
                  </a:lnTo>
                  <a:lnTo>
                    <a:pt x="1792224" y="18288"/>
                  </a:lnTo>
                  <a:lnTo>
                    <a:pt x="1810512" y="12192"/>
                  </a:lnTo>
                  <a:lnTo>
                    <a:pt x="1795272" y="9144"/>
                  </a:lnTo>
                  <a:close/>
                </a:path>
                <a:path w="1811020" h="1271270">
                  <a:moveTo>
                    <a:pt x="1804416" y="0"/>
                  </a:moveTo>
                  <a:lnTo>
                    <a:pt x="1795272" y="9144"/>
                  </a:lnTo>
                  <a:lnTo>
                    <a:pt x="1810512" y="12192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7">
              <a:extLst>
                <a:ext uri="{FF2B5EF4-FFF2-40B4-BE49-F238E27FC236}">
                  <a16:creationId xmlns:a16="http://schemas.microsoft.com/office/drawing/2014/main" id="{C87A1A2F-885B-403E-896B-79AE248DA9C3}"/>
                </a:ext>
              </a:extLst>
            </p:cNvPr>
            <p:cNvSpPr/>
            <p:nvPr/>
          </p:nvSpPr>
          <p:spPr>
            <a:xfrm>
              <a:off x="8204071" y="5246329"/>
              <a:ext cx="304800" cy="802005"/>
            </a:xfrm>
            <a:custGeom>
              <a:avLst/>
              <a:gdLst/>
              <a:ahLst/>
              <a:cxnLst/>
              <a:rect l="l" t="t" r="r" b="b"/>
              <a:pathLst>
                <a:path w="304800" h="802004">
                  <a:moveTo>
                    <a:pt x="18287" y="0"/>
                  </a:moveTo>
                  <a:lnTo>
                    <a:pt x="0" y="6096"/>
                  </a:lnTo>
                  <a:lnTo>
                    <a:pt x="286512" y="801624"/>
                  </a:lnTo>
                  <a:lnTo>
                    <a:pt x="304800" y="79552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8">
              <a:extLst>
                <a:ext uri="{FF2B5EF4-FFF2-40B4-BE49-F238E27FC236}">
                  <a16:creationId xmlns:a16="http://schemas.microsoft.com/office/drawing/2014/main" id="{9969D21F-8A25-4537-BA20-E0AF54722FDD}"/>
                </a:ext>
              </a:extLst>
            </p:cNvPr>
            <p:cNvSpPr/>
            <p:nvPr/>
          </p:nvSpPr>
          <p:spPr>
            <a:xfrm>
              <a:off x="7551799" y="5246329"/>
              <a:ext cx="668020" cy="1103630"/>
            </a:xfrm>
            <a:custGeom>
              <a:avLst/>
              <a:gdLst/>
              <a:ahLst/>
              <a:cxnLst/>
              <a:rect l="l" t="t" r="r" b="b"/>
              <a:pathLst>
                <a:path w="668019" h="1103629">
                  <a:moveTo>
                    <a:pt x="652272" y="0"/>
                  </a:moveTo>
                  <a:lnTo>
                    <a:pt x="0" y="1094231"/>
                  </a:lnTo>
                  <a:lnTo>
                    <a:pt x="9143" y="1097279"/>
                  </a:lnTo>
                  <a:lnTo>
                    <a:pt x="15240" y="1103376"/>
                  </a:lnTo>
                  <a:lnTo>
                    <a:pt x="667512" y="9143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9">
              <a:extLst>
                <a:ext uri="{FF2B5EF4-FFF2-40B4-BE49-F238E27FC236}">
                  <a16:creationId xmlns:a16="http://schemas.microsoft.com/office/drawing/2014/main" id="{A38823EF-DC1A-465F-B80A-0B4E3B3AA13B}"/>
                </a:ext>
              </a:extLst>
            </p:cNvPr>
            <p:cNvSpPr/>
            <p:nvPr/>
          </p:nvSpPr>
          <p:spPr>
            <a:xfrm>
              <a:off x="8005952" y="5243282"/>
              <a:ext cx="216535" cy="978535"/>
            </a:xfrm>
            <a:custGeom>
              <a:avLst/>
              <a:gdLst/>
              <a:ahLst/>
              <a:cxnLst/>
              <a:rect l="l" t="t" r="r" b="b"/>
              <a:pathLst>
                <a:path w="216535" h="978535">
                  <a:moveTo>
                    <a:pt x="198119" y="6096"/>
                  </a:moveTo>
                  <a:lnTo>
                    <a:pt x="0" y="975360"/>
                  </a:lnTo>
                  <a:lnTo>
                    <a:pt x="15239" y="978408"/>
                  </a:lnTo>
                  <a:lnTo>
                    <a:pt x="215775" y="12191"/>
                  </a:lnTo>
                  <a:lnTo>
                    <a:pt x="213359" y="12191"/>
                  </a:lnTo>
                  <a:lnTo>
                    <a:pt x="198119" y="6096"/>
                  </a:lnTo>
                  <a:close/>
                </a:path>
                <a:path w="216535" h="978535">
                  <a:moveTo>
                    <a:pt x="201168" y="0"/>
                  </a:moveTo>
                  <a:lnTo>
                    <a:pt x="213359" y="12191"/>
                  </a:lnTo>
                  <a:lnTo>
                    <a:pt x="215775" y="12191"/>
                  </a:lnTo>
                  <a:lnTo>
                    <a:pt x="216407" y="91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20">
              <a:extLst>
                <a:ext uri="{FF2B5EF4-FFF2-40B4-BE49-F238E27FC236}">
                  <a16:creationId xmlns:a16="http://schemas.microsoft.com/office/drawing/2014/main" id="{7608969F-FD9E-4108-82C3-2E27FAE7F5AC}"/>
                </a:ext>
              </a:extLst>
            </p:cNvPr>
            <p:cNvSpPr/>
            <p:nvPr/>
          </p:nvSpPr>
          <p:spPr>
            <a:xfrm>
              <a:off x="6963536" y="5243282"/>
              <a:ext cx="1256030" cy="1210310"/>
            </a:xfrm>
            <a:custGeom>
              <a:avLst/>
              <a:gdLst/>
              <a:ahLst/>
              <a:cxnLst/>
              <a:rect l="l" t="t" r="r" b="b"/>
              <a:pathLst>
                <a:path w="1256030" h="1210310">
                  <a:moveTo>
                    <a:pt x="1243584" y="0"/>
                  </a:moveTo>
                  <a:lnTo>
                    <a:pt x="0" y="1197864"/>
                  </a:lnTo>
                  <a:lnTo>
                    <a:pt x="12192" y="1210055"/>
                  </a:lnTo>
                  <a:lnTo>
                    <a:pt x="1255776" y="12191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21">
              <a:extLst>
                <a:ext uri="{FF2B5EF4-FFF2-40B4-BE49-F238E27FC236}">
                  <a16:creationId xmlns:a16="http://schemas.microsoft.com/office/drawing/2014/main" id="{C2812E2D-F993-46E3-907F-D029161113B6}"/>
                </a:ext>
              </a:extLst>
            </p:cNvPr>
            <p:cNvSpPr/>
            <p:nvPr/>
          </p:nvSpPr>
          <p:spPr>
            <a:xfrm>
              <a:off x="6414895" y="6447241"/>
              <a:ext cx="576580" cy="48895"/>
            </a:xfrm>
            <a:custGeom>
              <a:avLst/>
              <a:gdLst/>
              <a:ahLst/>
              <a:cxnLst/>
              <a:rect l="l" t="t" r="r" b="b"/>
              <a:pathLst>
                <a:path w="576580" h="48895">
                  <a:moveTo>
                    <a:pt x="0" y="48767"/>
                  </a:moveTo>
                  <a:lnTo>
                    <a:pt x="573024" y="0"/>
                  </a:lnTo>
                  <a:lnTo>
                    <a:pt x="573024" y="36575"/>
                  </a:lnTo>
                  <a:lnTo>
                    <a:pt x="576072" y="42672"/>
                  </a:lnTo>
                  <a:lnTo>
                    <a:pt x="576072" y="48767"/>
                  </a:lnTo>
                  <a:lnTo>
                    <a:pt x="0" y="48767"/>
                  </a:lnTo>
                </a:path>
              </a:pathLst>
            </a:custGeom>
            <a:ln w="3175">
              <a:solidFill>
                <a:srgbClr val="1F1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22">
              <a:extLst>
                <a:ext uri="{FF2B5EF4-FFF2-40B4-BE49-F238E27FC236}">
                  <a16:creationId xmlns:a16="http://schemas.microsoft.com/office/drawing/2014/main" id="{75588361-75BA-4353-9DBA-A999B7F0BEF5}"/>
                </a:ext>
              </a:extLst>
            </p:cNvPr>
            <p:cNvSpPr txBox="1"/>
            <p:nvPr/>
          </p:nvSpPr>
          <p:spPr>
            <a:xfrm>
              <a:off x="6975219" y="6455263"/>
              <a:ext cx="273305" cy="29174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r>
                <a:rPr lang="it-IT" spc="-5" dirty="0">
                  <a:latin typeface="Times New Roman"/>
                  <a:cs typeface="Times New Roman"/>
                </a:rPr>
                <a:t>°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6" name="object 23">
              <a:extLst>
                <a:ext uri="{FF2B5EF4-FFF2-40B4-BE49-F238E27FC236}">
                  <a16:creationId xmlns:a16="http://schemas.microsoft.com/office/drawing/2014/main" id="{4B5BE118-E299-4481-BA35-B6C497AE664C}"/>
                </a:ext>
              </a:extLst>
            </p:cNvPr>
            <p:cNvSpPr txBox="1"/>
            <p:nvPr/>
          </p:nvSpPr>
          <p:spPr>
            <a:xfrm>
              <a:off x="6662011" y="5752455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1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7" name="object 24">
              <a:extLst>
                <a:ext uri="{FF2B5EF4-FFF2-40B4-BE49-F238E27FC236}">
                  <a16:creationId xmlns:a16="http://schemas.microsoft.com/office/drawing/2014/main" id="{808B9A74-AE61-4B49-9F05-E845D70896FA}"/>
                </a:ext>
              </a:extLst>
            </p:cNvPr>
            <p:cNvSpPr txBox="1"/>
            <p:nvPr/>
          </p:nvSpPr>
          <p:spPr>
            <a:xfrm>
              <a:off x="6959563" y="6062781"/>
              <a:ext cx="182631" cy="26685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spc="-5" dirty="0">
                  <a:latin typeface="Times New Roman"/>
                  <a:cs typeface="Times New Roman"/>
                </a:rPr>
                <a:t>2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8" name="object 25">
              <a:extLst>
                <a:ext uri="{FF2B5EF4-FFF2-40B4-BE49-F238E27FC236}">
                  <a16:creationId xmlns:a16="http://schemas.microsoft.com/office/drawing/2014/main" id="{4BC83208-9BDC-4163-88B8-E1820CEA9975}"/>
                </a:ext>
              </a:extLst>
            </p:cNvPr>
            <p:cNvSpPr txBox="1"/>
            <p:nvPr/>
          </p:nvSpPr>
          <p:spPr>
            <a:xfrm>
              <a:off x="7828664" y="593995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4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59" name="object 26">
              <a:extLst>
                <a:ext uri="{FF2B5EF4-FFF2-40B4-BE49-F238E27FC236}">
                  <a16:creationId xmlns:a16="http://schemas.microsoft.com/office/drawing/2014/main" id="{1F28CD08-1863-47F2-9A99-E3E0A9649F00}"/>
                </a:ext>
              </a:extLst>
            </p:cNvPr>
            <p:cNvSpPr txBox="1"/>
            <p:nvPr/>
          </p:nvSpPr>
          <p:spPr>
            <a:xfrm>
              <a:off x="8170041" y="5772317"/>
              <a:ext cx="10160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5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0" name="object 27">
              <a:extLst>
                <a:ext uri="{FF2B5EF4-FFF2-40B4-BE49-F238E27FC236}">
                  <a16:creationId xmlns:a16="http://schemas.microsoft.com/office/drawing/2014/main" id="{50973B42-5CB9-4B99-914E-98CA6FF7EBDB}"/>
                </a:ext>
              </a:extLst>
            </p:cNvPr>
            <p:cNvSpPr txBox="1"/>
            <p:nvPr/>
          </p:nvSpPr>
          <p:spPr>
            <a:xfrm>
              <a:off x="8529705" y="5589437"/>
              <a:ext cx="93345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pc="-5" dirty="0">
                  <a:latin typeface="Times New Roman"/>
                  <a:cs typeface="Times New Roman"/>
                </a:rPr>
                <a:t>c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1461" name="object 24">
              <a:extLst>
                <a:ext uri="{FF2B5EF4-FFF2-40B4-BE49-F238E27FC236}">
                  <a16:creationId xmlns:a16="http://schemas.microsoft.com/office/drawing/2014/main" id="{BE5DA69B-0291-41B0-A08E-CDCF1DDB8B7A}"/>
                </a:ext>
              </a:extLst>
            </p:cNvPr>
            <p:cNvSpPr txBox="1"/>
            <p:nvPr/>
          </p:nvSpPr>
          <p:spPr>
            <a:xfrm>
              <a:off x="7401942" y="5997117"/>
              <a:ext cx="182630" cy="2904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84175" algn="l"/>
                </a:tabLst>
              </a:pPr>
              <a:r>
                <a:rPr lang="it-IT" spc="-5" dirty="0">
                  <a:latin typeface="Times New Roman"/>
                  <a:cs typeface="Times New Roman"/>
                </a:rPr>
                <a:t>3</a:t>
              </a:r>
              <a:endParaRPr dirty="0"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/>
              <p:nvPr/>
            </p:nvSpPr>
            <p:spPr>
              <a:xfrm>
                <a:off x="696000" y="1378744"/>
                <a:ext cx="1520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spc="-5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2.690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7" name="Rettangolo 1436">
                <a:extLst>
                  <a:ext uri="{FF2B5EF4-FFF2-40B4-BE49-F238E27FC236}">
                    <a16:creationId xmlns:a16="http://schemas.microsoft.com/office/drawing/2014/main" id="{19DED103-E1CB-4753-9D0B-FAB543B25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378744"/>
                <a:ext cx="152022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/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38" name="Rettangolo 1437">
                <a:extLst>
                  <a:ext uri="{FF2B5EF4-FFF2-40B4-BE49-F238E27FC236}">
                    <a16:creationId xmlns:a16="http://schemas.microsoft.com/office/drawing/2014/main" id="{89D96415-580E-4861-A15D-1832AE45F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952176"/>
                <a:ext cx="106606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9" name="Connettore 2 1438">
            <a:extLst>
              <a:ext uri="{FF2B5EF4-FFF2-40B4-BE49-F238E27FC236}">
                <a16:creationId xmlns:a16="http://schemas.microsoft.com/office/drawing/2014/main" id="{6BE83B47-663A-40E0-A9D8-FB412FD275AE}"/>
              </a:ext>
            </a:extLst>
          </p:cNvPr>
          <p:cNvCxnSpPr>
            <a:cxnSpLocks/>
          </p:cNvCxnSpPr>
          <p:nvPr/>
        </p:nvCxnSpPr>
        <p:spPr>
          <a:xfrm>
            <a:off x="2703839" y="1877065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/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40" name="Rettangolo 1439">
                <a:extLst>
                  <a:ext uri="{FF2B5EF4-FFF2-40B4-BE49-F238E27FC236}">
                    <a16:creationId xmlns:a16="http://schemas.microsoft.com/office/drawing/2014/main" id="{BE257910-5909-4DA1-B41D-EDDA33FBD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51" y="1443808"/>
                <a:ext cx="9438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/>
              <p:nvPr/>
            </p:nvSpPr>
            <p:spPr>
              <a:xfrm>
                <a:off x="4358691" y="1677010"/>
                <a:ext cx="738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1" name="Rettangolo 1440">
                <a:extLst>
                  <a:ext uri="{FF2B5EF4-FFF2-40B4-BE49-F238E27FC236}">
                    <a16:creationId xmlns:a16="http://schemas.microsoft.com/office/drawing/2014/main" id="{01171892-BDC7-4017-8D58-46E9D3B44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1" y="1677010"/>
                <a:ext cx="73815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/>
              <p:nvPr/>
            </p:nvSpPr>
            <p:spPr>
              <a:xfrm>
                <a:off x="666633" y="2922909"/>
                <a:ext cx="2459391" cy="43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it-IT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2" name="Rettangolo 1441">
                <a:extLst>
                  <a:ext uri="{FF2B5EF4-FFF2-40B4-BE49-F238E27FC236}">
                    <a16:creationId xmlns:a16="http://schemas.microsoft.com/office/drawing/2014/main" id="{FAE99B27-0356-4ECA-90F2-D8CE254CF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" y="2922909"/>
                <a:ext cx="2459391" cy="438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/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3" name="Rettangolo 1442">
                <a:extLst>
                  <a:ext uri="{FF2B5EF4-FFF2-40B4-BE49-F238E27FC236}">
                    <a16:creationId xmlns:a16="http://schemas.microsoft.com/office/drawing/2014/main" id="{822F556C-971C-4464-9B71-C2E2952B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22" y="1677010"/>
                <a:ext cx="81945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/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1.162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4" name="Rettangolo 1443">
                <a:extLst>
                  <a:ext uri="{FF2B5EF4-FFF2-40B4-BE49-F238E27FC236}">
                    <a16:creationId xmlns:a16="http://schemas.microsoft.com/office/drawing/2014/main" id="{CDAF9914-FF25-490F-8A50-D3295128C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64" y="2936117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5" name="Connettore 2 1444">
            <a:extLst>
              <a:ext uri="{FF2B5EF4-FFF2-40B4-BE49-F238E27FC236}">
                <a16:creationId xmlns:a16="http://schemas.microsoft.com/office/drawing/2014/main" id="{3DA0B409-6196-4617-90C4-13AC4A6FBD10}"/>
              </a:ext>
            </a:extLst>
          </p:cNvPr>
          <p:cNvCxnSpPr>
            <a:cxnSpLocks/>
          </p:cNvCxnSpPr>
          <p:nvPr/>
        </p:nvCxnSpPr>
        <p:spPr>
          <a:xfrm>
            <a:off x="3998864" y="3136172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6" name="Rettangolo 1445">
            <a:extLst>
              <a:ext uri="{FF2B5EF4-FFF2-40B4-BE49-F238E27FC236}">
                <a16:creationId xmlns:a16="http://schemas.microsoft.com/office/drawing/2014/main" id="{1BE18710-CAAD-4D76-80D3-1A1AEFC1D6D1}"/>
              </a:ext>
            </a:extLst>
          </p:cNvPr>
          <p:cNvSpPr/>
          <p:nvPr/>
        </p:nvSpPr>
        <p:spPr>
          <a:xfrm>
            <a:off x="4228976" y="272707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/>
              <p:nvPr/>
            </p:nvSpPr>
            <p:spPr>
              <a:xfrm>
                <a:off x="5625710" y="2680308"/>
                <a:ext cx="940577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7" name="Rettangolo 1446">
                <a:extLst>
                  <a:ext uri="{FF2B5EF4-FFF2-40B4-BE49-F238E27FC236}">
                    <a16:creationId xmlns:a16="http://schemas.microsoft.com/office/drawing/2014/main" id="{58D71DAF-2658-416C-B3AA-2DC5F5DAA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2680308"/>
                <a:ext cx="940577" cy="428194"/>
              </a:xfrm>
              <a:prstGeom prst="rect">
                <a:avLst/>
              </a:prstGeom>
              <a:blipFill>
                <a:blip r:embed="rId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/>
              <p:nvPr/>
            </p:nvSpPr>
            <p:spPr>
              <a:xfrm>
                <a:off x="5625710" y="3263482"/>
                <a:ext cx="877612" cy="725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48" name="Rettangolo 1447">
                <a:extLst>
                  <a:ext uri="{FF2B5EF4-FFF2-40B4-BE49-F238E27FC236}">
                    <a16:creationId xmlns:a16="http://schemas.microsoft.com/office/drawing/2014/main" id="{9A53AAF1-CA09-4790-AF2A-15E9A23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10" y="3263482"/>
                <a:ext cx="877612" cy="725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/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3" name="Rettangolo 1462">
                <a:extLst>
                  <a:ext uri="{FF2B5EF4-FFF2-40B4-BE49-F238E27FC236}">
                    <a16:creationId xmlns:a16="http://schemas.microsoft.com/office/drawing/2014/main" id="{8F947E11-C380-4AC8-8F53-62304ECE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22" y="3360100"/>
                <a:ext cx="110537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/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0.867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4" name="Rettangolo 1463">
                <a:extLst>
                  <a:ext uri="{FF2B5EF4-FFF2-40B4-BE49-F238E27FC236}">
                    <a16:creationId xmlns:a16="http://schemas.microsoft.com/office/drawing/2014/main" id="{D5593BCE-B1A9-4788-8CB3-BE519B3D6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82" y="2693516"/>
                <a:ext cx="110537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" name="CasellaDiTesto 1464">
            <a:extLst>
              <a:ext uri="{FF2B5EF4-FFF2-40B4-BE49-F238E27FC236}">
                <a16:creationId xmlns:a16="http://schemas.microsoft.com/office/drawing/2014/main" id="{168DCF9E-7EE8-49BF-AA35-ACE3E9115931}"/>
              </a:ext>
            </a:extLst>
          </p:cNvPr>
          <p:cNvSpPr txBox="1"/>
          <p:nvPr/>
        </p:nvSpPr>
        <p:spPr>
          <a:xfrm>
            <a:off x="661534" y="4315938"/>
            <a:ext cx="107743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/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6" name="Rettangolo 1465">
                <a:extLst>
                  <a:ext uri="{FF2B5EF4-FFF2-40B4-BE49-F238E27FC236}">
                    <a16:creationId xmlns:a16="http://schemas.microsoft.com/office/drawing/2014/main" id="{1BE1BB6D-9AB0-4313-AA6A-313D0BEB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53" y="4149643"/>
                <a:ext cx="2553007" cy="737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/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2.464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67" name="Rettangolo 1466">
                <a:extLst>
                  <a:ext uri="{FF2B5EF4-FFF2-40B4-BE49-F238E27FC236}">
                    <a16:creationId xmlns:a16="http://schemas.microsoft.com/office/drawing/2014/main" id="{284686EE-A7B7-4A07-ABD3-F6E77AFB4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31" y="4318214"/>
                <a:ext cx="110537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4" name="CasellaDiTesto 2863">
            <a:extLst>
              <a:ext uri="{FF2B5EF4-FFF2-40B4-BE49-F238E27FC236}">
                <a16:creationId xmlns:a16="http://schemas.microsoft.com/office/drawing/2014/main" id="{CB820D74-4B99-4062-B035-2B6F46B860B5}"/>
              </a:ext>
            </a:extLst>
          </p:cNvPr>
          <p:cNvSpPr txBox="1"/>
          <p:nvPr/>
        </p:nvSpPr>
        <p:spPr>
          <a:xfrm>
            <a:off x="695999" y="818974"/>
            <a:ext cx="6203148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lo stesso procedimento per il quarto urto (4-5):</a:t>
            </a:r>
          </a:p>
        </p:txBody>
      </p:sp>
      <p:sp>
        <p:nvSpPr>
          <p:cNvPr id="1435" name="object 19">
            <a:extLst>
              <a:ext uri="{FF2B5EF4-FFF2-40B4-BE49-F238E27FC236}">
                <a16:creationId xmlns:a16="http://schemas.microsoft.com/office/drawing/2014/main" id="{8B36DE22-701D-42E2-AF3A-77FCE4A0D2F9}"/>
              </a:ext>
            </a:extLst>
          </p:cNvPr>
          <p:cNvSpPr/>
          <p:nvPr/>
        </p:nvSpPr>
        <p:spPr>
          <a:xfrm>
            <a:off x="8777866" y="672168"/>
            <a:ext cx="230190" cy="1065121"/>
          </a:xfrm>
          <a:custGeom>
            <a:avLst/>
            <a:gdLst/>
            <a:ahLst/>
            <a:cxnLst/>
            <a:rect l="l" t="t" r="r" b="b"/>
            <a:pathLst>
              <a:path w="216535" h="978535">
                <a:moveTo>
                  <a:pt x="198119" y="6096"/>
                </a:moveTo>
                <a:lnTo>
                  <a:pt x="0" y="975360"/>
                </a:lnTo>
                <a:lnTo>
                  <a:pt x="15239" y="978408"/>
                </a:lnTo>
                <a:lnTo>
                  <a:pt x="215775" y="12191"/>
                </a:lnTo>
                <a:lnTo>
                  <a:pt x="213359" y="12191"/>
                </a:lnTo>
                <a:lnTo>
                  <a:pt x="198119" y="6096"/>
                </a:lnTo>
                <a:close/>
              </a:path>
              <a:path w="216535" h="978535">
                <a:moveTo>
                  <a:pt x="201168" y="0"/>
                </a:moveTo>
                <a:lnTo>
                  <a:pt x="213359" y="12191"/>
                </a:lnTo>
                <a:lnTo>
                  <a:pt x="215775" y="12191"/>
                </a:lnTo>
                <a:lnTo>
                  <a:pt x="216407" y="9144"/>
                </a:lnTo>
                <a:lnTo>
                  <a:pt x="201168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17">
            <a:extLst>
              <a:ext uri="{FF2B5EF4-FFF2-40B4-BE49-F238E27FC236}">
                <a16:creationId xmlns:a16="http://schemas.microsoft.com/office/drawing/2014/main" id="{8DD72F09-77EB-48BD-8710-17FB6947C0E7}"/>
              </a:ext>
            </a:extLst>
          </p:cNvPr>
          <p:cNvSpPr/>
          <p:nvPr/>
        </p:nvSpPr>
        <p:spPr>
          <a:xfrm>
            <a:off x="8989736" y="665930"/>
            <a:ext cx="324020" cy="872971"/>
          </a:xfrm>
          <a:custGeom>
            <a:avLst/>
            <a:gdLst/>
            <a:ahLst/>
            <a:cxnLst/>
            <a:rect l="l" t="t" r="r" b="b"/>
            <a:pathLst>
              <a:path w="304800" h="802004">
                <a:moveTo>
                  <a:pt x="18287" y="0"/>
                </a:moveTo>
                <a:lnTo>
                  <a:pt x="0" y="6096"/>
                </a:lnTo>
                <a:lnTo>
                  <a:pt x="286512" y="801624"/>
                </a:lnTo>
                <a:lnTo>
                  <a:pt x="304800" y="795527"/>
                </a:lnTo>
                <a:lnTo>
                  <a:pt x="18287" y="0"/>
                </a:lnTo>
                <a:close/>
              </a:path>
            </a:pathLst>
          </a:custGeom>
          <a:solidFill>
            <a:srgbClr val="1F1A17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66" name="Connettore 2 2865">
            <a:extLst>
              <a:ext uri="{FF2B5EF4-FFF2-40B4-BE49-F238E27FC236}">
                <a16:creationId xmlns:a16="http://schemas.microsoft.com/office/drawing/2014/main" id="{17338E0B-7D04-42B4-8F13-CC7E590D062B}"/>
              </a:ext>
            </a:extLst>
          </p:cNvPr>
          <p:cNvCxnSpPr>
            <a:cxnSpLocks/>
          </p:cNvCxnSpPr>
          <p:nvPr/>
        </p:nvCxnSpPr>
        <p:spPr>
          <a:xfrm>
            <a:off x="5190392" y="4560923"/>
            <a:ext cx="1404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" name="Rettangolo 2866">
            <a:extLst>
              <a:ext uri="{FF2B5EF4-FFF2-40B4-BE49-F238E27FC236}">
                <a16:creationId xmlns:a16="http://schemas.microsoft.com/office/drawing/2014/main" id="{0FDFCE11-37B8-48A4-81BD-3414A6A521F8}"/>
              </a:ext>
            </a:extLst>
          </p:cNvPr>
          <p:cNvSpPr/>
          <p:nvPr/>
        </p:nvSpPr>
        <p:spPr>
          <a:xfrm>
            <a:off x="5420504" y="4151821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" name="Rettangolo 2867">
                <a:extLst>
                  <a:ext uri="{FF2B5EF4-FFF2-40B4-BE49-F238E27FC236}">
                    <a16:creationId xmlns:a16="http://schemas.microsoft.com/office/drawing/2014/main" id="{7390EE3A-2FC3-45B6-B2ED-52A366EDD049}"/>
                  </a:ext>
                </a:extLst>
              </p:cNvPr>
              <p:cNvSpPr/>
              <p:nvPr/>
            </p:nvSpPr>
            <p:spPr>
              <a:xfrm>
                <a:off x="6656652" y="4216191"/>
                <a:ext cx="877612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68" name="Rettangolo 2867">
                <a:extLst>
                  <a:ext uri="{FF2B5EF4-FFF2-40B4-BE49-F238E27FC236}">
                    <a16:creationId xmlns:a16="http://schemas.microsoft.com/office/drawing/2014/main" id="{7390EE3A-2FC3-45B6-B2ED-52A366EDD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52" y="4216191"/>
                <a:ext cx="877612" cy="7258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9" name="Rettangolo 2868">
                <a:extLst>
                  <a:ext uri="{FF2B5EF4-FFF2-40B4-BE49-F238E27FC236}">
                    <a16:creationId xmlns:a16="http://schemas.microsoft.com/office/drawing/2014/main" id="{544D4DDD-80A3-44CA-826B-9D02422FE14F}"/>
                  </a:ext>
                </a:extLst>
              </p:cNvPr>
              <p:cNvSpPr/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0.514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69" name="Rettangolo 2868">
                <a:extLst>
                  <a:ext uri="{FF2B5EF4-FFF2-40B4-BE49-F238E27FC236}">
                    <a16:creationId xmlns:a16="http://schemas.microsoft.com/office/drawing/2014/main" id="{544D4DDD-80A3-44CA-826B-9D02422FE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64" y="4312809"/>
                <a:ext cx="110537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0" name="Rettangolo 2869">
                <a:extLst>
                  <a:ext uri="{FF2B5EF4-FFF2-40B4-BE49-F238E27FC236}">
                    <a16:creationId xmlns:a16="http://schemas.microsoft.com/office/drawing/2014/main" id="{357807B8-0C03-4BA2-90F9-17DFF7A7FA65}"/>
                  </a:ext>
                </a:extLst>
              </p:cNvPr>
              <p:cNvSpPr/>
              <p:nvPr/>
            </p:nvSpPr>
            <p:spPr>
              <a:xfrm>
                <a:off x="661534" y="5386798"/>
                <a:ext cx="3624390" cy="721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-5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pc="-5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70" name="Rettangolo 2869">
                <a:extLst>
                  <a:ext uri="{FF2B5EF4-FFF2-40B4-BE49-F238E27FC236}">
                    <a16:creationId xmlns:a16="http://schemas.microsoft.com/office/drawing/2014/main" id="{357807B8-0C03-4BA2-90F9-17DFF7A7F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4" y="5386798"/>
                <a:ext cx="3624390" cy="7219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1" name="Rettangolo 2870">
                <a:extLst>
                  <a:ext uri="{FF2B5EF4-FFF2-40B4-BE49-F238E27FC236}">
                    <a16:creationId xmlns:a16="http://schemas.microsoft.com/office/drawing/2014/main" id="{7A700AFE-C70F-4E10-BCF5-806DC7357900}"/>
                  </a:ext>
                </a:extLst>
              </p:cNvPr>
              <p:cNvSpPr/>
              <p:nvPr/>
            </p:nvSpPr>
            <p:spPr>
              <a:xfrm>
                <a:off x="6275986" y="6202413"/>
                <a:ext cx="11053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</m:t>
                      </m:r>
                      <m:r>
                        <a:rPr lang="it-IT" sz="2000" b="0" i="0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71" name="Rettangolo 2870">
                <a:extLst>
                  <a:ext uri="{FF2B5EF4-FFF2-40B4-BE49-F238E27FC236}">
                    <a16:creationId xmlns:a16="http://schemas.microsoft.com/office/drawing/2014/main" id="{7A700AFE-C70F-4E10-BCF5-806DC7357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86" y="6202413"/>
                <a:ext cx="110537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2" name="Rettangolo 2871">
                <a:extLst>
                  <a:ext uri="{FF2B5EF4-FFF2-40B4-BE49-F238E27FC236}">
                    <a16:creationId xmlns:a16="http://schemas.microsoft.com/office/drawing/2014/main" id="{131907C9-C23E-4C72-913C-D0EB38961F76}"/>
                  </a:ext>
                </a:extLst>
              </p:cNvPr>
              <p:cNvSpPr/>
              <p:nvPr/>
            </p:nvSpPr>
            <p:spPr>
              <a:xfrm>
                <a:off x="616481" y="6190583"/>
                <a:ext cx="5698932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pc="-5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it-IT" sz="2000" b="0" i="1" spc="-5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=0.514⋅0.996⋅0.995⋅0.994⋅0.994⋅0.992=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72" name="Rettangolo 2871">
                <a:extLst>
                  <a:ext uri="{FF2B5EF4-FFF2-40B4-BE49-F238E27FC236}">
                    <a16:creationId xmlns:a16="http://schemas.microsoft.com/office/drawing/2014/main" id="{131907C9-C23E-4C72-913C-D0EB38961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1" y="6190583"/>
                <a:ext cx="5698932" cy="423770"/>
              </a:xfrm>
              <a:prstGeom prst="rect">
                <a:avLst/>
              </a:prstGeom>
              <a:blipFill>
                <a:blip r:embed="rId1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2" name="Immagine 1461">
            <a:extLst>
              <a:ext uri="{FF2B5EF4-FFF2-40B4-BE49-F238E27FC236}">
                <a16:creationId xmlns:a16="http://schemas.microsoft.com/office/drawing/2014/main" id="{1F2DF316-C507-4AFD-97EA-3BD609CA74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91219" y="2348331"/>
            <a:ext cx="2981202" cy="442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1D561-54ED-4BC8-8874-922087CB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640D-BCD5-4DC8-9FB9-5D6F83A4FEE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" grpId="0"/>
      <p:bldP spid="1438" grpId="0"/>
      <p:bldP spid="1440" grpId="0"/>
      <p:bldP spid="1441" grpId="0"/>
      <p:bldP spid="1442" grpId="0"/>
      <p:bldP spid="1443" grpId="0"/>
      <p:bldP spid="1444" grpId="0"/>
      <p:bldP spid="1446" grpId="0"/>
      <p:bldP spid="1447" grpId="0"/>
      <p:bldP spid="1448" grpId="0"/>
      <p:bldP spid="1463" grpId="0"/>
      <p:bldP spid="1464" grpId="0"/>
      <p:bldP spid="1465" grpId="0"/>
      <p:bldP spid="1466" grpId="0"/>
      <p:bldP spid="1467" grpId="0"/>
      <p:bldP spid="1435" grpId="0" animBg="1"/>
      <p:bldP spid="2865" grpId="0" animBg="1"/>
      <p:bldP spid="2867" grpId="0"/>
      <p:bldP spid="2868" grpId="0"/>
      <p:bldP spid="2869" grpId="0"/>
      <p:bldP spid="2870" grpId="0"/>
      <p:bldP spid="2871" grpId="0"/>
      <p:bldP spid="287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B476F9F3FCE418DEA2CD550DD36A5" ma:contentTypeVersion="12" ma:contentTypeDescription="Create a new document." ma:contentTypeScope="" ma:versionID="eb4d516ea6b9bde5049409120f9d0da7">
  <xsd:schema xmlns:xsd="http://www.w3.org/2001/XMLSchema" xmlns:xs="http://www.w3.org/2001/XMLSchema" xmlns:p="http://schemas.microsoft.com/office/2006/metadata/properties" xmlns:ns3="e4ea8ca7-2a22-400a-a5ca-c3d5b8483985" xmlns:ns4="23e585a3-b6b1-4c57-812a-728aac619ac8" targetNamespace="http://schemas.microsoft.com/office/2006/metadata/properties" ma:root="true" ma:fieldsID="ee28ecd30a8204c8c32f4d1fcc3d3401" ns3:_="" ns4:_="">
    <xsd:import namespace="e4ea8ca7-2a22-400a-a5ca-c3d5b8483985"/>
    <xsd:import namespace="23e585a3-b6b1-4c57-812a-728aac619a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a8ca7-2a22-400a-a5ca-c3d5b8483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85a3-b6b1-4c57-812a-728aac619a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0440B-824C-4D99-8B51-2A29AE8BB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0C1FE1-F552-4270-820F-70B518C0F3B3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3e585a3-b6b1-4c57-812a-728aac619ac8"/>
    <ds:schemaRef ds:uri="http://schemas.microsoft.com/office/infopath/2007/PartnerControls"/>
    <ds:schemaRef ds:uri="e4ea8ca7-2a22-400a-a5ca-c3d5b848398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2F4784-23E3-40A8-B4CE-9DD5BD590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a8ca7-2a22-400a-a5ca-c3d5b8483985"/>
    <ds:schemaRef ds:uri="23e585a3-b6b1-4c57-812a-728aac619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923</Words>
  <Application>Microsoft Office PowerPoint</Application>
  <PresentationFormat>Widescreen</PresentationFormat>
  <Paragraphs>262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GERARDO PAOLILLO</dc:creator>
  <cp:lastModifiedBy>TOMMASO ASTARITA</cp:lastModifiedBy>
  <cp:revision>2</cp:revision>
  <dcterms:created xsi:type="dcterms:W3CDTF">2020-05-09T08:50:45Z</dcterms:created>
  <dcterms:modified xsi:type="dcterms:W3CDTF">2020-06-01T11:05:48Z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0x010100BD2B476F9F3FCE418DEA2CD550DD36A5</vt:lpwstr>
  </property>
</Properties>
</file>