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68988-2BF9-4381-B1C3-19A0C669B0B8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D8581-98FD-421B-B82A-8FCF6CABB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56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2710-1907-4213-A4E4-675196554AF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98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F2710-1907-4213-A4E4-675196554AF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B191FA-1E5F-467E-82AB-B205D2F18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314447-3E1D-4994-A6AD-BE42B9559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9F838D-E155-4C4E-8D1A-1346D884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A7BE35-97B0-4C3F-BCEF-9530006A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D8EB9B-4475-4345-92E3-DF4B6DD8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8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698FF6-B590-4859-93FE-337F6A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95DDA7-ED16-46EB-8C12-3195C6F27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F1A03F-6968-45B4-865F-687C27FE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F9657C-E3FB-4809-B256-47F3FEDF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20C810-1FF8-4215-9C90-B399974E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55DD739-51C7-4A80-988B-8A5E4B730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901B3AD-68D5-4373-B662-62F37AD61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4A1C2A-44B8-42E5-B010-5A1FDC77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1B5A04-952B-49B6-882B-BF7917D3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2B42BD-9629-4A07-AEB9-4045CF87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2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8011AD-E34E-447A-8481-46748F8F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30EAB-F817-47AE-9F8C-5CE69822C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5D27C2-E5CB-4017-9344-CD39A3CA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361EEB-5943-446C-AEF7-20B5FBDB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049EA1-C693-47F3-AB27-D9760C7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5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287CF-7DDB-4F86-AA98-E6AEB233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7DC1CE-0D41-41A4-919D-26ABE96B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3B6623-C170-40FA-A87E-81FF6C3B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B3FA43-B476-4ABC-8901-25BABDF3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C8B6DE-6F22-494A-B263-73421FC3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C936B-4796-4463-BBEB-0841C537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673F9D-A977-43DF-B1FE-E6F7859AC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0B3941-7BED-4CCF-BB9C-E1A2C53C5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5B0E49-8491-4376-AF07-5CE74416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A5E69-BEE1-4E94-A579-D0901458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32CC24-BE99-48C7-850F-AD55DEC7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57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FF641-711B-4A36-8418-024BB8B4A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C7D960-7249-4BC6-A959-71BED978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ABA465-0AF2-4A54-AE71-5397B3F92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A3EC93-44B9-40AE-87A0-C6F0F9AED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CE17EBD-332A-4FC8-A0B1-C31730AFC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275429E-39D5-4CD0-A894-3BD85062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BD64BD1-F682-4171-B9B7-AA6CEB8C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4E699AB-439F-4EDA-B12E-0F285FEC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9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AEB6C-68EA-4608-978D-F4BBDF0F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731C33-87C8-4E36-906A-1E71442D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51904F-A112-4990-9065-87021B42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C249D0-41E9-4F92-8DA2-D664177F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54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CECB22-0D20-486D-A7EA-37DD49E5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9EFDDA-24EF-4E7E-9F84-67E64FEB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C8CAC8-7D3A-4BD6-9151-1D5F0CE3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85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7C90E-9C6E-4951-BA19-4029D12D0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B8A84E-4D25-4D4B-B1CC-1E019340D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2A321F-CCBD-4AEE-A35D-348D35C80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3522EF-0DEF-4F57-8CB6-AB465E3B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787B0D-9117-4597-91DD-D6FE6EC4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ADF001-57C3-4942-B146-CB6448F9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18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369B49-8AEB-4A8E-B2A4-57B0EAB2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B8C9AA-100A-4106-9341-0B5B16F6C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C9B202-A96A-44C1-96A1-B85E3D1A9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31D41C-84CE-46BA-BDBB-B059DF8B1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B95603-1B6C-45DB-BAB8-CB02677E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021AE1-3B09-4F45-84A3-AC9DC0E1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62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A21F47B-C666-48B3-AECF-2DB95289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F22F48-710B-4567-BB43-BE2BDD74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BB4645-8D5B-4780-9574-A402DC45A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51384-2AA4-4978-8C79-50F5318EA45F}" type="datetimeFigureOut">
              <a:rPr lang="it-IT" smtClean="0"/>
              <a:t>27/05/20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6F3169-F2D5-4B4B-B4E8-99FFC7BC7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38CC06-9ED3-4BF4-8853-BD4E434E9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CE505-7A19-4656-A2CB-D33F6A8B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3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26" Type="http://schemas.openxmlformats.org/officeDocument/2006/relationships/image" Target="../media/image187.png"/><Relationship Id="rId39" Type="http://schemas.openxmlformats.org/officeDocument/2006/relationships/image" Target="../media/image200.png"/><Relationship Id="rId21" Type="http://schemas.openxmlformats.org/officeDocument/2006/relationships/image" Target="../media/image182.png"/><Relationship Id="rId34" Type="http://schemas.openxmlformats.org/officeDocument/2006/relationships/image" Target="../media/image195.png"/><Relationship Id="rId42" Type="http://schemas.openxmlformats.org/officeDocument/2006/relationships/image" Target="../media/image203.png"/><Relationship Id="rId7" Type="http://schemas.openxmlformats.org/officeDocument/2006/relationships/image" Target="../media/image172.png"/><Relationship Id="rId2" Type="http://schemas.openxmlformats.org/officeDocument/2006/relationships/image" Target="../media/image170.png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29" Type="http://schemas.openxmlformats.org/officeDocument/2006/relationships/image" Target="../media/image190.png"/><Relationship Id="rId41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15.png"/><Relationship Id="rId24" Type="http://schemas.openxmlformats.org/officeDocument/2006/relationships/image" Target="../media/image185.png"/><Relationship Id="rId32" Type="http://schemas.openxmlformats.org/officeDocument/2006/relationships/image" Target="../media/image193.png"/><Relationship Id="rId37" Type="http://schemas.openxmlformats.org/officeDocument/2006/relationships/image" Target="../media/image198.png"/><Relationship Id="rId40" Type="http://schemas.openxmlformats.org/officeDocument/2006/relationships/image" Target="../media/image201.png"/><Relationship Id="rId5" Type="http://schemas.openxmlformats.org/officeDocument/2006/relationships/image" Target="../media/image74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28" Type="http://schemas.openxmlformats.org/officeDocument/2006/relationships/image" Target="../media/image189.png"/><Relationship Id="rId36" Type="http://schemas.openxmlformats.org/officeDocument/2006/relationships/image" Target="../media/image197.png"/><Relationship Id="rId10" Type="http://schemas.openxmlformats.org/officeDocument/2006/relationships/image" Target="../media/image80.png"/><Relationship Id="rId19" Type="http://schemas.openxmlformats.org/officeDocument/2006/relationships/image" Target="../media/image180.png"/><Relationship Id="rId31" Type="http://schemas.openxmlformats.org/officeDocument/2006/relationships/image" Target="../media/image192.png"/><Relationship Id="rId4" Type="http://schemas.openxmlformats.org/officeDocument/2006/relationships/image" Target="../media/image65.svg"/><Relationship Id="rId9" Type="http://schemas.openxmlformats.org/officeDocument/2006/relationships/image" Target="../media/image73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Relationship Id="rId27" Type="http://schemas.openxmlformats.org/officeDocument/2006/relationships/image" Target="../media/image188.png"/><Relationship Id="rId30" Type="http://schemas.openxmlformats.org/officeDocument/2006/relationships/image" Target="../media/image191.png"/><Relationship Id="rId35" Type="http://schemas.openxmlformats.org/officeDocument/2006/relationships/image" Target="../media/image196.png"/><Relationship Id="rId8" Type="http://schemas.openxmlformats.org/officeDocument/2006/relationships/image" Target="../media/image72.png"/><Relationship Id="rId3" Type="http://schemas.openxmlformats.org/officeDocument/2006/relationships/image" Target="../media/image64.png"/><Relationship Id="rId12" Type="http://schemas.openxmlformats.org/officeDocument/2006/relationships/image" Target="../media/image173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33" Type="http://schemas.openxmlformats.org/officeDocument/2006/relationships/image" Target="../media/image194.png"/><Relationship Id="rId38" Type="http://schemas.openxmlformats.org/officeDocument/2006/relationships/image" Target="../media/image19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18" Type="http://schemas.openxmlformats.org/officeDocument/2006/relationships/image" Target="../media/image216.png"/><Relationship Id="rId26" Type="http://schemas.openxmlformats.org/officeDocument/2006/relationships/image" Target="../media/image224.png"/><Relationship Id="rId21" Type="http://schemas.openxmlformats.org/officeDocument/2006/relationships/image" Target="../media/image219.png"/><Relationship Id="rId34" Type="http://schemas.openxmlformats.org/officeDocument/2006/relationships/image" Target="../media/image232.png"/><Relationship Id="rId7" Type="http://schemas.openxmlformats.org/officeDocument/2006/relationships/image" Target="../media/image172.png"/><Relationship Id="rId12" Type="http://schemas.openxmlformats.org/officeDocument/2006/relationships/image" Target="../media/image211.png"/><Relationship Id="rId17" Type="http://schemas.openxmlformats.org/officeDocument/2006/relationships/image" Target="../media/image215.png"/><Relationship Id="rId25" Type="http://schemas.openxmlformats.org/officeDocument/2006/relationships/image" Target="../media/image223.png"/><Relationship Id="rId33" Type="http://schemas.openxmlformats.org/officeDocument/2006/relationships/image" Target="../media/image231.png"/><Relationship Id="rId38" Type="http://schemas.openxmlformats.org/officeDocument/2006/relationships/image" Target="../media/image236.png"/><Relationship Id="rId2" Type="http://schemas.openxmlformats.org/officeDocument/2006/relationships/image" Target="../media/image170.png"/><Relationship Id="rId16" Type="http://schemas.openxmlformats.org/officeDocument/2006/relationships/image" Target="../media/image214.png"/><Relationship Id="rId20" Type="http://schemas.openxmlformats.org/officeDocument/2006/relationships/image" Target="../media/image218.png"/><Relationship Id="rId29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15.png"/><Relationship Id="rId24" Type="http://schemas.openxmlformats.org/officeDocument/2006/relationships/image" Target="../media/image222.png"/><Relationship Id="rId32" Type="http://schemas.openxmlformats.org/officeDocument/2006/relationships/image" Target="../media/image230.png"/><Relationship Id="rId37" Type="http://schemas.openxmlformats.org/officeDocument/2006/relationships/image" Target="../media/image235.png"/><Relationship Id="rId5" Type="http://schemas.openxmlformats.org/officeDocument/2006/relationships/image" Target="../media/image74.png"/><Relationship Id="rId15" Type="http://schemas.openxmlformats.org/officeDocument/2006/relationships/image" Target="../media/image213.png"/><Relationship Id="rId23" Type="http://schemas.openxmlformats.org/officeDocument/2006/relationships/image" Target="../media/image221.png"/><Relationship Id="rId28" Type="http://schemas.openxmlformats.org/officeDocument/2006/relationships/image" Target="../media/image226.png"/><Relationship Id="rId36" Type="http://schemas.openxmlformats.org/officeDocument/2006/relationships/image" Target="../media/image234.png"/><Relationship Id="rId10" Type="http://schemas.openxmlformats.org/officeDocument/2006/relationships/image" Target="../media/image80.png"/><Relationship Id="rId19" Type="http://schemas.openxmlformats.org/officeDocument/2006/relationships/image" Target="../media/image217.png"/><Relationship Id="rId31" Type="http://schemas.openxmlformats.org/officeDocument/2006/relationships/image" Target="../media/image229.png"/><Relationship Id="rId4" Type="http://schemas.openxmlformats.org/officeDocument/2006/relationships/image" Target="../media/image65.svg"/><Relationship Id="rId9" Type="http://schemas.openxmlformats.org/officeDocument/2006/relationships/image" Target="../media/image73.png"/><Relationship Id="rId14" Type="http://schemas.openxmlformats.org/officeDocument/2006/relationships/image" Target="../media/image212.png"/><Relationship Id="rId22" Type="http://schemas.openxmlformats.org/officeDocument/2006/relationships/image" Target="../media/image220.png"/><Relationship Id="rId27" Type="http://schemas.openxmlformats.org/officeDocument/2006/relationships/image" Target="../media/image225.png"/><Relationship Id="rId30" Type="http://schemas.openxmlformats.org/officeDocument/2006/relationships/image" Target="../media/image228.png"/><Relationship Id="rId35" Type="http://schemas.openxmlformats.org/officeDocument/2006/relationships/image" Target="../media/image233.png"/><Relationship Id="rId8" Type="http://schemas.openxmlformats.org/officeDocument/2006/relationships/image" Target="../media/image72.png"/><Relationship Id="rId3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8.png"/><Relationship Id="rId7" Type="http://schemas.openxmlformats.org/officeDocument/2006/relationships/image" Target="../media/image210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244.png"/><Relationship Id="rId18" Type="http://schemas.openxmlformats.org/officeDocument/2006/relationships/image" Target="../media/image249.png"/><Relationship Id="rId26" Type="http://schemas.openxmlformats.org/officeDocument/2006/relationships/image" Target="../media/image257.png"/><Relationship Id="rId3" Type="http://schemas.openxmlformats.org/officeDocument/2006/relationships/image" Target="../media/image64.png"/><Relationship Id="rId21" Type="http://schemas.openxmlformats.org/officeDocument/2006/relationships/image" Target="../media/image252.png"/><Relationship Id="rId7" Type="http://schemas.openxmlformats.org/officeDocument/2006/relationships/image" Target="../media/image242.png"/><Relationship Id="rId12" Type="http://schemas.openxmlformats.org/officeDocument/2006/relationships/image" Target="../media/image243.png"/><Relationship Id="rId17" Type="http://schemas.openxmlformats.org/officeDocument/2006/relationships/image" Target="../media/image248.png"/><Relationship Id="rId25" Type="http://schemas.openxmlformats.org/officeDocument/2006/relationships/image" Target="../media/image256.png"/><Relationship Id="rId2" Type="http://schemas.openxmlformats.org/officeDocument/2006/relationships/image" Target="../media/image240.png"/><Relationship Id="rId16" Type="http://schemas.openxmlformats.org/officeDocument/2006/relationships/image" Target="../media/image247.png"/><Relationship Id="rId20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11" Type="http://schemas.openxmlformats.org/officeDocument/2006/relationships/image" Target="../media/image115.png"/><Relationship Id="rId24" Type="http://schemas.openxmlformats.org/officeDocument/2006/relationships/image" Target="../media/image255.png"/><Relationship Id="rId5" Type="http://schemas.openxmlformats.org/officeDocument/2006/relationships/image" Target="../media/image74.png"/><Relationship Id="rId15" Type="http://schemas.openxmlformats.org/officeDocument/2006/relationships/image" Target="../media/image246.png"/><Relationship Id="rId23" Type="http://schemas.openxmlformats.org/officeDocument/2006/relationships/image" Target="../media/image254.png"/><Relationship Id="rId10" Type="http://schemas.openxmlformats.org/officeDocument/2006/relationships/image" Target="../media/image80.png"/><Relationship Id="rId19" Type="http://schemas.openxmlformats.org/officeDocument/2006/relationships/image" Target="../media/image250.png"/><Relationship Id="rId4" Type="http://schemas.openxmlformats.org/officeDocument/2006/relationships/image" Target="../media/image65.svg"/><Relationship Id="rId9" Type="http://schemas.openxmlformats.org/officeDocument/2006/relationships/image" Target="../media/image73.png"/><Relationship Id="rId14" Type="http://schemas.openxmlformats.org/officeDocument/2006/relationships/image" Target="../media/image245.png"/><Relationship Id="rId22" Type="http://schemas.openxmlformats.org/officeDocument/2006/relationships/image" Target="../media/image2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60.png"/><Relationship Id="rId18" Type="http://schemas.openxmlformats.org/officeDocument/2006/relationships/image" Target="../media/image265.png"/><Relationship Id="rId26" Type="http://schemas.openxmlformats.org/officeDocument/2006/relationships/image" Target="../media/image273.png"/><Relationship Id="rId3" Type="http://schemas.openxmlformats.org/officeDocument/2006/relationships/image" Target="../media/image258.png"/><Relationship Id="rId21" Type="http://schemas.openxmlformats.org/officeDocument/2006/relationships/image" Target="../media/image268.png"/><Relationship Id="rId7" Type="http://schemas.openxmlformats.org/officeDocument/2006/relationships/image" Target="../media/image241.png"/><Relationship Id="rId12" Type="http://schemas.openxmlformats.org/officeDocument/2006/relationships/image" Target="../media/image259.png"/><Relationship Id="rId17" Type="http://schemas.openxmlformats.org/officeDocument/2006/relationships/image" Target="../media/image264.png"/><Relationship Id="rId25" Type="http://schemas.openxmlformats.org/officeDocument/2006/relationships/image" Target="../media/image27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3.png"/><Relationship Id="rId20" Type="http://schemas.openxmlformats.org/officeDocument/2006/relationships/image" Target="../media/image267.png"/><Relationship Id="rId29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80.png"/><Relationship Id="rId24" Type="http://schemas.openxmlformats.org/officeDocument/2006/relationships/image" Target="../media/image271.png"/><Relationship Id="rId5" Type="http://schemas.openxmlformats.org/officeDocument/2006/relationships/image" Target="../media/image65.svg"/><Relationship Id="rId15" Type="http://schemas.openxmlformats.org/officeDocument/2006/relationships/image" Target="../media/image262.png"/><Relationship Id="rId23" Type="http://schemas.openxmlformats.org/officeDocument/2006/relationships/image" Target="../media/image270.png"/><Relationship Id="rId28" Type="http://schemas.openxmlformats.org/officeDocument/2006/relationships/image" Target="../media/image275.png"/><Relationship Id="rId10" Type="http://schemas.openxmlformats.org/officeDocument/2006/relationships/image" Target="../media/image73.png"/><Relationship Id="rId19" Type="http://schemas.openxmlformats.org/officeDocument/2006/relationships/image" Target="../media/image266.png"/><Relationship Id="rId4" Type="http://schemas.openxmlformats.org/officeDocument/2006/relationships/image" Target="../media/image64.png"/><Relationship Id="rId9" Type="http://schemas.openxmlformats.org/officeDocument/2006/relationships/image" Target="../media/image72.png"/><Relationship Id="rId14" Type="http://schemas.openxmlformats.org/officeDocument/2006/relationships/image" Target="../media/image261.png"/><Relationship Id="rId22" Type="http://schemas.openxmlformats.org/officeDocument/2006/relationships/image" Target="../media/image269.png"/><Relationship Id="rId27" Type="http://schemas.openxmlformats.org/officeDocument/2006/relationships/image" Target="../media/image274.png"/><Relationship Id="rId30" Type="http://schemas.openxmlformats.org/officeDocument/2006/relationships/image" Target="../media/image2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8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80.png"/><Relationship Id="rId2" Type="http://schemas.openxmlformats.org/officeDocument/2006/relationships/image" Target="../media/image278.png"/><Relationship Id="rId16" Type="http://schemas.openxmlformats.org/officeDocument/2006/relationships/image" Target="../media/image1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79.png"/><Relationship Id="rId5" Type="http://schemas.openxmlformats.org/officeDocument/2006/relationships/image" Target="../media/image9.png"/><Relationship Id="rId15" Type="http://schemas.openxmlformats.org/officeDocument/2006/relationships/image" Target="../media/image135.png"/><Relationship Id="rId10" Type="http://schemas.openxmlformats.org/officeDocument/2006/relationships/image" Target="../media/image67.png"/><Relationship Id="rId4" Type="http://schemas.openxmlformats.org/officeDocument/2006/relationships/image" Target="../media/image8.svg"/><Relationship Id="rId9" Type="http://schemas.openxmlformats.org/officeDocument/2006/relationships/image" Target="../media/image57.png"/><Relationship Id="rId14" Type="http://schemas.openxmlformats.org/officeDocument/2006/relationships/image" Target="../media/image2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2.png"/><Relationship Id="rId18" Type="http://schemas.openxmlformats.org/officeDocument/2006/relationships/image" Target="../media/image297.png"/><Relationship Id="rId26" Type="http://schemas.openxmlformats.org/officeDocument/2006/relationships/image" Target="../media/image305.png"/><Relationship Id="rId3" Type="http://schemas.openxmlformats.org/officeDocument/2006/relationships/image" Target="../media/image136.svg"/><Relationship Id="rId21" Type="http://schemas.openxmlformats.org/officeDocument/2006/relationships/image" Target="../media/image300.png"/><Relationship Id="rId7" Type="http://schemas.openxmlformats.org/officeDocument/2006/relationships/image" Target="../media/image287.png"/><Relationship Id="rId12" Type="http://schemas.openxmlformats.org/officeDocument/2006/relationships/image" Target="../media/image291.png"/><Relationship Id="rId17" Type="http://schemas.openxmlformats.org/officeDocument/2006/relationships/image" Target="../media/image296.png"/><Relationship Id="rId25" Type="http://schemas.openxmlformats.org/officeDocument/2006/relationships/image" Target="../media/image304.png"/><Relationship Id="rId2" Type="http://schemas.openxmlformats.org/officeDocument/2006/relationships/image" Target="../media/image135.png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29" Type="http://schemas.openxmlformats.org/officeDocument/2006/relationships/image" Target="../media/image3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11" Type="http://schemas.openxmlformats.org/officeDocument/2006/relationships/image" Target="../media/image68.png"/><Relationship Id="rId24" Type="http://schemas.openxmlformats.org/officeDocument/2006/relationships/image" Target="../media/image303.png"/><Relationship Id="rId5" Type="http://schemas.openxmlformats.org/officeDocument/2006/relationships/image" Target="../media/image74.png"/><Relationship Id="rId15" Type="http://schemas.openxmlformats.org/officeDocument/2006/relationships/image" Target="../media/image294.png"/><Relationship Id="rId23" Type="http://schemas.openxmlformats.org/officeDocument/2006/relationships/image" Target="../media/image302.png"/><Relationship Id="rId28" Type="http://schemas.openxmlformats.org/officeDocument/2006/relationships/image" Target="../media/image307.png"/><Relationship Id="rId10" Type="http://schemas.openxmlformats.org/officeDocument/2006/relationships/image" Target="../media/image290.png"/><Relationship Id="rId19" Type="http://schemas.openxmlformats.org/officeDocument/2006/relationships/image" Target="../media/image298.png"/><Relationship Id="rId31" Type="http://schemas.openxmlformats.org/officeDocument/2006/relationships/image" Target="../media/image310.png"/><Relationship Id="rId4" Type="http://schemas.openxmlformats.org/officeDocument/2006/relationships/image" Target="../media/image285.png"/><Relationship Id="rId9" Type="http://schemas.openxmlformats.org/officeDocument/2006/relationships/image" Target="../media/image289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Relationship Id="rId27" Type="http://schemas.openxmlformats.org/officeDocument/2006/relationships/image" Target="../media/image306.png"/><Relationship Id="rId30" Type="http://schemas.openxmlformats.org/officeDocument/2006/relationships/image" Target="../media/image3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6.png"/><Relationship Id="rId18" Type="http://schemas.openxmlformats.org/officeDocument/2006/relationships/image" Target="../media/image321.png"/><Relationship Id="rId26" Type="http://schemas.openxmlformats.org/officeDocument/2006/relationships/image" Target="../media/image329.png"/><Relationship Id="rId3" Type="http://schemas.openxmlformats.org/officeDocument/2006/relationships/image" Target="../media/image135.png"/><Relationship Id="rId21" Type="http://schemas.openxmlformats.org/officeDocument/2006/relationships/image" Target="../media/image324.png"/><Relationship Id="rId7" Type="http://schemas.openxmlformats.org/officeDocument/2006/relationships/image" Target="../media/image311.png"/><Relationship Id="rId12" Type="http://schemas.openxmlformats.org/officeDocument/2006/relationships/image" Target="../media/image315.png"/><Relationship Id="rId17" Type="http://schemas.openxmlformats.org/officeDocument/2006/relationships/image" Target="../media/image320.png"/><Relationship Id="rId25" Type="http://schemas.openxmlformats.org/officeDocument/2006/relationships/image" Target="../media/image3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9.png"/><Relationship Id="rId20" Type="http://schemas.openxmlformats.org/officeDocument/2006/relationships/image" Target="../media/image323.png"/><Relationship Id="rId29" Type="http://schemas.openxmlformats.org/officeDocument/2006/relationships/image" Target="../media/image3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213.png"/><Relationship Id="rId24" Type="http://schemas.openxmlformats.org/officeDocument/2006/relationships/image" Target="../media/image327.png"/><Relationship Id="rId5" Type="http://schemas.openxmlformats.org/officeDocument/2006/relationships/image" Target="../media/image285.png"/><Relationship Id="rId15" Type="http://schemas.openxmlformats.org/officeDocument/2006/relationships/image" Target="../media/image318.png"/><Relationship Id="rId23" Type="http://schemas.openxmlformats.org/officeDocument/2006/relationships/image" Target="../media/image326.png"/><Relationship Id="rId28" Type="http://schemas.openxmlformats.org/officeDocument/2006/relationships/image" Target="../media/image308.png"/><Relationship Id="rId10" Type="http://schemas.openxmlformats.org/officeDocument/2006/relationships/image" Target="../media/image314.png"/><Relationship Id="rId19" Type="http://schemas.openxmlformats.org/officeDocument/2006/relationships/image" Target="../media/image322.png"/><Relationship Id="rId4" Type="http://schemas.openxmlformats.org/officeDocument/2006/relationships/image" Target="../media/image136.svg"/><Relationship Id="rId9" Type="http://schemas.openxmlformats.org/officeDocument/2006/relationships/image" Target="../media/image313.png"/><Relationship Id="rId14" Type="http://schemas.openxmlformats.org/officeDocument/2006/relationships/image" Target="../media/image317.png"/><Relationship Id="rId22" Type="http://schemas.openxmlformats.org/officeDocument/2006/relationships/image" Target="../media/image325.png"/><Relationship Id="rId27" Type="http://schemas.openxmlformats.org/officeDocument/2006/relationships/image" Target="../media/image330.png"/><Relationship Id="rId30" Type="http://schemas.openxmlformats.org/officeDocument/2006/relationships/image" Target="../media/image2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sv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40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9.png"/><Relationship Id="rId8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13" Type="http://schemas.openxmlformats.org/officeDocument/2006/relationships/image" Target="../media/image310.png"/><Relationship Id="rId3" Type="http://schemas.openxmlformats.org/officeDocument/2006/relationships/image" Target="../media/image136.svg"/><Relationship Id="rId7" Type="http://schemas.openxmlformats.org/officeDocument/2006/relationships/image" Target="../media/image287.png"/><Relationship Id="rId12" Type="http://schemas.openxmlformats.org/officeDocument/2006/relationships/image" Target="../media/image30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11" Type="http://schemas.openxmlformats.org/officeDocument/2006/relationships/image" Target="../media/image308.png"/><Relationship Id="rId5" Type="http://schemas.openxmlformats.org/officeDocument/2006/relationships/image" Target="../media/image74.png"/><Relationship Id="rId10" Type="http://schemas.openxmlformats.org/officeDocument/2006/relationships/image" Target="../media/image337.png"/><Relationship Id="rId9" Type="http://schemas.openxmlformats.org/officeDocument/2006/relationships/image" Target="../media/image336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343.png"/><Relationship Id="rId3" Type="http://schemas.openxmlformats.org/officeDocument/2006/relationships/image" Target="../media/image136.svg"/><Relationship Id="rId21" Type="http://schemas.openxmlformats.org/officeDocument/2006/relationships/image" Target="../media/image340.png"/><Relationship Id="rId34" Type="http://schemas.openxmlformats.org/officeDocument/2006/relationships/image" Target="../media/image287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342.png"/><Relationship Id="rId33" Type="http://schemas.openxmlformats.org/officeDocument/2006/relationships/image" Target="../media/image286.png"/><Relationship Id="rId2" Type="http://schemas.openxmlformats.org/officeDocument/2006/relationships/image" Target="../media/image135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33.png"/><Relationship Id="rId32" Type="http://schemas.openxmlformats.org/officeDocument/2006/relationships/image" Target="../media/image346.png"/><Relationship Id="rId37" Type="http://schemas.openxmlformats.org/officeDocument/2006/relationships/image" Target="../media/image310.png"/><Relationship Id="rId15" Type="http://schemas.openxmlformats.org/officeDocument/2006/relationships/image" Target="../media/image124.png"/><Relationship Id="rId23" Type="http://schemas.openxmlformats.org/officeDocument/2006/relationships/image" Target="../media/image341.png"/><Relationship Id="rId28" Type="http://schemas.openxmlformats.org/officeDocument/2006/relationships/image" Target="../media/image137.png"/><Relationship Id="rId5" Type="http://schemas.openxmlformats.org/officeDocument/2006/relationships/image" Target="../media/image74.png"/><Relationship Id="rId36" Type="http://schemas.openxmlformats.org/officeDocument/2006/relationships/image" Target="../media/image309.png"/><Relationship Id="rId19" Type="http://schemas.openxmlformats.org/officeDocument/2006/relationships/image" Target="../media/image339.png"/><Relationship Id="rId31" Type="http://schemas.openxmlformats.org/officeDocument/2006/relationships/image" Target="../media/image1190.png"/><Relationship Id="rId4" Type="http://schemas.openxmlformats.org/officeDocument/2006/relationships/image" Target="../media/image33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344.png"/><Relationship Id="rId30" Type="http://schemas.openxmlformats.org/officeDocument/2006/relationships/image" Target="../media/image345.png"/><Relationship Id="rId35" Type="http://schemas.openxmlformats.org/officeDocument/2006/relationships/image" Target="../media/image3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3.png"/><Relationship Id="rId18" Type="http://schemas.openxmlformats.org/officeDocument/2006/relationships/image" Target="../media/image160.png"/><Relationship Id="rId26" Type="http://schemas.openxmlformats.org/officeDocument/2006/relationships/image" Target="../media/image168.png"/><Relationship Id="rId3" Type="http://schemas.openxmlformats.org/officeDocument/2006/relationships/image" Target="../media/image136.svg"/><Relationship Id="rId21" Type="http://schemas.openxmlformats.org/officeDocument/2006/relationships/image" Target="../media/image163.png"/><Relationship Id="rId7" Type="http://schemas.openxmlformats.org/officeDocument/2006/relationships/image" Target="../media/image3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5" Type="http://schemas.openxmlformats.org/officeDocument/2006/relationships/image" Target="../media/image167.png"/><Relationship Id="rId33" Type="http://schemas.openxmlformats.org/officeDocument/2006/relationships/image" Target="../media/image354.png"/><Relationship Id="rId2" Type="http://schemas.openxmlformats.org/officeDocument/2006/relationships/image" Target="../media/image135.png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29" Type="http://schemas.openxmlformats.org/officeDocument/2006/relationships/image" Target="../media/image2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352.png"/><Relationship Id="rId24" Type="http://schemas.openxmlformats.org/officeDocument/2006/relationships/image" Target="../media/image166.png"/><Relationship Id="rId32" Type="http://schemas.openxmlformats.org/officeDocument/2006/relationships/image" Target="../media/image284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23" Type="http://schemas.openxmlformats.org/officeDocument/2006/relationships/image" Target="../media/image165.png"/><Relationship Id="rId28" Type="http://schemas.openxmlformats.org/officeDocument/2006/relationships/image" Target="../media/image286.png"/><Relationship Id="rId10" Type="http://schemas.openxmlformats.org/officeDocument/2006/relationships/image" Target="../media/image351.png"/><Relationship Id="rId19" Type="http://schemas.openxmlformats.org/officeDocument/2006/relationships/image" Target="../media/image161.png"/><Relationship Id="rId31" Type="http://schemas.openxmlformats.org/officeDocument/2006/relationships/image" Target="../media/image309.png"/><Relationship Id="rId4" Type="http://schemas.openxmlformats.org/officeDocument/2006/relationships/image" Target="../media/image348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Relationship Id="rId22" Type="http://schemas.openxmlformats.org/officeDocument/2006/relationships/image" Target="../media/image164.png"/><Relationship Id="rId27" Type="http://schemas.openxmlformats.org/officeDocument/2006/relationships/image" Target="../media/image74.png"/><Relationship Id="rId30" Type="http://schemas.openxmlformats.org/officeDocument/2006/relationships/image" Target="../media/image308.png"/><Relationship Id="rId8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0.png"/><Relationship Id="rId18" Type="http://schemas.openxmlformats.org/officeDocument/2006/relationships/image" Target="../media/image363.png"/><Relationship Id="rId26" Type="http://schemas.openxmlformats.org/officeDocument/2006/relationships/image" Target="../media/image194.png"/><Relationship Id="rId39" Type="http://schemas.openxmlformats.org/officeDocument/2006/relationships/image" Target="../media/image308.png"/><Relationship Id="rId21" Type="http://schemas.openxmlformats.org/officeDocument/2006/relationships/image" Target="../media/image189.png"/><Relationship Id="rId34" Type="http://schemas.openxmlformats.org/officeDocument/2006/relationships/image" Target="../media/image202.png"/><Relationship Id="rId7" Type="http://schemas.openxmlformats.org/officeDocument/2006/relationships/image" Target="../media/image357.png"/><Relationship Id="rId2" Type="http://schemas.openxmlformats.org/officeDocument/2006/relationships/image" Target="../media/image135.png"/><Relationship Id="rId16" Type="http://schemas.openxmlformats.org/officeDocument/2006/relationships/image" Target="../media/image362.png"/><Relationship Id="rId20" Type="http://schemas.openxmlformats.org/officeDocument/2006/relationships/image" Target="../media/image365.png"/><Relationship Id="rId29" Type="http://schemas.openxmlformats.org/officeDocument/2006/relationships/image" Target="../media/image369.png"/><Relationship Id="rId41" Type="http://schemas.openxmlformats.org/officeDocument/2006/relationships/image" Target="../media/image3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24" Type="http://schemas.openxmlformats.org/officeDocument/2006/relationships/image" Target="../media/image192.png"/><Relationship Id="rId32" Type="http://schemas.openxmlformats.org/officeDocument/2006/relationships/image" Target="../media/image371.png"/><Relationship Id="rId37" Type="http://schemas.openxmlformats.org/officeDocument/2006/relationships/image" Target="../media/image286.png"/><Relationship Id="rId40" Type="http://schemas.openxmlformats.org/officeDocument/2006/relationships/image" Target="../media/image284.png"/><Relationship Id="rId5" Type="http://schemas.openxmlformats.org/officeDocument/2006/relationships/image" Target="../media/image356.png"/><Relationship Id="rId15" Type="http://schemas.openxmlformats.org/officeDocument/2006/relationships/image" Target="../media/image361.png"/><Relationship Id="rId23" Type="http://schemas.openxmlformats.org/officeDocument/2006/relationships/image" Target="../media/image367.png"/><Relationship Id="rId28" Type="http://schemas.openxmlformats.org/officeDocument/2006/relationships/image" Target="../media/image196.png"/><Relationship Id="rId36" Type="http://schemas.openxmlformats.org/officeDocument/2006/relationships/image" Target="../media/image74.png"/><Relationship Id="rId10" Type="http://schemas.openxmlformats.org/officeDocument/2006/relationships/image" Target="../media/image358.png"/><Relationship Id="rId19" Type="http://schemas.openxmlformats.org/officeDocument/2006/relationships/image" Target="../media/image364.png"/><Relationship Id="rId31" Type="http://schemas.openxmlformats.org/officeDocument/2006/relationships/image" Target="../media/image199.png"/><Relationship Id="rId4" Type="http://schemas.openxmlformats.org/officeDocument/2006/relationships/image" Target="../media/image355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Relationship Id="rId22" Type="http://schemas.openxmlformats.org/officeDocument/2006/relationships/image" Target="../media/image366.png"/><Relationship Id="rId27" Type="http://schemas.openxmlformats.org/officeDocument/2006/relationships/image" Target="../media/image195.png"/><Relationship Id="rId30" Type="http://schemas.openxmlformats.org/officeDocument/2006/relationships/image" Target="../media/image370.png"/><Relationship Id="rId35" Type="http://schemas.openxmlformats.org/officeDocument/2006/relationships/image" Target="../media/image372.png"/><Relationship Id="rId8" Type="http://schemas.openxmlformats.org/officeDocument/2006/relationships/image" Target="../media/image176.png"/><Relationship Id="rId3" Type="http://schemas.openxmlformats.org/officeDocument/2006/relationships/image" Target="../media/image136.svg"/><Relationship Id="rId12" Type="http://schemas.openxmlformats.org/officeDocument/2006/relationships/image" Target="../media/image359.png"/><Relationship Id="rId17" Type="http://schemas.openxmlformats.org/officeDocument/2006/relationships/image" Target="../media/image185.png"/><Relationship Id="rId25" Type="http://schemas.openxmlformats.org/officeDocument/2006/relationships/image" Target="../media/image368.png"/><Relationship Id="rId33" Type="http://schemas.openxmlformats.org/officeDocument/2006/relationships/image" Target="../media/image201.png"/><Relationship Id="rId38" Type="http://schemas.openxmlformats.org/officeDocument/2006/relationships/image" Target="../media/image2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3" Type="http://schemas.openxmlformats.org/officeDocument/2006/relationships/image" Target="../media/image374.png"/><Relationship Id="rId7" Type="http://schemas.openxmlformats.org/officeDocument/2006/relationships/image" Target="../media/image209.png"/><Relationship Id="rId2" Type="http://schemas.openxmlformats.org/officeDocument/2006/relationships/image" Target="../media/image3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6.png"/><Relationship Id="rId5" Type="http://schemas.openxmlformats.org/officeDocument/2006/relationships/image" Target="../media/image207.png"/><Relationship Id="rId4" Type="http://schemas.openxmlformats.org/officeDocument/2006/relationships/image" Target="../media/image37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26" Type="http://schemas.openxmlformats.org/officeDocument/2006/relationships/image" Target="../media/image383.png"/><Relationship Id="rId21" Type="http://schemas.openxmlformats.org/officeDocument/2006/relationships/image" Target="../media/image381.png"/><Relationship Id="rId34" Type="http://schemas.openxmlformats.org/officeDocument/2006/relationships/image" Target="../media/image287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5" Type="http://schemas.openxmlformats.org/officeDocument/2006/relationships/image" Target="../media/image234.png"/><Relationship Id="rId33" Type="http://schemas.openxmlformats.org/officeDocument/2006/relationships/image" Target="../media/image286.png"/><Relationship Id="rId2" Type="http://schemas.openxmlformats.org/officeDocument/2006/relationships/image" Target="../media/image211.png"/><Relationship Id="rId16" Type="http://schemas.openxmlformats.org/officeDocument/2006/relationships/image" Target="../media/image379.png"/><Relationship Id="rId20" Type="http://schemas.openxmlformats.org/officeDocument/2006/relationships/image" Target="../media/image229.png"/><Relationship Id="rId29" Type="http://schemas.openxmlformats.org/officeDocument/2006/relationships/image" Target="../media/image1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24" Type="http://schemas.openxmlformats.org/officeDocument/2006/relationships/image" Target="../media/image233.png"/><Relationship Id="rId32" Type="http://schemas.openxmlformats.org/officeDocument/2006/relationships/image" Target="../media/image74.png"/><Relationship Id="rId37" Type="http://schemas.openxmlformats.org/officeDocument/2006/relationships/image" Target="../media/image309.png"/><Relationship Id="rId5" Type="http://schemas.openxmlformats.org/officeDocument/2006/relationships/image" Target="../media/image214.png"/><Relationship Id="rId15" Type="http://schemas.openxmlformats.org/officeDocument/2006/relationships/image" Target="../media/image378.png"/><Relationship Id="rId23" Type="http://schemas.openxmlformats.org/officeDocument/2006/relationships/image" Target="../media/image382.png"/><Relationship Id="rId28" Type="http://schemas.openxmlformats.org/officeDocument/2006/relationships/image" Target="../media/image135.png"/><Relationship Id="rId36" Type="http://schemas.openxmlformats.org/officeDocument/2006/relationships/image" Target="../media/image284.png"/><Relationship Id="rId10" Type="http://schemas.openxmlformats.org/officeDocument/2006/relationships/image" Target="../media/image219.png"/><Relationship Id="rId19" Type="http://schemas.openxmlformats.org/officeDocument/2006/relationships/image" Target="../media/image380.png"/><Relationship Id="rId31" Type="http://schemas.openxmlformats.org/officeDocument/2006/relationships/image" Target="../media/image362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Relationship Id="rId22" Type="http://schemas.openxmlformats.org/officeDocument/2006/relationships/image" Target="../media/image231.png"/><Relationship Id="rId27" Type="http://schemas.openxmlformats.org/officeDocument/2006/relationships/image" Target="../media/image236.png"/><Relationship Id="rId30" Type="http://schemas.openxmlformats.org/officeDocument/2006/relationships/image" Target="../media/image355.png"/><Relationship Id="rId35" Type="http://schemas.openxmlformats.org/officeDocument/2006/relationships/image" Target="../media/image308.png"/><Relationship Id="rId8" Type="http://schemas.openxmlformats.org/officeDocument/2006/relationships/image" Target="../media/image217.png"/><Relationship Id="rId3" Type="http://schemas.openxmlformats.org/officeDocument/2006/relationships/image" Target="../media/image2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384.png"/><Relationship Id="rId7" Type="http://schemas.openxmlformats.org/officeDocument/2006/relationships/image" Target="../media/image210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8.sv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7.png"/><Relationship Id="rId16" Type="http://schemas.openxmlformats.org/officeDocument/2006/relationships/image" Target="../media/image50.png"/><Relationship Id="rId20" Type="http://schemas.openxmlformats.org/officeDocument/2006/relationships/image" Target="../media/image37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5" Type="http://schemas.openxmlformats.org/officeDocument/2006/relationships/image" Target="../media/image10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54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9.png"/><Relationship Id="rId9" Type="http://schemas.openxmlformats.org/officeDocument/2006/relationships/image" Target="../media/image43.png"/><Relationship Id="rId14" Type="http://schemas.openxmlformats.org/officeDocument/2006/relationships/image" Target="../media/image35.png"/><Relationship Id="rId22" Type="http://schemas.openxmlformats.org/officeDocument/2006/relationships/image" Target="../media/image48.png"/><Relationship Id="rId27" Type="http://schemas.openxmlformats.org/officeDocument/2006/relationships/image" Target="../media/image61.png"/><Relationship Id="rId30" Type="http://schemas.openxmlformats.org/officeDocument/2006/relationships/image" Target="../media/image56.png"/><Relationship Id="rId8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70.png"/><Relationship Id="rId33" Type="http://schemas.openxmlformats.org/officeDocument/2006/relationships/image" Target="../media/image67.png"/><Relationship Id="rId2" Type="http://schemas.openxmlformats.org/officeDocument/2006/relationships/image" Target="../media/image6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9.png"/><Relationship Id="rId5" Type="http://schemas.openxmlformats.org/officeDocument/2006/relationships/image" Target="../media/image9.png"/><Relationship Id="rId15" Type="http://schemas.openxmlformats.org/officeDocument/2006/relationships/image" Target="../media/image65.svg"/><Relationship Id="rId23" Type="http://schemas.openxmlformats.org/officeDocument/2006/relationships/image" Target="../media/image57.png"/><Relationship Id="rId4" Type="http://schemas.openxmlformats.org/officeDocument/2006/relationships/image" Target="../media/image8.svg"/><Relationship Id="rId1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9" Type="http://schemas.openxmlformats.org/officeDocument/2006/relationships/image" Target="../media/image80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72.png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image" Target="../media/image64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87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73.png"/><Relationship Id="rId36" Type="http://schemas.openxmlformats.org/officeDocument/2006/relationships/image" Target="../media/image106.png"/><Relationship Id="rId10" Type="http://schemas.openxmlformats.org/officeDocument/2006/relationships/image" Target="../media/image68.png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8" Type="http://schemas.openxmlformats.org/officeDocument/2006/relationships/image" Target="../media/image78.png"/><Relationship Id="rId3" Type="http://schemas.openxmlformats.org/officeDocument/2006/relationships/image" Target="../media/image6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65.svg"/><Relationship Id="rId7" Type="http://schemas.openxmlformats.org/officeDocument/2006/relationships/image" Target="../media/image72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64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98.png"/><Relationship Id="rId5" Type="http://schemas.openxmlformats.org/officeDocument/2006/relationships/image" Target="../media/image75.png"/><Relationship Id="rId15" Type="http://schemas.openxmlformats.org/officeDocument/2006/relationships/image" Target="../media/image112.png"/><Relationship Id="rId10" Type="http://schemas.openxmlformats.org/officeDocument/2006/relationships/image" Target="../media/image87.png"/><Relationship Id="rId19" Type="http://schemas.openxmlformats.org/officeDocument/2006/relationships/image" Target="../media/image116.png"/><Relationship Id="rId4" Type="http://schemas.openxmlformats.org/officeDocument/2006/relationships/image" Target="../media/image74.png"/><Relationship Id="rId9" Type="http://schemas.openxmlformats.org/officeDocument/2006/relationships/image" Target="../media/image80.png"/><Relationship Id="rId14" Type="http://schemas.openxmlformats.org/officeDocument/2006/relationships/image" Target="../media/image1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19.png"/><Relationship Id="rId3" Type="http://schemas.openxmlformats.org/officeDocument/2006/relationships/image" Target="../media/image64.png"/><Relationship Id="rId21" Type="http://schemas.openxmlformats.org/officeDocument/2006/relationships/image" Target="../media/image130.png"/><Relationship Id="rId7" Type="http://schemas.openxmlformats.org/officeDocument/2006/relationships/image" Target="../media/image7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34.png"/><Relationship Id="rId2" Type="http://schemas.openxmlformats.org/officeDocument/2006/relationships/image" Target="../media/image118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29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15.png"/><Relationship Id="rId24" Type="http://schemas.openxmlformats.org/officeDocument/2006/relationships/image" Target="../media/image133.png"/><Relationship Id="rId32" Type="http://schemas.openxmlformats.org/officeDocument/2006/relationships/image" Target="../media/image120.png"/><Relationship Id="rId5" Type="http://schemas.openxmlformats.org/officeDocument/2006/relationships/image" Target="../media/image7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28" Type="http://schemas.openxmlformats.org/officeDocument/2006/relationships/image" Target="../media/image137.png"/><Relationship Id="rId10" Type="http://schemas.openxmlformats.org/officeDocument/2006/relationships/image" Target="../media/image80.png"/><Relationship Id="rId19" Type="http://schemas.openxmlformats.org/officeDocument/2006/relationships/image" Target="../media/image128.png"/><Relationship Id="rId31" Type="http://schemas.openxmlformats.org/officeDocument/2006/relationships/image" Target="../media/image1190.png"/><Relationship Id="rId4" Type="http://schemas.openxmlformats.org/officeDocument/2006/relationships/image" Target="../media/image65.svg"/><Relationship Id="rId9" Type="http://schemas.openxmlformats.org/officeDocument/2006/relationships/image" Target="../media/image73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Relationship Id="rId27" Type="http://schemas.openxmlformats.org/officeDocument/2006/relationships/image" Target="../media/image136.png"/><Relationship Id="rId30" Type="http://schemas.openxmlformats.org/officeDocument/2006/relationships/image" Target="../media/image1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png"/><Relationship Id="rId3" Type="http://schemas.openxmlformats.org/officeDocument/2006/relationships/image" Target="../media/image64.png"/><Relationship Id="rId21" Type="http://schemas.openxmlformats.org/officeDocument/2006/relationships/image" Target="../media/image156.png"/><Relationship Id="rId34" Type="http://schemas.openxmlformats.org/officeDocument/2006/relationships/image" Target="../media/image169.png"/><Relationship Id="rId7" Type="http://schemas.openxmlformats.org/officeDocument/2006/relationships/image" Target="../media/image76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33" Type="http://schemas.openxmlformats.org/officeDocument/2006/relationships/image" Target="../media/image168.png"/><Relationship Id="rId2" Type="http://schemas.openxmlformats.org/officeDocument/2006/relationships/image" Target="../media/image146.png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29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15.png"/><Relationship Id="rId24" Type="http://schemas.openxmlformats.org/officeDocument/2006/relationships/image" Target="../media/image159.png"/><Relationship Id="rId32" Type="http://schemas.openxmlformats.org/officeDocument/2006/relationships/image" Target="../media/image167.png"/><Relationship Id="rId5" Type="http://schemas.openxmlformats.org/officeDocument/2006/relationships/image" Target="../media/image74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10" Type="http://schemas.openxmlformats.org/officeDocument/2006/relationships/image" Target="../media/image80.png"/><Relationship Id="rId19" Type="http://schemas.openxmlformats.org/officeDocument/2006/relationships/image" Target="../media/image154.png"/><Relationship Id="rId31" Type="http://schemas.openxmlformats.org/officeDocument/2006/relationships/image" Target="../media/image166.png"/><Relationship Id="rId4" Type="http://schemas.openxmlformats.org/officeDocument/2006/relationships/image" Target="../media/image65.svg"/><Relationship Id="rId9" Type="http://schemas.openxmlformats.org/officeDocument/2006/relationships/image" Target="../media/image73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Relationship Id="rId8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270FEDD-C991-40BF-9E44-E13241B14945}"/>
                  </a:ext>
                </a:extLst>
              </p:cNvPr>
              <p:cNvSpPr txBox="1"/>
              <p:nvPr/>
            </p:nvSpPr>
            <p:spPr>
              <a:xfrm>
                <a:off x="696000" y="260059"/>
                <a:ext cx="10800000" cy="3765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2400"/>
                  </a:spcAft>
                </a:pP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MOTO ALLA FANNO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Un ugello convergente divergente è collegato ad un condotto adiabatico, come mostrato in figura. Supponendo che: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b="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=2.0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=0.01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</m:t>
                    </m:r>
                  </m:oMath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determinare le condizioni termofluidodinamiche all'uscita del condotto e la caduta di  pressione di ristagno, nei seguenti casi:</a:t>
                </a:r>
              </a:p>
              <a:p>
                <a:pPr marL="457200" indent="-457200" algn="just">
                  <a:lnSpc>
                    <a:spcPct val="110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	per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=93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68.034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39.904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25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10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457200" indent="-457200" algn="just">
                  <a:lnSpc>
                    <a:spcPct val="110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per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=93.242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65.569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  <m: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35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5270FEDD-C991-40BF-9E44-E13241B14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60059"/>
                <a:ext cx="10800000" cy="3765583"/>
              </a:xfrm>
              <a:prstGeom prst="rect">
                <a:avLst/>
              </a:prstGeom>
              <a:blipFill>
                <a:blip r:embed="rId2"/>
                <a:stretch>
                  <a:fillRect l="-564" t="-972" r="-564" b="-2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uppo 60">
            <a:extLst>
              <a:ext uri="{FF2B5EF4-FFF2-40B4-BE49-F238E27FC236}">
                <a16:creationId xmlns:a16="http://schemas.microsoft.com/office/drawing/2014/main" id="{C2B0D251-5A86-4451-883D-89FB3B3E7B68}"/>
              </a:ext>
            </a:extLst>
          </p:cNvPr>
          <p:cNvGrpSpPr>
            <a:grpSpLocks noChangeAspect="1"/>
          </p:cNvGrpSpPr>
          <p:nvPr/>
        </p:nvGrpSpPr>
        <p:grpSpPr>
          <a:xfrm>
            <a:off x="2940358" y="4831466"/>
            <a:ext cx="6311284" cy="1559907"/>
            <a:chOff x="3402151" y="4831466"/>
            <a:chExt cx="6311284" cy="1559907"/>
          </a:xfrm>
        </p:grpSpPr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F72BCB91-4E85-4370-8CA7-32D505DB2336}"/>
                </a:ext>
              </a:extLst>
            </p:cNvPr>
            <p:cNvSpPr/>
            <p:nvPr/>
          </p:nvSpPr>
          <p:spPr>
            <a:xfrm>
              <a:off x="3612278" y="5205990"/>
              <a:ext cx="1066800" cy="594729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E8D03BB9-AF5D-481A-A034-5400D3709B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9078" y="5542776"/>
              <a:ext cx="370135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AC543F4A-795B-4459-97D2-0F1425AD6C6B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0E68C223-CDD3-4C8D-842B-67B2B017EC59}"/>
                </a:ext>
              </a:extLst>
            </p:cNvPr>
            <p:cNvCxnSpPr>
              <a:stCxn id="13" idx="6"/>
            </p:cNvCxnSpPr>
            <p:nvPr/>
          </p:nvCxnSpPr>
          <p:spPr>
            <a:xfrm flipH="1">
              <a:off x="4145678" y="5798921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8C5D1509-3942-454C-A5FC-4B161B7584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0018" y="5561249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34AF56F2-8A10-4FCB-8020-CED1A74E72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C019A84D-B1D3-4A8F-86A3-13190EEF9EB6}"/>
                    </a:ext>
                  </a:extLst>
                </p:cNvPr>
                <p:cNvSpPr txBox="1"/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C019A84D-B1D3-4A8F-86A3-13190EEF9E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E7B04765-8542-4F54-88E0-32F1D160EEE6}"/>
                    </a:ext>
                  </a:extLst>
                </p:cNvPr>
                <p:cNvSpPr txBox="1"/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E7B04765-8542-4F54-88E0-32F1D160E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254" r="-15254" b="-65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sellaDiTesto 35">
                  <a:extLst>
                    <a:ext uri="{FF2B5EF4-FFF2-40B4-BE49-F238E27FC236}">
                      <a16:creationId xmlns:a16="http://schemas.microsoft.com/office/drawing/2014/main" id="{B92FEE75-5EF9-4879-B960-97C4D43F36A0}"/>
                    </a:ext>
                  </a:extLst>
                </p:cNvPr>
                <p:cNvSpPr txBox="1"/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6" name="CasellaDiTesto 35">
                  <a:extLst>
                    <a:ext uri="{FF2B5EF4-FFF2-40B4-BE49-F238E27FC236}">
                      <a16:creationId xmlns:a16="http://schemas.microsoft.com/office/drawing/2014/main" id="{B92FEE75-5EF9-4879-B960-97C4D43F36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333" r="-15000" b="-652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5C78068C-F7FA-465D-B47C-67D96F88D641}"/>
                </a:ext>
              </a:extLst>
            </p:cNvPr>
            <p:cNvCxnSpPr>
              <a:cxnSpLocks/>
            </p:cNvCxnSpPr>
            <p:nvPr/>
          </p:nvCxnSpPr>
          <p:spPr>
            <a:xfrm>
              <a:off x="8377689" y="5542776"/>
              <a:ext cx="9568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12F4C360-6775-4EC3-B9FE-E49480D097EB}"/>
                </a:ext>
              </a:extLst>
            </p:cNvPr>
            <p:cNvCxnSpPr>
              <a:cxnSpLocks/>
            </p:cNvCxnSpPr>
            <p:nvPr/>
          </p:nvCxnSpPr>
          <p:spPr>
            <a:xfrm>
              <a:off x="8377689" y="6374913"/>
              <a:ext cx="9568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5F60B343-D3F2-46C6-9B24-33D18213BD48}"/>
                </a:ext>
              </a:extLst>
            </p:cNvPr>
            <p:cNvCxnSpPr>
              <a:cxnSpLocks/>
            </p:cNvCxnSpPr>
            <p:nvPr/>
          </p:nvCxnSpPr>
          <p:spPr>
            <a:xfrm>
              <a:off x="9161914" y="5542776"/>
              <a:ext cx="0" cy="832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sellaDiTesto 50">
                  <a:extLst>
                    <a:ext uri="{FF2B5EF4-FFF2-40B4-BE49-F238E27FC236}">
                      <a16:creationId xmlns:a16="http://schemas.microsoft.com/office/drawing/2014/main" id="{131516B3-45E2-4D65-B55D-C493D8AC87E1}"/>
                    </a:ext>
                  </a:extLst>
                </p:cNvPr>
                <p:cNvSpPr txBox="1"/>
                <p:nvPr/>
              </p:nvSpPr>
              <p:spPr>
                <a:xfrm>
                  <a:off x="9251449" y="5804895"/>
                  <a:ext cx="46198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51" name="CasellaDiTesto 50">
                  <a:extLst>
                    <a:ext uri="{FF2B5EF4-FFF2-40B4-BE49-F238E27FC236}">
                      <a16:creationId xmlns:a16="http://schemas.microsoft.com/office/drawing/2014/main" id="{131516B3-45E2-4D65-B55D-C493D8AC8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1449" y="5804895"/>
                  <a:ext cx="46198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1842" t="-2174" r="-11842" b="-326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6D359E3A-48A5-4BD6-AFB3-9E0BD70B637F}"/>
                </a:ext>
              </a:extLst>
            </p:cNvPr>
            <p:cNvCxnSpPr>
              <a:cxnSpLocks/>
            </p:cNvCxnSpPr>
            <p:nvPr/>
          </p:nvCxnSpPr>
          <p:spPr>
            <a:xfrm>
              <a:off x="4589543" y="5039827"/>
              <a:ext cx="0" cy="480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6EC459D9-C576-4CB8-91F1-647BB5A7E058}"/>
                </a:ext>
              </a:extLst>
            </p:cNvPr>
            <p:cNvCxnSpPr>
              <a:cxnSpLocks/>
            </p:cNvCxnSpPr>
            <p:nvPr/>
          </p:nvCxnSpPr>
          <p:spPr>
            <a:xfrm>
              <a:off x="8377950" y="5039827"/>
              <a:ext cx="0" cy="480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C3B561EC-42FE-436C-8AB2-1F79373C20AE}"/>
                </a:ext>
              </a:extLst>
            </p:cNvPr>
            <p:cNvCxnSpPr>
              <a:cxnSpLocks/>
            </p:cNvCxnSpPr>
            <p:nvPr/>
          </p:nvCxnSpPr>
          <p:spPr>
            <a:xfrm>
              <a:off x="4589543" y="5177104"/>
              <a:ext cx="3788146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sellaDiTesto 59">
                  <a:extLst>
                    <a:ext uri="{FF2B5EF4-FFF2-40B4-BE49-F238E27FC236}">
                      <a16:creationId xmlns:a16="http://schemas.microsoft.com/office/drawing/2014/main" id="{E7E95815-682D-4DDA-BC23-DBFB8DCA0A9A}"/>
                    </a:ext>
                  </a:extLst>
                </p:cNvPr>
                <p:cNvSpPr txBox="1"/>
                <p:nvPr/>
              </p:nvSpPr>
              <p:spPr>
                <a:xfrm>
                  <a:off x="6393079" y="4831466"/>
                  <a:ext cx="18107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0" name="CasellaDiTesto 59">
                  <a:extLst>
                    <a:ext uri="{FF2B5EF4-FFF2-40B4-BE49-F238E27FC236}">
                      <a16:creationId xmlns:a16="http://schemas.microsoft.com/office/drawing/2014/main" id="{E7E95815-682D-4DDA-BC23-DBFB8DCA0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079" y="4831466"/>
                  <a:ext cx="18107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3333" r="-23333"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910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9527208-5AA1-4EF3-9B87-AD584C770481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iii.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=39.904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È presente un’onda d’urto nel condotto adiabatico 2-5,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9527208-5AA1-4EF3-9B87-AD584C77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2"/>
                <a:stretch>
                  <a:fillRect l="-824" t="-3665" r="-1133" b="-8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E6EB9876-1B06-4C63-A934-748CC3EFE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5210" y="1592047"/>
            <a:ext cx="4754990" cy="294083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588277A2-D34E-4D07-B160-76630480B14F}"/>
              </a:ext>
            </a:extLst>
          </p:cNvPr>
          <p:cNvGrpSpPr>
            <a:grpSpLocks noChangeAspect="1"/>
          </p:cNvGrpSpPr>
          <p:nvPr/>
        </p:nvGrpSpPr>
        <p:grpSpPr>
          <a:xfrm>
            <a:off x="7219671" y="394349"/>
            <a:ext cx="4386068" cy="1069118"/>
            <a:chOff x="3402151" y="5205990"/>
            <a:chExt cx="5244966" cy="1201038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1D7E26D8-2796-4DEF-956F-473AA3D516A5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22C320F4-AEB0-48CB-84E2-250B9296D575}"/>
                </a:ext>
              </a:extLst>
            </p:cNvPr>
            <p:cNvCxnSpPr>
              <a:cxnSpLocks/>
              <a:stCxn id="5" idx="13"/>
            </p:cNvCxnSpPr>
            <p:nvPr/>
          </p:nvCxnSpPr>
          <p:spPr>
            <a:xfrm flipV="1">
              <a:off x="7638228" y="5542777"/>
              <a:ext cx="747659" cy="5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C37C06F8-EC1F-4511-A641-2C37CAEAB436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DE9D2C22-F4F8-42AF-9C13-CD030530C8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616" y="5814576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AA5CF5DA-B27B-4637-ADB2-88603EF4C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CF1E9CFC-E8DD-42C0-9AFC-12C7A6C58BAC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F54FDD8-9501-4382-9CA8-312F4939E4DF}"/>
                    </a:ext>
                  </a:extLst>
                </p:cNvPr>
                <p:cNvSpPr txBox="1"/>
                <p:nvPr/>
              </p:nvSpPr>
              <p:spPr>
                <a:xfrm>
                  <a:off x="767347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F54FDD8-9501-4382-9CA8-312F4939E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75" y="5222150"/>
                  <a:ext cx="431305" cy="311178"/>
                </a:xfrm>
                <a:prstGeom prst="rect">
                  <a:avLst/>
                </a:prstGeom>
                <a:blipFill>
                  <a:blip r:embed="rId6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F5024347-98FA-4D91-A1CE-A4A727809BEE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F5024347-98FA-4D91-A1CE-A4A727809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7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0FDB5FA6-BE1F-40DE-B170-154711264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289" y="5549840"/>
              <a:ext cx="9525" cy="8145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B3FE1256-3F9B-4F65-9162-760255510B1C}"/>
                  </a:ext>
                </a:extLst>
              </p:cNvPr>
              <p:cNvSpPr/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B3FE1256-3F9B-4F65-9162-760255510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61E7CEB-C8F7-43BB-958B-49A9C8B35EA0}"/>
                  </a:ext>
                </a:extLst>
              </p:cNvPr>
              <p:cNvSpPr/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61E7CEB-C8F7-43BB-958B-49A9C8B35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EA758E32-537A-4393-AD06-955785C8F5C3}"/>
                  </a:ext>
                </a:extLst>
              </p:cNvPr>
              <p:cNvSpPr/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EA758E32-537A-4393-AD06-955785C8F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40B5162-A515-4672-BF76-D10B2ED8EA7F}"/>
                  </a:ext>
                </a:extLst>
              </p:cNvPr>
              <p:cNvSpPr/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37.77 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40B5162-A515-4672-BF76-D10B2ED8E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po 44">
            <a:extLst>
              <a:ext uri="{FF2B5EF4-FFF2-40B4-BE49-F238E27FC236}">
                <a16:creationId xmlns:a16="http://schemas.microsoft.com/office/drawing/2014/main" id="{4D1920D2-C986-4E23-9D9D-0AD2501C2469}"/>
              </a:ext>
            </a:extLst>
          </p:cNvPr>
          <p:cNvGrpSpPr/>
          <p:nvPr/>
        </p:nvGrpSpPr>
        <p:grpSpPr>
          <a:xfrm>
            <a:off x="11173656" y="3846185"/>
            <a:ext cx="149958" cy="276999"/>
            <a:chOff x="11173656" y="3846185"/>
            <a:chExt cx="149958" cy="276999"/>
          </a:xfrm>
        </p:grpSpPr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65EC0673-A28E-42A0-8B39-44A34B9AFF37}"/>
                </a:ext>
              </a:extLst>
            </p:cNvPr>
            <p:cNvSpPr/>
            <p:nvPr/>
          </p:nvSpPr>
          <p:spPr>
            <a:xfrm>
              <a:off x="11181453" y="3920394"/>
              <a:ext cx="134364" cy="1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06E498C6-89B2-4BE4-A528-E27804B3F0CA}"/>
                </a:ext>
              </a:extLst>
            </p:cNvPr>
            <p:cNvSpPr txBox="1"/>
            <p:nvPr/>
          </p:nvSpPr>
          <p:spPr>
            <a:xfrm>
              <a:off x="11173656" y="3846185"/>
              <a:ext cx="149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ACDBA05E-9C91-4648-8AD5-0ADF53CCE28E}"/>
              </a:ext>
            </a:extLst>
          </p:cNvPr>
          <p:cNvGrpSpPr/>
          <p:nvPr/>
        </p:nvGrpSpPr>
        <p:grpSpPr>
          <a:xfrm>
            <a:off x="11092158" y="3002343"/>
            <a:ext cx="149958" cy="218153"/>
            <a:chOff x="11092158" y="3002343"/>
            <a:chExt cx="149958" cy="218153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78AEC9E-94F7-48D4-BB5B-CDA0FEBF0885}"/>
                </a:ext>
              </a:extLst>
            </p:cNvPr>
            <p:cNvSpPr/>
            <p:nvPr/>
          </p:nvSpPr>
          <p:spPr>
            <a:xfrm>
              <a:off x="11092159" y="3062466"/>
              <a:ext cx="149957" cy="158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635A493-B89C-433B-9DA2-ED982DF89697}"/>
                </a:ext>
              </a:extLst>
            </p:cNvPr>
            <p:cNvSpPr txBox="1"/>
            <p:nvPr/>
          </p:nvSpPr>
          <p:spPr>
            <a:xfrm>
              <a:off x="11092158" y="3002343"/>
              <a:ext cx="149958" cy="21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388514C-C4BB-4AF3-9BD0-3FCFE89B624E}"/>
              </a:ext>
            </a:extLst>
          </p:cNvPr>
          <p:cNvGrpSpPr/>
          <p:nvPr/>
        </p:nvGrpSpPr>
        <p:grpSpPr>
          <a:xfrm>
            <a:off x="11386656" y="3093393"/>
            <a:ext cx="149958" cy="276999"/>
            <a:chOff x="11386656" y="3093393"/>
            <a:chExt cx="149958" cy="276999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120D930A-5ED0-4AAD-BA76-FA1E131C7B7E}"/>
                </a:ext>
              </a:extLst>
            </p:cNvPr>
            <p:cNvSpPr/>
            <p:nvPr/>
          </p:nvSpPr>
          <p:spPr>
            <a:xfrm>
              <a:off x="11394453" y="3167602"/>
              <a:ext cx="134364" cy="1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1187035F-353D-4879-9C0C-646842BB4E62}"/>
                </a:ext>
              </a:extLst>
            </p:cNvPr>
            <p:cNvSpPr txBox="1"/>
            <p:nvPr/>
          </p:nvSpPr>
          <p:spPr>
            <a:xfrm>
              <a:off x="11386656" y="3093393"/>
              <a:ext cx="149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AE73C9AE-EEA3-4536-8EBB-AA7ED2E27504}"/>
              </a:ext>
            </a:extLst>
          </p:cNvPr>
          <p:cNvGrpSpPr/>
          <p:nvPr/>
        </p:nvGrpSpPr>
        <p:grpSpPr>
          <a:xfrm>
            <a:off x="7394575" y="1884727"/>
            <a:ext cx="3977891" cy="2137203"/>
            <a:chOff x="7394575" y="1875203"/>
            <a:chExt cx="3977891" cy="2137203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4B020494-BB03-4202-BA72-A061A0E11FFA}"/>
                </a:ext>
              </a:extLst>
            </p:cNvPr>
            <p:cNvSpPr/>
            <p:nvPr/>
          </p:nvSpPr>
          <p:spPr>
            <a:xfrm>
              <a:off x="7394575" y="1875203"/>
              <a:ext cx="2651125" cy="1963372"/>
            </a:xfrm>
            <a:custGeom>
              <a:avLst/>
              <a:gdLst>
                <a:gd name="connsiteX0" fmla="*/ 0 w 2651125"/>
                <a:gd name="connsiteY0" fmla="*/ 1222 h 1963372"/>
                <a:gd name="connsiteX1" fmla="*/ 130175 w 2651125"/>
                <a:gd name="connsiteY1" fmla="*/ 1222 h 1963372"/>
                <a:gd name="connsiteX2" fmla="*/ 336550 w 2651125"/>
                <a:gd name="connsiteY2" fmla="*/ 13922 h 1963372"/>
                <a:gd name="connsiteX3" fmla="*/ 508000 w 2651125"/>
                <a:gd name="connsiteY3" fmla="*/ 42497 h 1963372"/>
                <a:gd name="connsiteX4" fmla="*/ 717550 w 2651125"/>
                <a:gd name="connsiteY4" fmla="*/ 86947 h 1963372"/>
                <a:gd name="connsiteX5" fmla="*/ 974725 w 2651125"/>
                <a:gd name="connsiteY5" fmla="*/ 182197 h 1963372"/>
                <a:gd name="connsiteX6" fmla="*/ 1158875 w 2651125"/>
                <a:gd name="connsiteY6" fmla="*/ 290147 h 1963372"/>
                <a:gd name="connsiteX7" fmla="*/ 1406525 w 2651125"/>
                <a:gd name="connsiteY7" fmla="*/ 525097 h 1963372"/>
                <a:gd name="connsiteX8" fmla="*/ 1619250 w 2651125"/>
                <a:gd name="connsiteY8" fmla="*/ 798147 h 1963372"/>
                <a:gd name="connsiteX9" fmla="*/ 1781175 w 2651125"/>
                <a:gd name="connsiteY9" fmla="*/ 1029922 h 1963372"/>
                <a:gd name="connsiteX10" fmla="*/ 1952625 w 2651125"/>
                <a:gd name="connsiteY10" fmla="*/ 1306147 h 1963372"/>
                <a:gd name="connsiteX11" fmla="*/ 2193925 w 2651125"/>
                <a:gd name="connsiteY11" fmla="*/ 1601422 h 1963372"/>
                <a:gd name="connsiteX12" fmla="*/ 2400300 w 2651125"/>
                <a:gd name="connsiteY12" fmla="*/ 1801447 h 1963372"/>
                <a:gd name="connsiteX13" fmla="*/ 2498725 w 2651125"/>
                <a:gd name="connsiteY13" fmla="*/ 1871297 h 1963372"/>
                <a:gd name="connsiteX14" fmla="*/ 2651125 w 2651125"/>
                <a:gd name="connsiteY14" fmla="*/ 1963372 h 19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1125" h="1963372">
                  <a:moveTo>
                    <a:pt x="0" y="1222"/>
                  </a:moveTo>
                  <a:cubicBezTo>
                    <a:pt x="37041" y="163"/>
                    <a:pt x="74083" y="-895"/>
                    <a:pt x="130175" y="1222"/>
                  </a:cubicBezTo>
                  <a:cubicBezTo>
                    <a:pt x="186267" y="3339"/>
                    <a:pt x="273579" y="7043"/>
                    <a:pt x="336550" y="13922"/>
                  </a:cubicBezTo>
                  <a:cubicBezTo>
                    <a:pt x="399521" y="20801"/>
                    <a:pt x="444500" y="30326"/>
                    <a:pt x="508000" y="42497"/>
                  </a:cubicBezTo>
                  <a:cubicBezTo>
                    <a:pt x="571500" y="54668"/>
                    <a:pt x="639763" y="63664"/>
                    <a:pt x="717550" y="86947"/>
                  </a:cubicBezTo>
                  <a:cubicBezTo>
                    <a:pt x="795337" y="110230"/>
                    <a:pt x="901171" y="148330"/>
                    <a:pt x="974725" y="182197"/>
                  </a:cubicBezTo>
                  <a:cubicBezTo>
                    <a:pt x="1048279" y="216064"/>
                    <a:pt x="1086908" y="232997"/>
                    <a:pt x="1158875" y="290147"/>
                  </a:cubicBezTo>
                  <a:cubicBezTo>
                    <a:pt x="1230842" y="347297"/>
                    <a:pt x="1329796" y="440430"/>
                    <a:pt x="1406525" y="525097"/>
                  </a:cubicBezTo>
                  <a:cubicBezTo>
                    <a:pt x="1483254" y="609764"/>
                    <a:pt x="1556808" y="714010"/>
                    <a:pt x="1619250" y="798147"/>
                  </a:cubicBezTo>
                  <a:cubicBezTo>
                    <a:pt x="1681692" y="882284"/>
                    <a:pt x="1725613" y="945255"/>
                    <a:pt x="1781175" y="1029922"/>
                  </a:cubicBezTo>
                  <a:cubicBezTo>
                    <a:pt x="1836737" y="1114589"/>
                    <a:pt x="1883833" y="1210897"/>
                    <a:pt x="1952625" y="1306147"/>
                  </a:cubicBezTo>
                  <a:cubicBezTo>
                    <a:pt x="2021417" y="1401397"/>
                    <a:pt x="2119313" y="1518872"/>
                    <a:pt x="2193925" y="1601422"/>
                  </a:cubicBezTo>
                  <a:cubicBezTo>
                    <a:pt x="2268537" y="1683972"/>
                    <a:pt x="2349500" y="1756468"/>
                    <a:pt x="2400300" y="1801447"/>
                  </a:cubicBezTo>
                  <a:cubicBezTo>
                    <a:pt x="2451100" y="1846426"/>
                    <a:pt x="2456921" y="1844310"/>
                    <a:pt x="2498725" y="1871297"/>
                  </a:cubicBezTo>
                  <a:cubicBezTo>
                    <a:pt x="2540529" y="1898285"/>
                    <a:pt x="2595827" y="1930828"/>
                    <a:pt x="2651125" y="1963372"/>
                  </a:cubicBezTo>
                </a:path>
              </a:pathLst>
            </a:custGeom>
            <a:ln w="28575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7FA21C7C-419C-4FD1-A679-9B9330DB528C}"/>
                </a:ext>
              </a:extLst>
            </p:cNvPr>
            <p:cNvSpPr/>
            <p:nvPr/>
          </p:nvSpPr>
          <p:spPr>
            <a:xfrm>
              <a:off x="10055225" y="3841750"/>
              <a:ext cx="879475" cy="166627"/>
            </a:xfrm>
            <a:custGeom>
              <a:avLst/>
              <a:gdLst>
                <a:gd name="connsiteX0" fmla="*/ 0 w 879475"/>
                <a:gd name="connsiteY0" fmla="*/ 0 h 166627"/>
                <a:gd name="connsiteX1" fmla="*/ 165100 w 879475"/>
                <a:gd name="connsiteY1" fmla="*/ 66675 h 166627"/>
                <a:gd name="connsiteX2" fmla="*/ 371475 w 879475"/>
                <a:gd name="connsiteY2" fmla="*/ 114300 h 166627"/>
                <a:gd name="connsiteX3" fmla="*/ 561975 w 879475"/>
                <a:gd name="connsiteY3" fmla="*/ 149225 h 166627"/>
                <a:gd name="connsiteX4" fmla="*/ 777875 w 879475"/>
                <a:gd name="connsiteY4" fmla="*/ 165100 h 166627"/>
                <a:gd name="connsiteX5" fmla="*/ 879475 w 879475"/>
                <a:gd name="connsiteY5" fmla="*/ 165100 h 1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475" h="166627">
                  <a:moveTo>
                    <a:pt x="0" y="0"/>
                  </a:moveTo>
                  <a:cubicBezTo>
                    <a:pt x="51593" y="23812"/>
                    <a:pt x="103187" y="47625"/>
                    <a:pt x="165100" y="66675"/>
                  </a:cubicBezTo>
                  <a:cubicBezTo>
                    <a:pt x="227013" y="85725"/>
                    <a:pt x="305329" y="100542"/>
                    <a:pt x="371475" y="114300"/>
                  </a:cubicBezTo>
                  <a:cubicBezTo>
                    <a:pt x="437621" y="128058"/>
                    <a:pt x="494242" y="140758"/>
                    <a:pt x="561975" y="149225"/>
                  </a:cubicBezTo>
                  <a:cubicBezTo>
                    <a:pt x="629708" y="157692"/>
                    <a:pt x="724959" y="162454"/>
                    <a:pt x="777875" y="165100"/>
                  </a:cubicBezTo>
                  <a:cubicBezTo>
                    <a:pt x="830791" y="167746"/>
                    <a:pt x="855133" y="166423"/>
                    <a:pt x="879475" y="1651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9E0A37AB-AEE9-42EB-A5AD-413CF010A71B}"/>
                </a:ext>
              </a:extLst>
            </p:cNvPr>
            <p:cNvSpPr/>
            <p:nvPr/>
          </p:nvSpPr>
          <p:spPr>
            <a:xfrm>
              <a:off x="10934700" y="3882231"/>
              <a:ext cx="320675" cy="130175"/>
            </a:xfrm>
            <a:custGeom>
              <a:avLst/>
              <a:gdLst>
                <a:gd name="connsiteX0" fmla="*/ 0 w 320675"/>
                <a:gd name="connsiteY0" fmla="*/ 130175 h 130175"/>
                <a:gd name="connsiteX1" fmla="*/ 142875 w 320675"/>
                <a:gd name="connsiteY1" fmla="*/ 69850 h 130175"/>
                <a:gd name="connsiteX2" fmla="*/ 260350 w 320675"/>
                <a:gd name="connsiteY2" fmla="*/ 19050 h 130175"/>
                <a:gd name="connsiteX3" fmla="*/ 320675 w 320675"/>
                <a:gd name="connsiteY3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75" h="130175">
                  <a:moveTo>
                    <a:pt x="0" y="130175"/>
                  </a:moveTo>
                  <a:lnTo>
                    <a:pt x="142875" y="69850"/>
                  </a:lnTo>
                  <a:cubicBezTo>
                    <a:pt x="186267" y="51329"/>
                    <a:pt x="230717" y="30692"/>
                    <a:pt x="260350" y="19050"/>
                  </a:cubicBezTo>
                  <a:cubicBezTo>
                    <a:pt x="289983" y="7408"/>
                    <a:pt x="305329" y="3704"/>
                    <a:pt x="32067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0370BD03-9221-4AD9-97BA-A2BCA2D63CD0}"/>
                </a:ext>
              </a:extLst>
            </p:cNvPr>
            <p:cNvCxnSpPr/>
            <p:nvPr/>
          </p:nvCxnSpPr>
          <p:spPr>
            <a:xfrm>
              <a:off x="11255375" y="3184014"/>
              <a:ext cx="117091" cy="513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FE78925A-AD59-42B9-85AE-AD93E80F3666}"/>
                </a:ext>
              </a:extLst>
            </p:cNvPr>
            <p:cNvCxnSpPr>
              <a:cxnSpLocks/>
            </p:cNvCxnSpPr>
            <p:nvPr/>
          </p:nvCxnSpPr>
          <p:spPr>
            <a:xfrm>
              <a:off x="11255375" y="3184014"/>
              <a:ext cx="0" cy="696346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D0CD5DA-386E-4CD5-94A1-90AD1E63C1A4}"/>
              </a:ext>
            </a:extLst>
          </p:cNvPr>
          <p:cNvSpPr txBox="1"/>
          <p:nvPr/>
        </p:nvSpPr>
        <p:spPr>
          <a:xfrm>
            <a:off x="11088595" y="3391404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312C5B0-4C5F-40D7-837E-0B02F2D760AB}"/>
                  </a:ext>
                </a:extLst>
              </p:cNvPr>
              <p:cNvSpPr txBox="1"/>
              <p:nvPr/>
            </p:nvSpPr>
            <p:spPr>
              <a:xfrm>
                <a:off x="695999" y="1400876"/>
                <a:ext cx="5918686" cy="1497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Si procede iterativamente assegnando la posizione dell’onda d’urto, ovvero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avendo indicato con 3 e 4 le condizioni a monte e valle, rispettivamente.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Supponiamo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(&lt;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=6.25).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312C5B0-4C5F-40D7-837E-0B02F2D7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400876"/>
                <a:ext cx="5918686" cy="1497269"/>
              </a:xfrm>
              <a:prstGeom prst="rect">
                <a:avLst/>
              </a:prstGeom>
              <a:blipFill>
                <a:blip r:embed="rId12"/>
                <a:stretch>
                  <a:fillRect l="-824" t="-2041" r="-1133" b="-69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F3C9F389-E79B-41FA-9BA1-73091745CFC3}"/>
              </a:ext>
            </a:extLst>
          </p:cNvPr>
          <p:cNvCxnSpPr/>
          <p:nvPr/>
        </p:nvCxnSpPr>
        <p:spPr>
          <a:xfrm>
            <a:off x="11165587" y="677588"/>
            <a:ext cx="0" cy="77084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3AB9B70D-4A60-438E-8AFD-319F8F57DF04}"/>
                  </a:ext>
                </a:extLst>
              </p:cNvPr>
              <p:cNvSpPr/>
              <p:nvPr/>
            </p:nvSpPr>
            <p:spPr>
              <a:xfrm>
                <a:off x="695999" y="3128317"/>
                <a:ext cx="1162113" cy="67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3AB9B70D-4A60-438E-8AFD-319F8F57D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3128317"/>
                <a:ext cx="1162113" cy="675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2DFCF5B7-5882-47B0-B85D-A9F54BCA240F}"/>
                  </a:ext>
                </a:extLst>
              </p:cNvPr>
              <p:cNvSpPr/>
              <p:nvPr/>
            </p:nvSpPr>
            <p:spPr>
              <a:xfrm>
                <a:off x="1793891" y="3283370"/>
                <a:ext cx="580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2DFCF5B7-5882-47B0-B85D-A9F54BCA2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91" y="3283370"/>
                <a:ext cx="58060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50A83645-92B2-4720-9EE4-6BC31EB132DF}"/>
                  </a:ext>
                </a:extLst>
              </p:cNvPr>
              <p:cNvSpPr/>
              <p:nvPr/>
            </p:nvSpPr>
            <p:spPr>
              <a:xfrm>
                <a:off x="2568124" y="3283370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50A83645-92B2-4720-9EE4-6BC31EB13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24" y="3283370"/>
                <a:ext cx="46519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4F39387-6092-4AA3-8A19-E436BDC9AA03}"/>
                  </a:ext>
                </a:extLst>
              </p:cNvPr>
              <p:cNvSpPr/>
              <p:nvPr/>
            </p:nvSpPr>
            <p:spPr>
              <a:xfrm>
                <a:off x="3057096" y="3110761"/>
                <a:ext cx="2897588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4F39387-6092-4AA3-8A19-E436BDC9A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96" y="3110761"/>
                <a:ext cx="2897588" cy="6823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3EC52D14-90E9-49A7-8F9A-4F01EA680D68}"/>
                  </a:ext>
                </a:extLst>
              </p:cNvPr>
              <p:cNvSpPr/>
              <p:nvPr/>
            </p:nvSpPr>
            <p:spPr>
              <a:xfrm>
                <a:off x="5890624" y="326985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0.162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3EC52D14-90E9-49A7-8F9A-4F01EA680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24" y="3269853"/>
                <a:ext cx="865943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F5228D6-623E-468E-89BB-99B694678BD3}"/>
                  </a:ext>
                </a:extLst>
              </p:cNvPr>
              <p:cNvSpPr/>
              <p:nvPr/>
            </p:nvSpPr>
            <p:spPr>
              <a:xfrm>
                <a:off x="2979526" y="3794986"/>
                <a:ext cx="39728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/>
                  <a:t>(con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=0.3602)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F5228D6-623E-468E-89BB-99B694678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26" y="3794986"/>
                <a:ext cx="3972819" cy="400110"/>
              </a:xfrm>
              <a:prstGeom prst="rect">
                <a:avLst/>
              </a:prstGeom>
              <a:blipFill>
                <a:blip r:embed="rId18"/>
                <a:stretch>
                  <a:fillRect l="-1690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C6864093-53E7-4669-9E0E-68D525D6EC84}"/>
                  </a:ext>
                </a:extLst>
              </p:cNvPr>
              <p:cNvSpPr/>
              <p:nvPr/>
            </p:nvSpPr>
            <p:spPr>
              <a:xfrm>
                <a:off x="754319" y="4328505"/>
                <a:ext cx="1747914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.162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C6864093-53E7-4669-9E0E-68D525D6E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9" y="4328505"/>
                <a:ext cx="1747914" cy="6823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A0251D85-75EB-4E91-80C1-91D5DDCCD7A7}"/>
              </a:ext>
            </a:extLst>
          </p:cNvPr>
          <p:cNvCxnSpPr>
            <a:cxnSpLocks/>
          </p:cNvCxnSpPr>
          <p:nvPr/>
        </p:nvCxnSpPr>
        <p:spPr>
          <a:xfrm>
            <a:off x="2509389" y="4723481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1723C0B8-E10C-4DAE-B33D-D07D1AE5FE4C}"/>
              </a:ext>
            </a:extLst>
          </p:cNvPr>
          <p:cNvSpPr/>
          <p:nvPr/>
        </p:nvSpPr>
        <p:spPr>
          <a:xfrm>
            <a:off x="2656243" y="4328505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43B3EDD6-C0F0-4192-A4ED-BAE8253D07DB}"/>
                  </a:ext>
                </a:extLst>
              </p:cNvPr>
              <p:cNvSpPr/>
              <p:nvPr/>
            </p:nvSpPr>
            <p:spPr>
              <a:xfrm>
                <a:off x="2374499" y="4692171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43B3EDD6-C0F0-4192-A4ED-BAE8253D0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499" y="4692171"/>
                <a:ext cx="1062342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10276372-2AB4-43FC-BCC8-23369A5CCEFE}"/>
                  </a:ext>
                </a:extLst>
              </p:cNvPr>
              <p:cNvSpPr/>
              <p:nvPr/>
            </p:nvSpPr>
            <p:spPr>
              <a:xfrm>
                <a:off x="3416841" y="4510047"/>
                <a:ext cx="844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10276372-2AB4-43FC-BCC8-23369A5CC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41" y="4510047"/>
                <a:ext cx="844655" cy="400110"/>
              </a:xfrm>
              <a:prstGeom prst="rect">
                <a:avLst/>
              </a:prstGeom>
              <a:blipFill>
                <a:blip r:embed="rId2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351D174-BF16-4655-A80C-55E6654CF904}"/>
                  </a:ext>
                </a:extLst>
              </p:cNvPr>
              <p:cNvSpPr/>
              <p:nvPr/>
            </p:nvSpPr>
            <p:spPr>
              <a:xfrm>
                <a:off x="4168443" y="4510047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1.5663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351D174-BF16-4655-A80C-55E6654CF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443" y="4510047"/>
                <a:ext cx="1008609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D503B3CF-7530-482F-91BA-7F8B40C7D597}"/>
              </a:ext>
            </a:extLst>
          </p:cNvPr>
          <p:cNvCxnSpPr>
            <a:cxnSpLocks/>
          </p:cNvCxnSpPr>
          <p:nvPr/>
        </p:nvCxnSpPr>
        <p:spPr>
          <a:xfrm>
            <a:off x="5349640" y="4771027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B706B750-3573-45E7-BB2E-953EE40D5D56}"/>
              </a:ext>
            </a:extLst>
          </p:cNvPr>
          <p:cNvSpPr/>
          <p:nvPr/>
        </p:nvSpPr>
        <p:spPr>
          <a:xfrm>
            <a:off x="5353827" y="4376051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C1ED399A-CE26-4CA7-A445-89922AF09AF8}"/>
                  </a:ext>
                </a:extLst>
              </p:cNvPr>
              <p:cNvSpPr/>
              <p:nvPr/>
            </p:nvSpPr>
            <p:spPr>
              <a:xfrm>
                <a:off x="11368378" y="3180576"/>
                <a:ext cx="9541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it-IT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9.904 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C1ED399A-CE26-4CA7-A445-89922AF09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378" y="3180576"/>
                <a:ext cx="954107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E21BDC66-199F-4648-B82B-BFADAB2EF0D4}"/>
                  </a:ext>
                </a:extLst>
              </p:cNvPr>
              <p:cNvSpPr/>
              <p:nvPr/>
            </p:nvSpPr>
            <p:spPr>
              <a:xfrm>
                <a:off x="6210903" y="4523426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E21BDC66-199F-4648-B82B-BFADAB2EF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903" y="4523426"/>
                <a:ext cx="828625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7739E4EA-0DE8-4D8D-98BD-65FEE9C4F52D}"/>
                  </a:ext>
                </a:extLst>
              </p:cNvPr>
              <p:cNvSpPr/>
              <p:nvPr/>
            </p:nvSpPr>
            <p:spPr>
              <a:xfrm>
                <a:off x="6962505" y="4523426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0.6789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7739E4EA-0DE8-4D8D-98BD-65FEE9C4F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05" y="4523426"/>
                <a:ext cx="1008609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28935009-22F9-47C1-B9A0-212783611193}"/>
              </a:ext>
            </a:extLst>
          </p:cNvPr>
          <p:cNvCxnSpPr>
            <a:cxnSpLocks/>
          </p:cNvCxnSpPr>
          <p:nvPr/>
        </p:nvCxnSpPr>
        <p:spPr>
          <a:xfrm>
            <a:off x="8083236" y="4765893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tangolo 70">
            <a:extLst>
              <a:ext uri="{FF2B5EF4-FFF2-40B4-BE49-F238E27FC236}">
                <a16:creationId xmlns:a16="http://schemas.microsoft.com/office/drawing/2014/main" id="{2D1847D5-B56C-4838-81E2-B96EA21E4782}"/>
              </a:ext>
            </a:extLst>
          </p:cNvPr>
          <p:cNvSpPr/>
          <p:nvPr/>
        </p:nvSpPr>
        <p:spPr>
          <a:xfrm>
            <a:off x="8230090" y="437091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71EDBEE0-8E5C-49AA-AEAD-C0A6051C8BB9}"/>
                  </a:ext>
                </a:extLst>
              </p:cNvPr>
              <p:cNvSpPr/>
              <p:nvPr/>
            </p:nvSpPr>
            <p:spPr>
              <a:xfrm>
                <a:off x="9078724" y="4412618"/>
                <a:ext cx="1053109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71EDBEE0-8E5C-49AA-AEAD-C0A6051C8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724" y="4412618"/>
                <a:ext cx="1053109" cy="68172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5393A14E-5098-45A0-97EB-A02A6EA9073C}"/>
                  </a:ext>
                </a:extLst>
              </p:cNvPr>
              <p:cNvSpPr/>
              <p:nvPr/>
            </p:nvSpPr>
            <p:spPr>
              <a:xfrm>
                <a:off x="10034294" y="4523630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0.2523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5393A14E-5098-45A0-97EB-A02A6EA9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294" y="4523630"/>
                <a:ext cx="1008609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D2243AA1-AF8C-4B5F-A9D2-0F9B1591A620}"/>
                  </a:ext>
                </a:extLst>
              </p:cNvPr>
              <p:cNvSpPr/>
              <p:nvPr/>
            </p:nvSpPr>
            <p:spPr>
              <a:xfrm>
                <a:off x="695999" y="5315051"/>
                <a:ext cx="2884699" cy="67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D2243AA1-AF8C-4B5F-A9D2-0F9B1591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315051"/>
                <a:ext cx="2884699" cy="675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ED63D854-D02A-4099-8848-A220A21D91E2}"/>
                  </a:ext>
                </a:extLst>
              </p:cNvPr>
              <p:cNvSpPr/>
              <p:nvPr/>
            </p:nvSpPr>
            <p:spPr>
              <a:xfrm>
                <a:off x="3436841" y="5452716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ED63D854-D02A-4099-8848-A220A21D9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41" y="5452716"/>
                <a:ext cx="723275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CAA29E7F-8413-4C9E-A61D-56EBEE8CD6FA}"/>
                  </a:ext>
                </a:extLst>
              </p:cNvPr>
              <p:cNvSpPr/>
              <p:nvPr/>
            </p:nvSpPr>
            <p:spPr>
              <a:xfrm>
                <a:off x="4201053" y="5452716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CAA29E7F-8413-4C9E-A61D-56EBEE8CD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53" y="5452716"/>
                <a:ext cx="465191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407EF333-4EE8-4D6C-9E78-C1A0F439212C}"/>
                  </a:ext>
                </a:extLst>
              </p:cNvPr>
              <p:cNvSpPr/>
              <p:nvPr/>
            </p:nvSpPr>
            <p:spPr>
              <a:xfrm>
                <a:off x="4582110" y="5315051"/>
                <a:ext cx="2897588" cy="684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407EF333-4EE8-4D6C-9E78-C1A0F4392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10" y="5315051"/>
                <a:ext cx="2897588" cy="68461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tangolo 77">
                <a:extLst>
                  <a:ext uri="{FF2B5EF4-FFF2-40B4-BE49-F238E27FC236}">
                    <a16:creationId xmlns:a16="http://schemas.microsoft.com/office/drawing/2014/main" id="{900039E2-0836-478F-B2B0-F01CE0B80662}"/>
                  </a:ext>
                </a:extLst>
              </p:cNvPr>
              <p:cNvSpPr/>
              <p:nvPr/>
            </p:nvSpPr>
            <p:spPr>
              <a:xfrm>
                <a:off x="7392266" y="5462590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0.2023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8" name="Rettangolo 77">
                <a:extLst>
                  <a:ext uri="{FF2B5EF4-FFF2-40B4-BE49-F238E27FC236}">
                    <a16:creationId xmlns:a16="http://schemas.microsoft.com/office/drawing/2014/main" id="{900039E2-0836-478F-B2B0-F01CE0B80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66" y="5462590"/>
                <a:ext cx="1008609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DF01B35F-3336-46A6-9B69-2130BAE213B3}"/>
              </a:ext>
            </a:extLst>
          </p:cNvPr>
          <p:cNvCxnSpPr>
            <a:cxnSpLocks/>
          </p:cNvCxnSpPr>
          <p:nvPr/>
        </p:nvCxnSpPr>
        <p:spPr>
          <a:xfrm>
            <a:off x="8479516" y="5683248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tangolo 79">
            <a:extLst>
              <a:ext uri="{FF2B5EF4-FFF2-40B4-BE49-F238E27FC236}">
                <a16:creationId xmlns:a16="http://schemas.microsoft.com/office/drawing/2014/main" id="{19EA378F-947F-4B7E-B533-4BB429F4841F}"/>
              </a:ext>
            </a:extLst>
          </p:cNvPr>
          <p:cNvSpPr/>
          <p:nvPr/>
        </p:nvSpPr>
        <p:spPr>
          <a:xfrm>
            <a:off x="8626370" y="5288272"/>
            <a:ext cx="498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8C7F90B8-BD2A-46C3-9917-98F910CA364E}"/>
                  </a:ext>
                </a:extLst>
              </p:cNvPr>
              <p:cNvSpPr/>
              <p:nvPr/>
            </p:nvSpPr>
            <p:spPr>
              <a:xfrm>
                <a:off x="8344626" y="5779263"/>
                <a:ext cx="10623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8C7F90B8-BD2A-46C3-9917-98F910CA3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626" y="5779263"/>
                <a:ext cx="1062342" cy="369332"/>
              </a:xfrm>
              <a:prstGeom prst="rect">
                <a:avLst/>
              </a:prstGeom>
              <a:blipFill>
                <a:blip r:embed="rId3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40A5851B-A2B6-4902-A78E-847D339AB58E}"/>
                  </a:ext>
                </a:extLst>
              </p:cNvPr>
              <p:cNvSpPr/>
              <p:nvPr/>
            </p:nvSpPr>
            <p:spPr>
              <a:xfrm>
                <a:off x="9497573" y="5073159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40A5851B-A2B6-4902-A78E-847D339AB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73" y="5073159"/>
                <a:ext cx="828625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tangolo 83">
                <a:extLst>
                  <a:ext uri="{FF2B5EF4-FFF2-40B4-BE49-F238E27FC236}">
                    <a16:creationId xmlns:a16="http://schemas.microsoft.com/office/drawing/2014/main" id="{CC3F26E8-5D42-4BEC-BC2F-EC81EF830499}"/>
                  </a:ext>
                </a:extLst>
              </p:cNvPr>
              <p:cNvSpPr/>
              <p:nvPr/>
            </p:nvSpPr>
            <p:spPr>
              <a:xfrm>
                <a:off x="9566055" y="5596175"/>
                <a:ext cx="760143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4" name="Rettangolo 83">
                <a:extLst>
                  <a:ext uri="{FF2B5EF4-FFF2-40B4-BE49-F238E27FC236}">
                    <a16:creationId xmlns:a16="http://schemas.microsoft.com/office/drawing/2014/main" id="{CC3F26E8-5D42-4BEC-BC2F-EC81EF830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55" y="5596175"/>
                <a:ext cx="760143" cy="68717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8A9702E8-B402-4B8B-BB4A-EC049E423F3C}"/>
                  </a:ext>
                </a:extLst>
              </p:cNvPr>
              <p:cNvSpPr/>
              <p:nvPr/>
            </p:nvSpPr>
            <p:spPr>
              <a:xfrm>
                <a:off x="10205918" y="5073159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0.703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8A9702E8-B402-4B8B-BB4A-EC049E423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918" y="5073159"/>
                <a:ext cx="1008609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62D92B57-24A0-42B7-BE3C-C006814A4E77}"/>
                  </a:ext>
                </a:extLst>
              </p:cNvPr>
              <p:cNvSpPr/>
              <p:nvPr/>
            </p:nvSpPr>
            <p:spPr>
              <a:xfrm>
                <a:off x="10190556" y="5712695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1.4864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62D92B57-24A0-42B7-BE3C-C006814A4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556" y="5712695"/>
                <a:ext cx="1008609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FAC8C239-429C-4B67-B604-0D068F56DF12}"/>
                  </a:ext>
                </a:extLst>
              </p:cNvPr>
              <p:cNvSpPr/>
              <p:nvPr/>
            </p:nvSpPr>
            <p:spPr>
              <a:xfrm>
                <a:off x="765894" y="6141174"/>
                <a:ext cx="1667572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FAC8C239-429C-4B67-B604-0D068F56D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94" y="6141174"/>
                <a:ext cx="1667572" cy="68717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C0FF2929-5E1A-4997-AD8F-88520FD809EC}"/>
                  </a:ext>
                </a:extLst>
              </p:cNvPr>
              <p:cNvSpPr/>
              <p:nvPr/>
            </p:nvSpPr>
            <p:spPr>
              <a:xfrm>
                <a:off x="2293342" y="6258815"/>
                <a:ext cx="14800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39.262 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r>
                  <a:rPr lang="it-IT" sz="2000" dirty="0"/>
                  <a:t> </a:t>
                </a:r>
              </a:p>
            </p:txBody>
          </p:sp>
        </mc:Choice>
        <mc:Fallback xmlns="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C0FF2929-5E1A-4997-AD8F-88520FD80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42" y="6258815"/>
                <a:ext cx="1480005" cy="4001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D7F84090-1775-4B0A-BC4C-779EC491C404}"/>
                  </a:ext>
                </a:extLst>
              </p:cNvPr>
              <p:cNvSpPr/>
              <p:nvPr/>
            </p:nvSpPr>
            <p:spPr>
              <a:xfrm>
                <a:off x="3720695" y="6259129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D7F84090-1775-4B0A-BC4C-779EC491C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695" y="6259129"/>
                <a:ext cx="465191" cy="40011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4AFDEDEF-1549-4A43-908B-87AE8168CA04}"/>
                  </a:ext>
                </a:extLst>
              </p:cNvPr>
              <p:cNvSpPr/>
              <p:nvPr/>
            </p:nvSpPr>
            <p:spPr>
              <a:xfrm>
                <a:off x="4364420" y="6151937"/>
                <a:ext cx="2135951" cy="671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err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4AFDEDEF-1549-4A43-908B-87AE8168C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20" y="6151937"/>
                <a:ext cx="2135951" cy="671338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1F45C287-04FA-4E43-B4F4-F0314B6A9DD2}"/>
                  </a:ext>
                </a:extLst>
              </p:cNvPr>
              <p:cNvSpPr/>
              <p:nvPr/>
            </p:nvSpPr>
            <p:spPr>
              <a:xfrm>
                <a:off x="6378419" y="6259129"/>
                <a:ext cx="1093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1.609%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1F45C287-04FA-4E43-B4F4-F0314B6A9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19" y="6259129"/>
                <a:ext cx="1093569" cy="40011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4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6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 ripete il procedimento per un altro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=6)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dopodiché si procede con il metodo di falsa posizione.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blipFill>
                <a:blip r:embed="rId2"/>
                <a:stretch>
                  <a:fillRect l="-564" t="-4132" r="-564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000" y="1240549"/>
              <a:ext cx="11556000" cy="38709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123066460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326375010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</a:t>
                          </a:r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sSubSup>
                                <m:sSubSup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oMath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(NSW)</a:t>
                          </a:r>
                        </a:p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45</m:t>
                                        </m:r>
                                      </m:sub>
                                    </m:s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sSubSup>
                                <m:sSubSup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oMath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  <m:sSubSup>
                                  <m:sSubSup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>
                                      <m:sSubPr>
                                        <m:ctrlP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𝟒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𝟒𝟓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kPa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0.1602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1.5663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0.6789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0.2023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0.703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1.4864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39.262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1.609</a:t>
                          </a:r>
                        </a:p>
                      </a:txBody>
                      <a:tcPr marL="9525" marR="9525" marT="9525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0.1202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1.4565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0.7171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0.1671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0.7231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1.4415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38.076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4.581</a:t>
                          </a:r>
                        </a:p>
                      </a:txBody>
                      <a:tcPr marL="9525" marR="9525" marT="9525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4.4595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0.1784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1.6263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0.0716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1.5127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39.958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−0.135</m:t>
                                </m:r>
                              </m:oMath>
                            </m:oMathPara>
                          </a14:m>
                          <a:endParaRPr lang="it-I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9525" marR="9525" marT="9525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4.5034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0.0699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1.5106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4.5003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1.5107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4.5003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1.5107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000" y="1240549"/>
              <a:ext cx="11556000" cy="365760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123066460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326375010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836" t="-1667" r="-727869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6154" t="-1667" r="-924615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8365" t="-1667" r="-655975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8462" t="-1667" r="-702308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798" t="-1667" r="-398907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5326" t="-1667" r="-296739" b="-4141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394" t="-1667" r="-110811" b="-41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9600" t="-1667" r="-129600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2453" t="-1667" r="-1887" b="-41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385" t="-106087" r="-1265385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385" t="-106087" r="-1165385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836" t="-106087" r="-727869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6154" t="-106087" r="-924615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8365" t="-106087" r="-655975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8462" t="-106087" r="-702308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798" t="-106087" r="-398907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5326" t="-106087" r="-296739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0769" t="-106087" r="-320000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612" t="-106087" r="-222481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9600" t="-106087" r="-129600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0.1602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1.5663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0.6789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0.2023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0.703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1.4864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39.262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1.609</a:t>
                          </a:r>
                        </a:p>
                      </a:txBody>
                      <a:tcPr marL="9525" marR="9525" marT="9525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0.1202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1.4565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0.7171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0.1671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0.7231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1.4415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38.076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4.581</a:t>
                          </a:r>
                        </a:p>
                      </a:txBody>
                      <a:tcPr marL="9525" marR="9525" marT="9525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4.4595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0.1784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1.6263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0.0716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1.5127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39.958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92453" t="-588525" r="-1887" b="-3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4.5034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0.0699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1.5106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0.010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4.5003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1.5107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4.5003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1.5107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AD96A97F-0CF0-405F-B05F-118476E2D7D6}"/>
              </a:ext>
            </a:extLst>
          </p:cNvPr>
          <p:cNvGrpSpPr/>
          <p:nvPr/>
        </p:nvGrpSpPr>
        <p:grpSpPr>
          <a:xfrm>
            <a:off x="121657" y="3419475"/>
            <a:ext cx="797832" cy="2644727"/>
            <a:chOff x="399372" y="3565321"/>
            <a:chExt cx="797832" cy="2788346"/>
          </a:xfrm>
        </p:grpSpPr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85511AC2-5354-4362-9EA3-EAB4B05FC39F}"/>
                </a:ext>
              </a:extLst>
            </p:cNvPr>
            <p:cNvCxnSpPr>
              <a:cxnSpLocks/>
            </p:cNvCxnSpPr>
            <p:nvPr/>
          </p:nvCxnSpPr>
          <p:spPr>
            <a:xfrm>
              <a:off x="444616" y="3565321"/>
              <a:ext cx="0" cy="2788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7FB4DBC3-D4B0-4263-AF40-92B7ADD0B1AF}"/>
                </a:ext>
              </a:extLst>
            </p:cNvPr>
            <p:cNvCxnSpPr>
              <a:cxnSpLocks/>
            </p:cNvCxnSpPr>
            <p:nvPr/>
          </p:nvCxnSpPr>
          <p:spPr>
            <a:xfrm>
              <a:off x="399372" y="3565321"/>
              <a:ext cx="90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F2655A35-ED86-4468-ACC6-F3BA9DF15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616" y="6353667"/>
              <a:ext cx="7525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E395B89-1BDB-4A58-8680-682AF4901A30}"/>
                  </a:ext>
                </a:extLst>
              </p:cNvPr>
              <p:cNvSpPr/>
              <p:nvPr/>
            </p:nvSpPr>
            <p:spPr>
              <a:xfrm>
                <a:off x="1197280" y="5702656"/>
                <a:ext cx="4907305" cy="704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b>
                        <m:sup>
                          <m: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bSup>
                      <m:r>
                        <a:rPr lang="it-I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it-I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it-I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e>
                              </m:d>
                            </m:sup>
                          </m:sSubSup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E395B89-1BDB-4A58-8680-682AF4901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80" y="5702656"/>
                <a:ext cx="4907305" cy="704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/>
              <p:nvPr/>
            </p:nvSpPr>
            <p:spPr>
              <a:xfrm>
                <a:off x="2625140" y="871217"/>
                <a:ext cx="2001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=0.3602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140" y="871217"/>
                <a:ext cx="2001445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/>
              <p:nvPr/>
            </p:nvSpPr>
            <p:spPr>
              <a:xfrm>
                <a:off x="6244620" y="871217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𝑓𝐿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20" y="871217"/>
                <a:ext cx="1635641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A5DD4DA-A098-4E30-B04A-7BE65E097F08}"/>
                  </a:ext>
                </a:extLst>
              </p:cNvPr>
              <p:cNvSpPr/>
              <p:nvPr/>
            </p:nvSpPr>
            <p:spPr>
              <a:xfrm>
                <a:off x="9377262" y="574185"/>
                <a:ext cx="18023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=26.41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A5DD4DA-A098-4E30-B04A-7BE65E097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262" y="574185"/>
                <a:ext cx="1802353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FE76AB2-F553-4071-A1D6-5B9AFAF80779}"/>
                  </a:ext>
                </a:extLst>
              </p:cNvPr>
              <p:cNvSpPr/>
              <p:nvPr/>
            </p:nvSpPr>
            <p:spPr>
              <a:xfrm>
                <a:off x="10058519" y="871217"/>
                <a:ext cx="1883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=39.904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FE76AB2-F553-4071-A1D6-5B9AFAF80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519" y="871217"/>
                <a:ext cx="1883657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92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9527208-5AA1-4EF3-9B87-AD584C770481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iii.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=39.904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È presente un’onda d’urto nel condotto adiabatico 2-5,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9527208-5AA1-4EF3-9B87-AD584C77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2"/>
                <a:stretch>
                  <a:fillRect l="-824" t="-3665" r="-1133" b="-8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E6EB9876-1B06-4C63-A934-748CC3EFE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5210" y="1592047"/>
            <a:ext cx="4754990" cy="294083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588277A2-D34E-4D07-B160-76630480B14F}"/>
              </a:ext>
            </a:extLst>
          </p:cNvPr>
          <p:cNvGrpSpPr>
            <a:grpSpLocks noChangeAspect="1"/>
          </p:cNvGrpSpPr>
          <p:nvPr/>
        </p:nvGrpSpPr>
        <p:grpSpPr>
          <a:xfrm>
            <a:off x="7219671" y="394349"/>
            <a:ext cx="4386068" cy="1069118"/>
            <a:chOff x="3402151" y="5205990"/>
            <a:chExt cx="5244966" cy="1201038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1D7E26D8-2796-4DEF-956F-473AA3D516A5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22C320F4-AEB0-48CB-84E2-250B9296D575}"/>
                </a:ext>
              </a:extLst>
            </p:cNvPr>
            <p:cNvCxnSpPr>
              <a:cxnSpLocks/>
              <a:stCxn id="5" idx="13"/>
            </p:cNvCxnSpPr>
            <p:nvPr/>
          </p:nvCxnSpPr>
          <p:spPr>
            <a:xfrm flipV="1">
              <a:off x="7638228" y="5542777"/>
              <a:ext cx="747659" cy="5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C37C06F8-EC1F-4511-A641-2C37CAEAB436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DE9D2C22-F4F8-42AF-9C13-CD030530C8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616" y="5814576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AA5CF5DA-B27B-4637-ADB2-88603EF4C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CF1E9CFC-E8DD-42C0-9AFC-12C7A6C58BAC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F54FDD8-9501-4382-9CA8-312F4939E4DF}"/>
                    </a:ext>
                  </a:extLst>
                </p:cNvPr>
                <p:cNvSpPr txBox="1"/>
                <p:nvPr/>
              </p:nvSpPr>
              <p:spPr>
                <a:xfrm>
                  <a:off x="767347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6F54FDD8-9501-4382-9CA8-312F4939E4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75" y="5222150"/>
                  <a:ext cx="431305" cy="311178"/>
                </a:xfrm>
                <a:prstGeom prst="rect">
                  <a:avLst/>
                </a:prstGeom>
                <a:blipFill>
                  <a:blip r:embed="rId6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F5024347-98FA-4D91-A1CE-A4A727809BEE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F5024347-98FA-4D91-A1CE-A4A727809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7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0FDB5FA6-BE1F-40DE-B170-154711264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289" y="5549840"/>
              <a:ext cx="9525" cy="8145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B3FE1256-3F9B-4F65-9162-760255510B1C}"/>
                  </a:ext>
                </a:extLst>
              </p:cNvPr>
              <p:cNvSpPr/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B3FE1256-3F9B-4F65-9162-760255510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61E7CEB-C8F7-43BB-958B-49A9C8B35EA0}"/>
                  </a:ext>
                </a:extLst>
              </p:cNvPr>
              <p:cNvSpPr/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61E7CEB-C8F7-43BB-958B-49A9C8B35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EA758E32-537A-4393-AD06-955785C8F5C3}"/>
                  </a:ext>
                </a:extLst>
              </p:cNvPr>
              <p:cNvSpPr/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EA758E32-537A-4393-AD06-955785C8F5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40B5162-A515-4672-BF76-D10B2ED8EA7F}"/>
                  </a:ext>
                </a:extLst>
              </p:cNvPr>
              <p:cNvSpPr/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37.77 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40B5162-A515-4672-BF76-D10B2ED8E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po 44">
            <a:extLst>
              <a:ext uri="{FF2B5EF4-FFF2-40B4-BE49-F238E27FC236}">
                <a16:creationId xmlns:a16="http://schemas.microsoft.com/office/drawing/2014/main" id="{4D1920D2-C986-4E23-9D9D-0AD2501C2469}"/>
              </a:ext>
            </a:extLst>
          </p:cNvPr>
          <p:cNvGrpSpPr/>
          <p:nvPr/>
        </p:nvGrpSpPr>
        <p:grpSpPr>
          <a:xfrm>
            <a:off x="11173656" y="3846185"/>
            <a:ext cx="149958" cy="276999"/>
            <a:chOff x="11173656" y="3846185"/>
            <a:chExt cx="149958" cy="276999"/>
          </a:xfrm>
        </p:grpSpPr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65EC0673-A28E-42A0-8B39-44A34B9AFF37}"/>
                </a:ext>
              </a:extLst>
            </p:cNvPr>
            <p:cNvSpPr/>
            <p:nvPr/>
          </p:nvSpPr>
          <p:spPr>
            <a:xfrm>
              <a:off x="11181453" y="3920394"/>
              <a:ext cx="134364" cy="1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06E498C6-89B2-4BE4-A528-E27804B3F0CA}"/>
                </a:ext>
              </a:extLst>
            </p:cNvPr>
            <p:cNvSpPr txBox="1"/>
            <p:nvPr/>
          </p:nvSpPr>
          <p:spPr>
            <a:xfrm>
              <a:off x="11173656" y="3846185"/>
              <a:ext cx="149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ACDBA05E-9C91-4648-8AD5-0ADF53CCE28E}"/>
              </a:ext>
            </a:extLst>
          </p:cNvPr>
          <p:cNvGrpSpPr/>
          <p:nvPr/>
        </p:nvGrpSpPr>
        <p:grpSpPr>
          <a:xfrm>
            <a:off x="11092158" y="3002343"/>
            <a:ext cx="149958" cy="218153"/>
            <a:chOff x="11092158" y="3002343"/>
            <a:chExt cx="149958" cy="218153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478AEC9E-94F7-48D4-BB5B-CDA0FEBF0885}"/>
                </a:ext>
              </a:extLst>
            </p:cNvPr>
            <p:cNvSpPr/>
            <p:nvPr/>
          </p:nvSpPr>
          <p:spPr>
            <a:xfrm>
              <a:off x="11092159" y="3062466"/>
              <a:ext cx="149957" cy="158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0635A493-B89C-433B-9DA2-ED982DF89697}"/>
                </a:ext>
              </a:extLst>
            </p:cNvPr>
            <p:cNvSpPr txBox="1"/>
            <p:nvPr/>
          </p:nvSpPr>
          <p:spPr>
            <a:xfrm>
              <a:off x="11092158" y="3002343"/>
              <a:ext cx="149958" cy="21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388514C-C4BB-4AF3-9BD0-3FCFE89B624E}"/>
              </a:ext>
            </a:extLst>
          </p:cNvPr>
          <p:cNvGrpSpPr/>
          <p:nvPr/>
        </p:nvGrpSpPr>
        <p:grpSpPr>
          <a:xfrm>
            <a:off x="11386656" y="3093393"/>
            <a:ext cx="149958" cy="276999"/>
            <a:chOff x="11386656" y="3093393"/>
            <a:chExt cx="149958" cy="276999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120D930A-5ED0-4AAD-BA76-FA1E131C7B7E}"/>
                </a:ext>
              </a:extLst>
            </p:cNvPr>
            <p:cNvSpPr/>
            <p:nvPr/>
          </p:nvSpPr>
          <p:spPr>
            <a:xfrm>
              <a:off x="11394453" y="3167602"/>
              <a:ext cx="134364" cy="1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1187035F-353D-4879-9C0C-646842BB4E62}"/>
                </a:ext>
              </a:extLst>
            </p:cNvPr>
            <p:cNvSpPr txBox="1"/>
            <p:nvPr/>
          </p:nvSpPr>
          <p:spPr>
            <a:xfrm>
              <a:off x="11386656" y="3093393"/>
              <a:ext cx="149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AE73C9AE-EEA3-4536-8EBB-AA7ED2E27504}"/>
              </a:ext>
            </a:extLst>
          </p:cNvPr>
          <p:cNvGrpSpPr/>
          <p:nvPr/>
        </p:nvGrpSpPr>
        <p:grpSpPr>
          <a:xfrm>
            <a:off x="7394575" y="1884727"/>
            <a:ext cx="3977891" cy="2137203"/>
            <a:chOff x="7394575" y="1875203"/>
            <a:chExt cx="3977891" cy="2137203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4B020494-BB03-4202-BA72-A061A0E11FFA}"/>
                </a:ext>
              </a:extLst>
            </p:cNvPr>
            <p:cNvSpPr/>
            <p:nvPr/>
          </p:nvSpPr>
          <p:spPr>
            <a:xfrm>
              <a:off x="7394575" y="1875203"/>
              <a:ext cx="2651125" cy="1963372"/>
            </a:xfrm>
            <a:custGeom>
              <a:avLst/>
              <a:gdLst>
                <a:gd name="connsiteX0" fmla="*/ 0 w 2651125"/>
                <a:gd name="connsiteY0" fmla="*/ 1222 h 1963372"/>
                <a:gd name="connsiteX1" fmla="*/ 130175 w 2651125"/>
                <a:gd name="connsiteY1" fmla="*/ 1222 h 1963372"/>
                <a:gd name="connsiteX2" fmla="*/ 336550 w 2651125"/>
                <a:gd name="connsiteY2" fmla="*/ 13922 h 1963372"/>
                <a:gd name="connsiteX3" fmla="*/ 508000 w 2651125"/>
                <a:gd name="connsiteY3" fmla="*/ 42497 h 1963372"/>
                <a:gd name="connsiteX4" fmla="*/ 717550 w 2651125"/>
                <a:gd name="connsiteY4" fmla="*/ 86947 h 1963372"/>
                <a:gd name="connsiteX5" fmla="*/ 974725 w 2651125"/>
                <a:gd name="connsiteY5" fmla="*/ 182197 h 1963372"/>
                <a:gd name="connsiteX6" fmla="*/ 1158875 w 2651125"/>
                <a:gd name="connsiteY6" fmla="*/ 290147 h 1963372"/>
                <a:gd name="connsiteX7" fmla="*/ 1406525 w 2651125"/>
                <a:gd name="connsiteY7" fmla="*/ 525097 h 1963372"/>
                <a:gd name="connsiteX8" fmla="*/ 1619250 w 2651125"/>
                <a:gd name="connsiteY8" fmla="*/ 798147 h 1963372"/>
                <a:gd name="connsiteX9" fmla="*/ 1781175 w 2651125"/>
                <a:gd name="connsiteY9" fmla="*/ 1029922 h 1963372"/>
                <a:gd name="connsiteX10" fmla="*/ 1952625 w 2651125"/>
                <a:gd name="connsiteY10" fmla="*/ 1306147 h 1963372"/>
                <a:gd name="connsiteX11" fmla="*/ 2193925 w 2651125"/>
                <a:gd name="connsiteY11" fmla="*/ 1601422 h 1963372"/>
                <a:gd name="connsiteX12" fmla="*/ 2400300 w 2651125"/>
                <a:gd name="connsiteY12" fmla="*/ 1801447 h 1963372"/>
                <a:gd name="connsiteX13" fmla="*/ 2498725 w 2651125"/>
                <a:gd name="connsiteY13" fmla="*/ 1871297 h 1963372"/>
                <a:gd name="connsiteX14" fmla="*/ 2651125 w 2651125"/>
                <a:gd name="connsiteY14" fmla="*/ 1963372 h 19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1125" h="1963372">
                  <a:moveTo>
                    <a:pt x="0" y="1222"/>
                  </a:moveTo>
                  <a:cubicBezTo>
                    <a:pt x="37041" y="163"/>
                    <a:pt x="74083" y="-895"/>
                    <a:pt x="130175" y="1222"/>
                  </a:cubicBezTo>
                  <a:cubicBezTo>
                    <a:pt x="186267" y="3339"/>
                    <a:pt x="273579" y="7043"/>
                    <a:pt x="336550" y="13922"/>
                  </a:cubicBezTo>
                  <a:cubicBezTo>
                    <a:pt x="399521" y="20801"/>
                    <a:pt x="444500" y="30326"/>
                    <a:pt x="508000" y="42497"/>
                  </a:cubicBezTo>
                  <a:cubicBezTo>
                    <a:pt x="571500" y="54668"/>
                    <a:pt x="639763" y="63664"/>
                    <a:pt x="717550" y="86947"/>
                  </a:cubicBezTo>
                  <a:cubicBezTo>
                    <a:pt x="795337" y="110230"/>
                    <a:pt x="901171" y="148330"/>
                    <a:pt x="974725" y="182197"/>
                  </a:cubicBezTo>
                  <a:cubicBezTo>
                    <a:pt x="1048279" y="216064"/>
                    <a:pt x="1086908" y="232997"/>
                    <a:pt x="1158875" y="290147"/>
                  </a:cubicBezTo>
                  <a:cubicBezTo>
                    <a:pt x="1230842" y="347297"/>
                    <a:pt x="1329796" y="440430"/>
                    <a:pt x="1406525" y="525097"/>
                  </a:cubicBezTo>
                  <a:cubicBezTo>
                    <a:pt x="1483254" y="609764"/>
                    <a:pt x="1556808" y="714010"/>
                    <a:pt x="1619250" y="798147"/>
                  </a:cubicBezTo>
                  <a:cubicBezTo>
                    <a:pt x="1681692" y="882284"/>
                    <a:pt x="1725613" y="945255"/>
                    <a:pt x="1781175" y="1029922"/>
                  </a:cubicBezTo>
                  <a:cubicBezTo>
                    <a:pt x="1836737" y="1114589"/>
                    <a:pt x="1883833" y="1210897"/>
                    <a:pt x="1952625" y="1306147"/>
                  </a:cubicBezTo>
                  <a:cubicBezTo>
                    <a:pt x="2021417" y="1401397"/>
                    <a:pt x="2119313" y="1518872"/>
                    <a:pt x="2193925" y="1601422"/>
                  </a:cubicBezTo>
                  <a:cubicBezTo>
                    <a:pt x="2268537" y="1683972"/>
                    <a:pt x="2349500" y="1756468"/>
                    <a:pt x="2400300" y="1801447"/>
                  </a:cubicBezTo>
                  <a:cubicBezTo>
                    <a:pt x="2451100" y="1846426"/>
                    <a:pt x="2456921" y="1844310"/>
                    <a:pt x="2498725" y="1871297"/>
                  </a:cubicBezTo>
                  <a:cubicBezTo>
                    <a:pt x="2540529" y="1898285"/>
                    <a:pt x="2595827" y="1930828"/>
                    <a:pt x="2651125" y="1963372"/>
                  </a:cubicBezTo>
                </a:path>
              </a:pathLst>
            </a:custGeom>
            <a:ln w="28575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7FA21C7C-419C-4FD1-A679-9B9330DB528C}"/>
                </a:ext>
              </a:extLst>
            </p:cNvPr>
            <p:cNvSpPr/>
            <p:nvPr/>
          </p:nvSpPr>
          <p:spPr>
            <a:xfrm>
              <a:off x="10055225" y="3841750"/>
              <a:ext cx="879475" cy="166627"/>
            </a:xfrm>
            <a:custGeom>
              <a:avLst/>
              <a:gdLst>
                <a:gd name="connsiteX0" fmla="*/ 0 w 879475"/>
                <a:gd name="connsiteY0" fmla="*/ 0 h 166627"/>
                <a:gd name="connsiteX1" fmla="*/ 165100 w 879475"/>
                <a:gd name="connsiteY1" fmla="*/ 66675 h 166627"/>
                <a:gd name="connsiteX2" fmla="*/ 371475 w 879475"/>
                <a:gd name="connsiteY2" fmla="*/ 114300 h 166627"/>
                <a:gd name="connsiteX3" fmla="*/ 561975 w 879475"/>
                <a:gd name="connsiteY3" fmla="*/ 149225 h 166627"/>
                <a:gd name="connsiteX4" fmla="*/ 777875 w 879475"/>
                <a:gd name="connsiteY4" fmla="*/ 165100 h 166627"/>
                <a:gd name="connsiteX5" fmla="*/ 879475 w 879475"/>
                <a:gd name="connsiteY5" fmla="*/ 165100 h 1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475" h="166627">
                  <a:moveTo>
                    <a:pt x="0" y="0"/>
                  </a:moveTo>
                  <a:cubicBezTo>
                    <a:pt x="51593" y="23812"/>
                    <a:pt x="103187" y="47625"/>
                    <a:pt x="165100" y="66675"/>
                  </a:cubicBezTo>
                  <a:cubicBezTo>
                    <a:pt x="227013" y="85725"/>
                    <a:pt x="305329" y="100542"/>
                    <a:pt x="371475" y="114300"/>
                  </a:cubicBezTo>
                  <a:cubicBezTo>
                    <a:pt x="437621" y="128058"/>
                    <a:pt x="494242" y="140758"/>
                    <a:pt x="561975" y="149225"/>
                  </a:cubicBezTo>
                  <a:cubicBezTo>
                    <a:pt x="629708" y="157692"/>
                    <a:pt x="724959" y="162454"/>
                    <a:pt x="777875" y="165100"/>
                  </a:cubicBezTo>
                  <a:cubicBezTo>
                    <a:pt x="830791" y="167746"/>
                    <a:pt x="855133" y="166423"/>
                    <a:pt x="879475" y="1651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9E0A37AB-AEE9-42EB-A5AD-413CF010A71B}"/>
                </a:ext>
              </a:extLst>
            </p:cNvPr>
            <p:cNvSpPr/>
            <p:nvPr/>
          </p:nvSpPr>
          <p:spPr>
            <a:xfrm>
              <a:off x="10934700" y="3882231"/>
              <a:ext cx="320675" cy="130175"/>
            </a:xfrm>
            <a:custGeom>
              <a:avLst/>
              <a:gdLst>
                <a:gd name="connsiteX0" fmla="*/ 0 w 320675"/>
                <a:gd name="connsiteY0" fmla="*/ 130175 h 130175"/>
                <a:gd name="connsiteX1" fmla="*/ 142875 w 320675"/>
                <a:gd name="connsiteY1" fmla="*/ 69850 h 130175"/>
                <a:gd name="connsiteX2" fmla="*/ 260350 w 320675"/>
                <a:gd name="connsiteY2" fmla="*/ 19050 h 130175"/>
                <a:gd name="connsiteX3" fmla="*/ 320675 w 320675"/>
                <a:gd name="connsiteY3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75" h="130175">
                  <a:moveTo>
                    <a:pt x="0" y="130175"/>
                  </a:moveTo>
                  <a:lnTo>
                    <a:pt x="142875" y="69850"/>
                  </a:lnTo>
                  <a:cubicBezTo>
                    <a:pt x="186267" y="51329"/>
                    <a:pt x="230717" y="30692"/>
                    <a:pt x="260350" y="19050"/>
                  </a:cubicBezTo>
                  <a:cubicBezTo>
                    <a:pt x="289983" y="7408"/>
                    <a:pt x="305329" y="3704"/>
                    <a:pt x="32067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0370BD03-9221-4AD9-97BA-A2BCA2D63CD0}"/>
                </a:ext>
              </a:extLst>
            </p:cNvPr>
            <p:cNvCxnSpPr/>
            <p:nvPr/>
          </p:nvCxnSpPr>
          <p:spPr>
            <a:xfrm>
              <a:off x="11255375" y="3184014"/>
              <a:ext cx="117091" cy="513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FE78925A-AD59-42B9-85AE-AD93E80F3666}"/>
                </a:ext>
              </a:extLst>
            </p:cNvPr>
            <p:cNvCxnSpPr>
              <a:cxnSpLocks/>
            </p:cNvCxnSpPr>
            <p:nvPr/>
          </p:nvCxnSpPr>
          <p:spPr>
            <a:xfrm>
              <a:off x="11255375" y="3184014"/>
              <a:ext cx="0" cy="696346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9D0CD5DA-386E-4CD5-94A1-90AD1E63C1A4}"/>
              </a:ext>
            </a:extLst>
          </p:cNvPr>
          <p:cNvSpPr txBox="1"/>
          <p:nvPr/>
        </p:nvSpPr>
        <p:spPr>
          <a:xfrm>
            <a:off x="11088595" y="3391404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312C5B0-4C5F-40D7-837E-0B02F2D760AB}"/>
                  </a:ext>
                </a:extLst>
              </p:cNvPr>
              <p:cNvSpPr txBox="1"/>
              <p:nvPr/>
            </p:nvSpPr>
            <p:spPr>
              <a:xfrm>
                <a:off x="695999" y="1400876"/>
                <a:ext cx="5918686" cy="1497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Ripetiamo l’esercizio usando come variabile di tentativo il numero di Mach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a monte dell’onda d’urto.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Supponiamo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d>
                      <m:d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sSub>
                          <m:sSubPr>
                            <m:ctrlP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sub>
                        </m:s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=2.197</m:t>
                        </m:r>
                      </m:e>
                    </m:d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312C5B0-4C5F-40D7-837E-0B02F2D7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400876"/>
                <a:ext cx="5918686" cy="1497269"/>
              </a:xfrm>
              <a:prstGeom prst="rect">
                <a:avLst/>
              </a:prstGeom>
              <a:blipFill>
                <a:blip r:embed="rId12"/>
                <a:stretch>
                  <a:fillRect l="-824" t="-2041" r="-1133" b="-69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F3C9F389-E79B-41FA-9BA1-73091745CFC3}"/>
              </a:ext>
            </a:extLst>
          </p:cNvPr>
          <p:cNvCxnSpPr/>
          <p:nvPr/>
        </p:nvCxnSpPr>
        <p:spPr>
          <a:xfrm>
            <a:off x="11165587" y="677588"/>
            <a:ext cx="0" cy="77084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C1ED399A-CE26-4CA7-A445-89922AF09AF8}"/>
                  </a:ext>
                </a:extLst>
              </p:cNvPr>
              <p:cNvSpPr/>
              <p:nvPr/>
            </p:nvSpPr>
            <p:spPr>
              <a:xfrm>
                <a:off x="11368378" y="3180576"/>
                <a:ext cx="9541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it-IT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9.904 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C1ED399A-CE26-4CA7-A445-89922AF09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378" y="3180576"/>
                <a:ext cx="954107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tangolo 81">
                <a:extLst>
                  <a:ext uri="{FF2B5EF4-FFF2-40B4-BE49-F238E27FC236}">
                    <a16:creationId xmlns:a16="http://schemas.microsoft.com/office/drawing/2014/main" id="{6E3299E0-15DD-4661-827E-D7BFDDE239A8}"/>
                  </a:ext>
                </a:extLst>
              </p:cNvPr>
              <p:cNvSpPr/>
              <p:nvPr/>
            </p:nvSpPr>
            <p:spPr>
              <a:xfrm>
                <a:off x="697924" y="3094591"/>
                <a:ext cx="10425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2" name="Rettangolo 81">
                <a:extLst>
                  <a:ext uri="{FF2B5EF4-FFF2-40B4-BE49-F238E27FC236}">
                    <a16:creationId xmlns:a16="http://schemas.microsoft.com/office/drawing/2014/main" id="{6E3299E0-15DD-4661-827E-D7BFDDE23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4" y="3094591"/>
                <a:ext cx="1042529" cy="400110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A0B316DE-8A10-4E59-9859-C10208421C09}"/>
              </a:ext>
            </a:extLst>
          </p:cNvPr>
          <p:cNvCxnSpPr>
            <a:cxnSpLocks/>
          </p:cNvCxnSpPr>
          <p:nvPr/>
        </p:nvCxnSpPr>
        <p:spPr>
          <a:xfrm>
            <a:off x="1880192" y="3324955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tangolo 92">
            <a:extLst>
              <a:ext uri="{FF2B5EF4-FFF2-40B4-BE49-F238E27FC236}">
                <a16:creationId xmlns:a16="http://schemas.microsoft.com/office/drawing/2014/main" id="{B32B93C9-2E9B-473B-9D41-38F42ABF4594}"/>
              </a:ext>
            </a:extLst>
          </p:cNvPr>
          <p:cNvSpPr/>
          <p:nvPr/>
        </p:nvSpPr>
        <p:spPr>
          <a:xfrm>
            <a:off x="2027046" y="2929979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ttangolo 95">
                <a:extLst>
                  <a:ext uri="{FF2B5EF4-FFF2-40B4-BE49-F238E27FC236}">
                    <a16:creationId xmlns:a16="http://schemas.microsoft.com/office/drawing/2014/main" id="{3B1FBB32-93A9-4DE5-8299-7239C369D8D9}"/>
                  </a:ext>
                </a:extLst>
              </p:cNvPr>
              <p:cNvSpPr/>
              <p:nvPr/>
            </p:nvSpPr>
            <p:spPr>
              <a:xfrm>
                <a:off x="2896872" y="3006951"/>
                <a:ext cx="1053109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6" name="Rettangolo 95">
                <a:extLst>
                  <a:ext uri="{FF2B5EF4-FFF2-40B4-BE49-F238E27FC236}">
                    <a16:creationId xmlns:a16="http://schemas.microsoft.com/office/drawing/2014/main" id="{3B1FBB32-93A9-4DE5-8299-7239C369D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72" y="3006951"/>
                <a:ext cx="1053109" cy="68236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ttangolo 96">
                <a:extLst>
                  <a:ext uri="{FF2B5EF4-FFF2-40B4-BE49-F238E27FC236}">
                    <a16:creationId xmlns:a16="http://schemas.microsoft.com/office/drawing/2014/main" id="{C2B8D512-AE87-4DA7-ABCD-B679E5BFA164}"/>
                  </a:ext>
                </a:extLst>
              </p:cNvPr>
              <p:cNvSpPr/>
              <p:nvPr/>
            </p:nvSpPr>
            <p:spPr>
              <a:xfrm>
                <a:off x="713814" y="3786346"/>
                <a:ext cx="2897588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7" name="Rettangolo 96">
                <a:extLst>
                  <a:ext uri="{FF2B5EF4-FFF2-40B4-BE49-F238E27FC236}">
                    <a16:creationId xmlns:a16="http://schemas.microsoft.com/office/drawing/2014/main" id="{C2B8D512-AE87-4DA7-ABCD-B679E5BFA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14" y="3786346"/>
                <a:ext cx="2897588" cy="6823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ttangolo 97">
                <a:extLst>
                  <a:ext uri="{FF2B5EF4-FFF2-40B4-BE49-F238E27FC236}">
                    <a16:creationId xmlns:a16="http://schemas.microsoft.com/office/drawing/2014/main" id="{C8B99791-2B01-4F56-93A3-23AF08AA2992}"/>
                  </a:ext>
                </a:extLst>
              </p:cNvPr>
              <p:cNvSpPr/>
              <p:nvPr/>
            </p:nvSpPr>
            <p:spPr>
              <a:xfrm>
                <a:off x="3547342" y="3945438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0.0552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8" name="Rettangolo 97">
                <a:extLst>
                  <a:ext uri="{FF2B5EF4-FFF2-40B4-BE49-F238E27FC236}">
                    <a16:creationId xmlns:a16="http://schemas.microsoft.com/office/drawing/2014/main" id="{C8B99791-2B01-4F56-93A3-23AF08AA2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42" y="3945438"/>
                <a:ext cx="100860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49A9C4B8-8753-48E1-9669-EABC3D53BC62}"/>
                  </a:ext>
                </a:extLst>
              </p:cNvPr>
              <p:cNvSpPr/>
              <p:nvPr/>
            </p:nvSpPr>
            <p:spPr>
              <a:xfrm>
                <a:off x="4720376" y="3811059"/>
                <a:ext cx="240693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000" dirty="0"/>
                  <a:t>(con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=0.3602)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49A9C4B8-8753-48E1-9669-EABC3D53B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76" y="3811059"/>
                <a:ext cx="2406935" cy="707886"/>
              </a:xfrm>
              <a:prstGeom prst="rect">
                <a:avLst/>
              </a:prstGeom>
              <a:blipFill>
                <a:blip r:embed="rId18"/>
                <a:stretch>
                  <a:fillRect l="-2532" t="-4310" b="-86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ttangolo 99">
                <a:extLst>
                  <a:ext uri="{FF2B5EF4-FFF2-40B4-BE49-F238E27FC236}">
                    <a16:creationId xmlns:a16="http://schemas.microsoft.com/office/drawing/2014/main" id="{DA03B644-92C2-45EC-9B66-70C418444321}"/>
                  </a:ext>
                </a:extLst>
              </p:cNvPr>
              <p:cNvSpPr/>
              <p:nvPr/>
            </p:nvSpPr>
            <p:spPr>
              <a:xfrm>
                <a:off x="636244" y="4767754"/>
                <a:ext cx="10425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0" name="Rettangolo 99">
                <a:extLst>
                  <a:ext uri="{FF2B5EF4-FFF2-40B4-BE49-F238E27FC236}">
                    <a16:creationId xmlns:a16="http://schemas.microsoft.com/office/drawing/2014/main" id="{DA03B644-92C2-45EC-9B66-70C418444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4" y="4767754"/>
                <a:ext cx="1042529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0E72C883-9569-44C0-AB83-1483C6F42064}"/>
              </a:ext>
            </a:extLst>
          </p:cNvPr>
          <p:cNvCxnSpPr>
            <a:cxnSpLocks/>
          </p:cNvCxnSpPr>
          <p:nvPr/>
        </p:nvCxnSpPr>
        <p:spPr>
          <a:xfrm>
            <a:off x="1818512" y="4967809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39D363FA-EE1B-4244-8722-BC86898FE336}"/>
              </a:ext>
            </a:extLst>
          </p:cNvPr>
          <p:cNvSpPr/>
          <p:nvPr/>
        </p:nvSpPr>
        <p:spPr>
          <a:xfrm>
            <a:off x="1814895" y="4582307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3AB4840A-83E5-4AFF-B88B-8CA2F1DB820F}"/>
                  </a:ext>
                </a:extLst>
              </p:cNvPr>
              <p:cNvSpPr/>
              <p:nvPr/>
            </p:nvSpPr>
            <p:spPr>
              <a:xfrm>
                <a:off x="2896872" y="4767754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3AB4840A-83E5-4AFF-B88B-8CA2F1DB8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72" y="4767754"/>
                <a:ext cx="828625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tangolo 103">
                <a:extLst>
                  <a:ext uri="{FF2B5EF4-FFF2-40B4-BE49-F238E27FC236}">
                    <a16:creationId xmlns:a16="http://schemas.microsoft.com/office/drawing/2014/main" id="{0E67868F-15E7-492B-A709-A89A85967B9F}"/>
                  </a:ext>
                </a:extLst>
              </p:cNvPr>
              <p:cNvSpPr/>
              <p:nvPr/>
            </p:nvSpPr>
            <p:spPr>
              <a:xfrm>
                <a:off x="3643277" y="4767754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0.5774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4" name="Rettangolo 103">
                <a:extLst>
                  <a:ext uri="{FF2B5EF4-FFF2-40B4-BE49-F238E27FC236}">
                    <a16:creationId xmlns:a16="http://schemas.microsoft.com/office/drawing/2014/main" id="{0E67868F-15E7-492B-A709-A89A85967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77" y="4767754"/>
                <a:ext cx="1008609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Connettore 2 104">
            <a:extLst>
              <a:ext uri="{FF2B5EF4-FFF2-40B4-BE49-F238E27FC236}">
                <a16:creationId xmlns:a16="http://schemas.microsoft.com/office/drawing/2014/main" id="{FACBBA3D-31AB-45C8-9C46-8B5D41B3E661}"/>
              </a:ext>
            </a:extLst>
          </p:cNvPr>
          <p:cNvCxnSpPr>
            <a:cxnSpLocks/>
          </p:cNvCxnSpPr>
          <p:nvPr/>
        </p:nvCxnSpPr>
        <p:spPr>
          <a:xfrm>
            <a:off x="4747471" y="4967809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DB6B7EDB-E94B-4F51-928B-AB19B777F3AD}"/>
              </a:ext>
            </a:extLst>
          </p:cNvPr>
          <p:cNvSpPr/>
          <p:nvPr/>
        </p:nvSpPr>
        <p:spPr>
          <a:xfrm>
            <a:off x="4894325" y="458230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tangolo 106">
                <a:extLst>
                  <a:ext uri="{FF2B5EF4-FFF2-40B4-BE49-F238E27FC236}">
                    <a16:creationId xmlns:a16="http://schemas.microsoft.com/office/drawing/2014/main" id="{CB302BE5-718A-406A-B31B-9002192925BA}"/>
                  </a:ext>
                </a:extLst>
              </p:cNvPr>
              <p:cNvSpPr/>
              <p:nvPr/>
            </p:nvSpPr>
            <p:spPr>
              <a:xfrm>
                <a:off x="5685889" y="4604092"/>
                <a:ext cx="1053109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7" name="Rettangolo 106">
                <a:extLst>
                  <a:ext uri="{FF2B5EF4-FFF2-40B4-BE49-F238E27FC236}">
                    <a16:creationId xmlns:a16="http://schemas.microsoft.com/office/drawing/2014/main" id="{CB302BE5-718A-406A-B31B-900219292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889" y="4604092"/>
                <a:ext cx="1053109" cy="68172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ttangolo 107">
                <a:extLst>
                  <a:ext uri="{FF2B5EF4-FFF2-40B4-BE49-F238E27FC236}">
                    <a16:creationId xmlns:a16="http://schemas.microsoft.com/office/drawing/2014/main" id="{DD58AEAD-36BD-4276-843E-4E76BB0D7474}"/>
                  </a:ext>
                </a:extLst>
              </p:cNvPr>
              <p:cNvSpPr/>
              <p:nvPr/>
            </p:nvSpPr>
            <p:spPr>
              <a:xfrm>
                <a:off x="6667467" y="4763184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0.5879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8" name="Rettangolo 107">
                <a:extLst>
                  <a:ext uri="{FF2B5EF4-FFF2-40B4-BE49-F238E27FC236}">
                    <a16:creationId xmlns:a16="http://schemas.microsoft.com/office/drawing/2014/main" id="{DD58AEAD-36BD-4276-843E-4E76BB0D7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67" y="4763184"/>
                <a:ext cx="1008609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ttangolo 108">
                <a:extLst>
                  <a:ext uri="{FF2B5EF4-FFF2-40B4-BE49-F238E27FC236}">
                    <a16:creationId xmlns:a16="http://schemas.microsoft.com/office/drawing/2014/main" id="{5A0BF3A8-8133-4D11-9BE7-7A214B413BC3}"/>
                  </a:ext>
                </a:extLst>
              </p:cNvPr>
              <p:cNvSpPr/>
              <p:nvPr/>
            </p:nvSpPr>
            <p:spPr>
              <a:xfrm>
                <a:off x="7649045" y="4744899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9" name="Rettangolo 108">
                <a:extLst>
                  <a:ext uri="{FF2B5EF4-FFF2-40B4-BE49-F238E27FC236}">
                    <a16:creationId xmlns:a16="http://schemas.microsoft.com/office/drawing/2014/main" id="{5A0BF3A8-8133-4D11-9BE7-7A214B413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045" y="4744899"/>
                <a:ext cx="465191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ttangolo 109">
                <a:extLst>
                  <a:ext uri="{FF2B5EF4-FFF2-40B4-BE49-F238E27FC236}">
                    <a16:creationId xmlns:a16="http://schemas.microsoft.com/office/drawing/2014/main" id="{57DBC26E-D17F-4E76-A428-E74117CA89DD}"/>
                  </a:ext>
                </a:extLst>
              </p:cNvPr>
              <p:cNvSpPr/>
              <p:nvPr/>
            </p:nvSpPr>
            <p:spPr>
              <a:xfrm>
                <a:off x="8007530" y="4641554"/>
                <a:ext cx="3446649" cy="688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0" name="Rettangolo 109">
                <a:extLst>
                  <a:ext uri="{FF2B5EF4-FFF2-40B4-BE49-F238E27FC236}">
                    <a16:creationId xmlns:a16="http://schemas.microsoft.com/office/drawing/2014/main" id="{57DBC26E-D17F-4E76-A428-E74117CA8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0" y="4641554"/>
                <a:ext cx="3446649" cy="6882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ttangolo 110">
                <a:extLst>
                  <a:ext uri="{FF2B5EF4-FFF2-40B4-BE49-F238E27FC236}">
                    <a16:creationId xmlns:a16="http://schemas.microsoft.com/office/drawing/2014/main" id="{931EA888-639C-482D-A836-C0CD0EA8660B}"/>
                  </a:ext>
                </a:extLst>
              </p:cNvPr>
              <p:cNvSpPr/>
              <p:nvPr/>
            </p:nvSpPr>
            <p:spPr>
              <a:xfrm>
                <a:off x="11265929" y="4801219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0.393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1" name="Rettangolo 110">
                <a:extLst>
                  <a:ext uri="{FF2B5EF4-FFF2-40B4-BE49-F238E27FC236}">
                    <a16:creationId xmlns:a16="http://schemas.microsoft.com/office/drawing/2014/main" id="{931EA888-639C-482D-A836-C0CD0EA86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929" y="4801219"/>
                <a:ext cx="865943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tangolo 111">
                <a:extLst>
                  <a:ext uri="{FF2B5EF4-FFF2-40B4-BE49-F238E27FC236}">
                    <a16:creationId xmlns:a16="http://schemas.microsoft.com/office/drawing/2014/main" id="{2389B11C-1064-460A-95A2-EE743144387B}"/>
                  </a:ext>
                </a:extLst>
              </p:cNvPr>
              <p:cNvSpPr/>
              <p:nvPr/>
            </p:nvSpPr>
            <p:spPr>
              <a:xfrm>
                <a:off x="604997" y="5326963"/>
                <a:ext cx="1747914" cy="684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=0.393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2" name="Rettangolo 111">
                <a:extLst>
                  <a:ext uri="{FF2B5EF4-FFF2-40B4-BE49-F238E27FC236}">
                    <a16:creationId xmlns:a16="http://schemas.microsoft.com/office/drawing/2014/main" id="{2389B11C-1064-460A-95A2-EE7431443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7" y="5326963"/>
                <a:ext cx="1747914" cy="6846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DF7E4AC6-3C05-4304-B822-AA25D027EAC4}"/>
              </a:ext>
            </a:extLst>
          </p:cNvPr>
          <p:cNvCxnSpPr>
            <a:cxnSpLocks/>
          </p:cNvCxnSpPr>
          <p:nvPr/>
        </p:nvCxnSpPr>
        <p:spPr>
          <a:xfrm>
            <a:off x="2472653" y="5734081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969697AC-1F22-40D2-A2A0-24633146B189}"/>
              </a:ext>
            </a:extLst>
          </p:cNvPr>
          <p:cNvSpPr/>
          <p:nvPr/>
        </p:nvSpPr>
        <p:spPr>
          <a:xfrm>
            <a:off x="2619507" y="5348579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tangolo 114">
                <a:extLst>
                  <a:ext uri="{FF2B5EF4-FFF2-40B4-BE49-F238E27FC236}">
                    <a16:creationId xmlns:a16="http://schemas.microsoft.com/office/drawing/2014/main" id="{71F126DB-1804-4989-B48A-C2535360A1D8}"/>
                  </a:ext>
                </a:extLst>
              </p:cNvPr>
              <p:cNvSpPr/>
              <p:nvPr/>
            </p:nvSpPr>
            <p:spPr>
              <a:xfrm>
                <a:off x="2337763" y="5746914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5" name="Rettangolo 114">
                <a:extLst>
                  <a:ext uri="{FF2B5EF4-FFF2-40B4-BE49-F238E27FC236}">
                    <a16:creationId xmlns:a16="http://schemas.microsoft.com/office/drawing/2014/main" id="{71F126DB-1804-4989-B48A-C2535360A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63" y="5746914"/>
                <a:ext cx="1062342" cy="369332"/>
              </a:xfrm>
              <a:prstGeom prst="rect">
                <a:avLst/>
              </a:prstGeom>
              <a:blipFill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ttangolo 115">
                <a:extLst>
                  <a:ext uri="{FF2B5EF4-FFF2-40B4-BE49-F238E27FC236}">
                    <a16:creationId xmlns:a16="http://schemas.microsoft.com/office/drawing/2014/main" id="{3C22838F-2C21-452A-A8C8-E22E5FFD52C5}"/>
                  </a:ext>
                </a:extLst>
              </p:cNvPr>
              <p:cNvSpPr/>
              <p:nvPr/>
            </p:nvSpPr>
            <p:spPr>
              <a:xfrm>
                <a:off x="3412069" y="5458841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6" name="Rettangolo 115">
                <a:extLst>
                  <a:ext uri="{FF2B5EF4-FFF2-40B4-BE49-F238E27FC236}">
                    <a16:creationId xmlns:a16="http://schemas.microsoft.com/office/drawing/2014/main" id="{3C22838F-2C21-452A-A8C8-E22E5FFD5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69" y="5458841"/>
                <a:ext cx="828625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63493C7C-7B64-4DAB-835B-1F3DE7F09016}"/>
                  </a:ext>
                </a:extLst>
              </p:cNvPr>
              <p:cNvSpPr/>
              <p:nvPr/>
            </p:nvSpPr>
            <p:spPr>
              <a:xfrm>
                <a:off x="4158474" y="5458841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0.6272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63493C7C-7B64-4DAB-835B-1F3DE7F09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74" y="5458841"/>
                <a:ext cx="1008609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ttangolo 117">
                <a:extLst>
                  <a:ext uri="{FF2B5EF4-FFF2-40B4-BE49-F238E27FC236}">
                    <a16:creationId xmlns:a16="http://schemas.microsoft.com/office/drawing/2014/main" id="{215A534C-39FF-4AF9-B095-EFE53A247359}"/>
                  </a:ext>
                </a:extLst>
              </p:cNvPr>
              <p:cNvSpPr/>
              <p:nvPr/>
            </p:nvSpPr>
            <p:spPr>
              <a:xfrm>
                <a:off x="5305817" y="5390493"/>
                <a:ext cx="760143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8" name="Rettangolo 117">
                <a:extLst>
                  <a:ext uri="{FF2B5EF4-FFF2-40B4-BE49-F238E27FC236}">
                    <a16:creationId xmlns:a16="http://schemas.microsoft.com/office/drawing/2014/main" id="{215A534C-39FF-4AF9-B095-EFE53A247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17" y="5390493"/>
                <a:ext cx="760143" cy="68717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ttangolo 119">
                <a:extLst>
                  <a:ext uri="{FF2B5EF4-FFF2-40B4-BE49-F238E27FC236}">
                    <a16:creationId xmlns:a16="http://schemas.microsoft.com/office/drawing/2014/main" id="{776FE300-F415-4D22-A176-7BB80F6C1488}"/>
                  </a:ext>
                </a:extLst>
              </p:cNvPr>
              <p:cNvSpPr/>
              <p:nvPr/>
            </p:nvSpPr>
            <p:spPr>
              <a:xfrm>
                <a:off x="5923844" y="547350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1.682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0" name="Rettangolo 119">
                <a:extLst>
                  <a:ext uri="{FF2B5EF4-FFF2-40B4-BE49-F238E27FC236}">
                    <a16:creationId xmlns:a16="http://schemas.microsoft.com/office/drawing/2014/main" id="{776FE300-F415-4D22-A176-7BB80F6C1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44" y="5473500"/>
                <a:ext cx="865943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ttangolo 126">
                <a:extLst>
                  <a:ext uri="{FF2B5EF4-FFF2-40B4-BE49-F238E27FC236}">
                    <a16:creationId xmlns:a16="http://schemas.microsoft.com/office/drawing/2014/main" id="{569E349F-992A-4505-B516-8D67C8031137}"/>
                  </a:ext>
                </a:extLst>
              </p:cNvPr>
              <p:cNvSpPr/>
              <p:nvPr/>
            </p:nvSpPr>
            <p:spPr>
              <a:xfrm>
                <a:off x="636244" y="6142157"/>
                <a:ext cx="1667572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7" name="Rettangolo 126">
                <a:extLst>
                  <a:ext uri="{FF2B5EF4-FFF2-40B4-BE49-F238E27FC236}">
                    <a16:creationId xmlns:a16="http://schemas.microsoft.com/office/drawing/2014/main" id="{569E349F-992A-4505-B516-8D67C8031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4" y="6142157"/>
                <a:ext cx="1667572" cy="68717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ttangolo 127">
                <a:extLst>
                  <a:ext uri="{FF2B5EF4-FFF2-40B4-BE49-F238E27FC236}">
                    <a16:creationId xmlns:a16="http://schemas.microsoft.com/office/drawing/2014/main" id="{4F639507-F55E-49C2-8D68-24B08D8FFD6C}"/>
                  </a:ext>
                </a:extLst>
              </p:cNvPr>
              <p:cNvSpPr/>
              <p:nvPr/>
            </p:nvSpPr>
            <p:spPr>
              <a:xfrm>
                <a:off x="2163692" y="6259798"/>
                <a:ext cx="14800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44.417 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r>
                  <a:rPr lang="it-IT" sz="2000" dirty="0"/>
                  <a:t> </a:t>
                </a:r>
              </a:p>
            </p:txBody>
          </p:sp>
        </mc:Choice>
        <mc:Fallback xmlns="">
          <p:sp>
            <p:nvSpPr>
              <p:cNvPr id="128" name="Rettangolo 127">
                <a:extLst>
                  <a:ext uri="{FF2B5EF4-FFF2-40B4-BE49-F238E27FC236}">
                    <a16:creationId xmlns:a16="http://schemas.microsoft.com/office/drawing/2014/main" id="{4F639507-F55E-49C2-8D68-24B08D8FF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92" y="6259798"/>
                <a:ext cx="1480005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ttangolo 128">
                <a:extLst>
                  <a:ext uri="{FF2B5EF4-FFF2-40B4-BE49-F238E27FC236}">
                    <a16:creationId xmlns:a16="http://schemas.microsoft.com/office/drawing/2014/main" id="{69A8905C-0195-4CF4-A9FE-FC66B34B887B}"/>
                  </a:ext>
                </a:extLst>
              </p:cNvPr>
              <p:cNvSpPr/>
              <p:nvPr/>
            </p:nvSpPr>
            <p:spPr>
              <a:xfrm>
                <a:off x="3591045" y="6260112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9" name="Rettangolo 128">
                <a:extLst>
                  <a:ext uri="{FF2B5EF4-FFF2-40B4-BE49-F238E27FC236}">
                    <a16:creationId xmlns:a16="http://schemas.microsoft.com/office/drawing/2014/main" id="{69A8905C-0195-4CF4-A9FE-FC66B34B8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45" y="6260112"/>
                <a:ext cx="465191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ttangolo 129">
                <a:extLst>
                  <a:ext uri="{FF2B5EF4-FFF2-40B4-BE49-F238E27FC236}">
                    <a16:creationId xmlns:a16="http://schemas.microsoft.com/office/drawing/2014/main" id="{1EE5A31B-23F6-4142-BEF3-5DBE504B354D}"/>
                  </a:ext>
                </a:extLst>
              </p:cNvPr>
              <p:cNvSpPr/>
              <p:nvPr/>
            </p:nvSpPr>
            <p:spPr>
              <a:xfrm>
                <a:off x="4234770" y="6152920"/>
                <a:ext cx="2135951" cy="671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err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0" name="Rettangolo 129">
                <a:extLst>
                  <a:ext uri="{FF2B5EF4-FFF2-40B4-BE49-F238E27FC236}">
                    <a16:creationId xmlns:a16="http://schemas.microsoft.com/office/drawing/2014/main" id="{1EE5A31B-23F6-4142-BEF3-5DBE504B3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770" y="6152920"/>
                <a:ext cx="2135951" cy="67133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ttangolo 130">
                <a:extLst>
                  <a:ext uri="{FF2B5EF4-FFF2-40B4-BE49-F238E27FC236}">
                    <a16:creationId xmlns:a16="http://schemas.microsoft.com/office/drawing/2014/main" id="{C24E9062-4326-4833-B61B-6C90E0FE2ED9}"/>
                  </a:ext>
                </a:extLst>
              </p:cNvPr>
              <p:cNvSpPr/>
              <p:nvPr/>
            </p:nvSpPr>
            <p:spPr>
              <a:xfrm>
                <a:off x="6248769" y="6260112"/>
                <a:ext cx="1093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11.31%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1" name="Rettangolo 130">
                <a:extLst>
                  <a:ext uri="{FF2B5EF4-FFF2-40B4-BE49-F238E27FC236}">
                    <a16:creationId xmlns:a16="http://schemas.microsoft.com/office/drawing/2014/main" id="{C24E9062-4326-4833-B61B-6C90E0FE2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769" y="6260112"/>
                <a:ext cx="1093569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ttangolo 136">
                <a:extLst>
                  <a:ext uri="{FF2B5EF4-FFF2-40B4-BE49-F238E27FC236}">
                    <a16:creationId xmlns:a16="http://schemas.microsoft.com/office/drawing/2014/main" id="{30753572-6036-4BB2-B1BC-75F4F3025B79}"/>
                  </a:ext>
                </a:extLst>
              </p:cNvPr>
              <p:cNvSpPr/>
              <p:nvPr/>
            </p:nvSpPr>
            <p:spPr>
              <a:xfrm>
                <a:off x="3864741" y="3148079"/>
                <a:ext cx="865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0.305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7" name="Rettangolo 136">
                <a:extLst>
                  <a:ext uri="{FF2B5EF4-FFF2-40B4-BE49-F238E27FC236}">
                    <a16:creationId xmlns:a16="http://schemas.microsoft.com/office/drawing/2014/main" id="{30753572-6036-4BB2-B1BC-75F4F3025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41" y="3148079"/>
                <a:ext cx="865942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2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93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4" grpId="0"/>
      <p:bldP spid="115" grpId="0"/>
      <p:bldP spid="116" grpId="0"/>
      <p:bldP spid="117" grpId="0"/>
      <p:bldP spid="118" grpId="0"/>
      <p:bldP spid="120" grpId="0"/>
      <p:bldP spid="127" grpId="0"/>
      <p:bldP spid="128" grpId="0"/>
      <p:bldP spid="129" grpId="0"/>
      <p:bldP spid="130" grpId="0"/>
      <p:bldP spid="131" grpId="0"/>
      <p:bldP spid="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 ripete il procedimento per un altro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it-IT" sz="2000" i="1" spc="-15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1.5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dopodiché si procede con il metodo di falsa posizione.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blipFill>
                <a:blip r:embed="rId2"/>
                <a:stretch>
                  <a:fillRect l="-564" t="-4132" r="-564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5998" y="1240549"/>
              <a:ext cx="10958991" cy="356590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78749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24999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824999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162498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162498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12306646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326375010"/>
                        </a:ext>
                      </a:extLst>
                    </a:gridCol>
                    <a:gridCol w="1012498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(NSW)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4</m:t>
                                            </m:r>
                                          </m:sub>
                                          <m:sup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‐</m:t>
                                        </m:r>
                                        <m:d>
                                          <m:dPr>
                                            <m:ctrlP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𝐿</m:t>
                                            </m:r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‐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23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sSubSup>
                                <m:sSubSup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  <m:sSubSup>
                                  <m:sSub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𝟒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kPa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0.305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0.0552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0.5774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0.5879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0.393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0.6272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1.6816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44.417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11.31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0.1361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0.2241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0.7011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0.206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0.7153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1.4587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38.529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−3.4445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1.6167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0.1784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0.6635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0.6936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1.5085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39.845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−0.1477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0.6619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0.0059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0.2927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-10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5998" y="1240549"/>
              <a:ext cx="10958991" cy="356590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78749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24999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824999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162498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162498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12306646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326375010"/>
                        </a:ext>
                      </a:extLst>
                    </a:gridCol>
                    <a:gridCol w="1012498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639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424" t="-1905" r="-633508" b="-4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053" t="-1905" r="-536842" b="-4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000" t="-1905" r="-618310" b="-4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000" t="-1905" r="-237692" b="-47142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5342" t="-1905" r="-101303" b="-471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9296" t="-1905" r="-119014" b="-4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3133" t="-1905" r="-1807" b="-4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4853" t="-93043" r="-1129412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296" t="-93043" r="-1037778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424" t="-93043" r="-633508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053" t="-93043" r="-536842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000" t="-93043" r="-618310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000" t="-93043" r="-237692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8182" t="-93043" r="-301299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3856" t="-93043" r="-203268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9296" t="-93043" r="-119014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0.305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0.0552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0.5774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0.5879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0.393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0.6272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1.6816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44.417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11.31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0.1361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0.2241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0.7011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0.206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0.7153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1.4587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38.529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3133" t="-463934" r="-180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1.6167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0.1784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0.6635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0.6936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1.5085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39.845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83133" t="-563934" r="-180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0.6619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0.0059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0.2927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83133" t="-763934" r="-180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0.2227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1.5107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39.904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83133" t="-863934" r="-180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AD96A97F-0CF0-405F-B05F-118476E2D7D6}"/>
              </a:ext>
            </a:extLst>
          </p:cNvPr>
          <p:cNvGrpSpPr/>
          <p:nvPr/>
        </p:nvGrpSpPr>
        <p:grpSpPr>
          <a:xfrm>
            <a:off x="451857" y="3333750"/>
            <a:ext cx="797832" cy="2638377"/>
            <a:chOff x="399372" y="3565321"/>
            <a:chExt cx="797832" cy="2788346"/>
          </a:xfrm>
        </p:grpSpPr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85511AC2-5354-4362-9EA3-EAB4B05FC39F}"/>
                </a:ext>
              </a:extLst>
            </p:cNvPr>
            <p:cNvCxnSpPr>
              <a:cxnSpLocks/>
            </p:cNvCxnSpPr>
            <p:nvPr/>
          </p:nvCxnSpPr>
          <p:spPr>
            <a:xfrm>
              <a:off x="444616" y="3565321"/>
              <a:ext cx="0" cy="2788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7FB4DBC3-D4B0-4263-AF40-92B7ADD0B1AF}"/>
                </a:ext>
              </a:extLst>
            </p:cNvPr>
            <p:cNvCxnSpPr>
              <a:cxnSpLocks/>
            </p:cNvCxnSpPr>
            <p:nvPr/>
          </p:nvCxnSpPr>
          <p:spPr>
            <a:xfrm>
              <a:off x="399372" y="3565321"/>
              <a:ext cx="90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F2655A35-ED86-4468-ACC6-F3BA9DF15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616" y="6353667"/>
              <a:ext cx="7525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/>
              <p:nvPr/>
            </p:nvSpPr>
            <p:spPr>
              <a:xfrm>
                <a:off x="2625140" y="871217"/>
                <a:ext cx="2001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=0.3602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140" y="871217"/>
                <a:ext cx="2001445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/>
              <p:nvPr/>
            </p:nvSpPr>
            <p:spPr>
              <a:xfrm>
                <a:off x="6244620" y="871217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𝑓𝐿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20" y="871217"/>
                <a:ext cx="1635641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A5DD4DA-A098-4E30-B04A-7BE65E097F08}"/>
                  </a:ext>
                </a:extLst>
              </p:cNvPr>
              <p:cNvSpPr/>
              <p:nvPr/>
            </p:nvSpPr>
            <p:spPr>
              <a:xfrm>
                <a:off x="9377262" y="574185"/>
                <a:ext cx="18023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=26.41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A5DD4DA-A098-4E30-B04A-7BE65E097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262" y="574185"/>
                <a:ext cx="1802353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FE76AB2-F553-4071-A1D6-5B9AFAF80779}"/>
                  </a:ext>
                </a:extLst>
              </p:cNvPr>
              <p:cNvSpPr/>
              <p:nvPr/>
            </p:nvSpPr>
            <p:spPr>
              <a:xfrm>
                <a:off x="10058519" y="871217"/>
                <a:ext cx="1883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=39.904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FE76AB2-F553-4071-A1D6-5B9AFAF80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519" y="871217"/>
                <a:ext cx="1883657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74C37061-EA85-4FF5-80CC-AFA52B552C59}"/>
                  </a:ext>
                </a:extLst>
              </p:cNvPr>
              <p:cNvSpPr/>
              <p:nvPr/>
            </p:nvSpPr>
            <p:spPr>
              <a:xfrm>
                <a:off x="1249689" y="5629601"/>
                <a:ext cx="4241289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74C37061-EA85-4FF5-80CC-AFA52B55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9" y="5629601"/>
                <a:ext cx="4241289" cy="714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15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B9376C-79A8-48ED-A962-86621D767C96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iv.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</m:t>
                    </m:r>
                    <m: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È presente un’onda d’urto obliqua all’uscita del condotto.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BCB9376C-79A8-48ED-A962-86621D767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2"/>
                <a:stretch>
                  <a:fillRect l="-824" t="-3665" r="-1133" b="-9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96930C5-B131-420C-BE5D-DE11AAB03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5210" y="1592047"/>
            <a:ext cx="4754990" cy="294083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B30F364D-2EE2-431A-B44A-113003343E10}"/>
              </a:ext>
            </a:extLst>
          </p:cNvPr>
          <p:cNvGrpSpPr>
            <a:grpSpLocks noChangeAspect="1"/>
          </p:cNvGrpSpPr>
          <p:nvPr/>
        </p:nvGrpSpPr>
        <p:grpSpPr>
          <a:xfrm>
            <a:off x="7219671" y="394349"/>
            <a:ext cx="4386068" cy="1069118"/>
            <a:chOff x="3402151" y="5205990"/>
            <a:chExt cx="5244966" cy="1201038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B2C4ACFD-F410-4915-AE15-2BF5AB1EB2BD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8F1F438-6F5A-4A18-BF6E-FE0E7B793BF7}"/>
                </a:ext>
              </a:extLst>
            </p:cNvPr>
            <p:cNvCxnSpPr>
              <a:cxnSpLocks/>
              <a:stCxn id="5" idx="13"/>
            </p:cNvCxnSpPr>
            <p:nvPr/>
          </p:nvCxnSpPr>
          <p:spPr>
            <a:xfrm flipV="1">
              <a:off x="7638228" y="5542777"/>
              <a:ext cx="747659" cy="5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688F3518-1B79-434F-9DFD-F5BB0AF34FF7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0F82E49-8299-42BF-8901-C359CD19A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616" y="5814576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A0443FAB-7F64-41E3-94F0-2B2F987C73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44FC5C8B-3399-46E1-8754-DF22931DBF22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8900BDFD-C202-47CB-811E-FAD9A956A47A}"/>
                    </a:ext>
                  </a:extLst>
                </p:cNvPr>
                <p:cNvSpPr txBox="1"/>
                <p:nvPr/>
              </p:nvSpPr>
              <p:spPr>
                <a:xfrm>
                  <a:off x="767347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8900BDFD-C202-47CB-811E-FAD9A956A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75" y="5222150"/>
                  <a:ext cx="431305" cy="311178"/>
                </a:xfrm>
                <a:prstGeom prst="rect">
                  <a:avLst/>
                </a:prstGeom>
                <a:blipFill>
                  <a:blip r:embed="rId6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9BA5F783-4657-4A61-8AFE-EE51BD3BF48F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9BA5F783-4657-4A61-8AFE-EE51BD3BF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7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7CA50072-BECF-4F9E-AE5F-321A665552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289" y="5549840"/>
              <a:ext cx="9525" cy="8145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E93BB298-104F-40C0-B8F1-8AB1A4AD570D}"/>
                  </a:ext>
                </a:extLst>
              </p:cNvPr>
              <p:cNvSpPr/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E93BB298-104F-40C0-B8F1-8AB1A4AD5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77441B76-E51D-4BB3-A5CC-7742E5B3D4C5}"/>
                  </a:ext>
                </a:extLst>
              </p:cNvPr>
              <p:cNvSpPr/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77441B76-E51D-4BB3-A5CC-7742E5B3D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46B823D7-0AAE-4D2D-B66D-F508899A79FD}"/>
                  </a:ext>
                </a:extLst>
              </p:cNvPr>
              <p:cNvSpPr/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46B823D7-0AAE-4D2D-B66D-F508899A7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45972824-6CCB-4CB4-B1CB-E0F8D05DB294}"/>
                  </a:ext>
                </a:extLst>
              </p:cNvPr>
              <p:cNvSpPr/>
              <p:nvPr/>
            </p:nvSpPr>
            <p:spPr>
              <a:xfrm>
                <a:off x="11406479" y="3123525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37.77 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45972824-6CCB-4CB4-B1CB-E0F8D05DB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123525"/>
                <a:ext cx="86914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6307EA0C-7917-47A5-88A6-05FB20BE09DE}"/>
              </a:ext>
            </a:extLst>
          </p:cNvPr>
          <p:cNvGrpSpPr/>
          <p:nvPr/>
        </p:nvGrpSpPr>
        <p:grpSpPr>
          <a:xfrm>
            <a:off x="11173656" y="3846185"/>
            <a:ext cx="149958" cy="276999"/>
            <a:chOff x="11173656" y="3846185"/>
            <a:chExt cx="149958" cy="276999"/>
          </a:xfrm>
        </p:grpSpPr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F5063C4B-D556-45B4-8D34-DF9C32AF00DC}"/>
                </a:ext>
              </a:extLst>
            </p:cNvPr>
            <p:cNvSpPr/>
            <p:nvPr/>
          </p:nvSpPr>
          <p:spPr>
            <a:xfrm>
              <a:off x="11181453" y="3920394"/>
              <a:ext cx="134364" cy="1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8B2D5D95-94AE-43CD-A11F-F1AF1FA4C16A}"/>
                </a:ext>
              </a:extLst>
            </p:cNvPr>
            <p:cNvSpPr txBox="1"/>
            <p:nvPr/>
          </p:nvSpPr>
          <p:spPr>
            <a:xfrm>
              <a:off x="11173656" y="3846185"/>
              <a:ext cx="149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1862B337-6BBA-494E-916B-7B87A7BF3FB8}"/>
              </a:ext>
            </a:extLst>
          </p:cNvPr>
          <p:cNvGrpSpPr/>
          <p:nvPr/>
        </p:nvGrpSpPr>
        <p:grpSpPr>
          <a:xfrm>
            <a:off x="7394575" y="1884727"/>
            <a:ext cx="3980503" cy="2133174"/>
            <a:chOff x="7394575" y="1875203"/>
            <a:chExt cx="3980503" cy="2133174"/>
          </a:xfrm>
        </p:grpSpPr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4A6495FD-1D36-4C28-AF8B-0B4CFAAED65B}"/>
                </a:ext>
              </a:extLst>
            </p:cNvPr>
            <p:cNvSpPr/>
            <p:nvPr/>
          </p:nvSpPr>
          <p:spPr>
            <a:xfrm>
              <a:off x="7394575" y="1875203"/>
              <a:ext cx="2651125" cy="1963372"/>
            </a:xfrm>
            <a:custGeom>
              <a:avLst/>
              <a:gdLst>
                <a:gd name="connsiteX0" fmla="*/ 0 w 2651125"/>
                <a:gd name="connsiteY0" fmla="*/ 1222 h 1963372"/>
                <a:gd name="connsiteX1" fmla="*/ 130175 w 2651125"/>
                <a:gd name="connsiteY1" fmla="*/ 1222 h 1963372"/>
                <a:gd name="connsiteX2" fmla="*/ 336550 w 2651125"/>
                <a:gd name="connsiteY2" fmla="*/ 13922 h 1963372"/>
                <a:gd name="connsiteX3" fmla="*/ 508000 w 2651125"/>
                <a:gd name="connsiteY3" fmla="*/ 42497 h 1963372"/>
                <a:gd name="connsiteX4" fmla="*/ 717550 w 2651125"/>
                <a:gd name="connsiteY4" fmla="*/ 86947 h 1963372"/>
                <a:gd name="connsiteX5" fmla="*/ 974725 w 2651125"/>
                <a:gd name="connsiteY5" fmla="*/ 182197 h 1963372"/>
                <a:gd name="connsiteX6" fmla="*/ 1158875 w 2651125"/>
                <a:gd name="connsiteY6" fmla="*/ 290147 h 1963372"/>
                <a:gd name="connsiteX7" fmla="*/ 1406525 w 2651125"/>
                <a:gd name="connsiteY7" fmla="*/ 525097 h 1963372"/>
                <a:gd name="connsiteX8" fmla="*/ 1619250 w 2651125"/>
                <a:gd name="connsiteY8" fmla="*/ 798147 h 1963372"/>
                <a:gd name="connsiteX9" fmla="*/ 1781175 w 2651125"/>
                <a:gd name="connsiteY9" fmla="*/ 1029922 h 1963372"/>
                <a:gd name="connsiteX10" fmla="*/ 1952625 w 2651125"/>
                <a:gd name="connsiteY10" fmla="*/ 1306147 h 1963372"/>
                <a:gd name="connsiteX11" fmla="*/ 2193925 w 2651125"/>
                <a:gd name="connsiteY11" fmla="*/ 1601422 h 1963372"/>
                <a:gd name="connsiteX12" fmla="*/ 2400300 w 2651125"/>
                <a:gd name="connsiteY12" fmla="*/ 1801447 h 1963372"/>
                <a:gd name="connsiteX13" fmla="*/ 2498725 w 2651125"/>
                <a:gd name="connsiteY13" fmla="*/ 1871297 h 1963372"/>
                <a:gd name="connsiteX14" fmla="*/ 2651125 w 2651125"/>
                <a:gd name="connsiteY14" fmla="*/ 1963372 h 19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1125" h="1963372">
                  <a:moveTo>
                    <a:pt x="0" y="1222"/>
                  </a:moveTo>
                  <a:cubicBezTo>
                    <a:pt x="37041" y="163"/>
                    <a:pt x="74083" y="-895"/>
                    <a:pt x="130175" y="1222"/>
                  </a:cubicBezTo>
                  <a:cubicBezTo>
                    <a:pt x="186267" y="3339"/>
                    <a:pt x="273579" y="7043"/>
                    <a:pt x="336550" y="13922"/>
                  </a:cubicBezTo>
                  <a:cubicBezTo>
                    <a:pt x="399521" y="20801"/>
                    <a:pt x="444500" y="30326"/>
                    <a:pt x="508000" y="42497"/>
                  </a:cubicBezTo>
                  <a:cubicBezTo>
                    <a:pt x="571500" y="54668"/>
                    <a:pt x="639763" y="63664"/>
                    <a:pt x="717550" y="86947"/>
                  </a:cubicBezTo>
                  <a:cubicBezTo>
                    <a:pt x="795337" y="110230"/>
                    <a:pt x="901171" y="148330"/>
                    <a:pt x="974725" y="182197"/>
                  </a:cubicBezTo>
                  <a:cubicBezTo>
                    <a:pt x="1048279" y="216064"/>
                    <a:pt x="1086908" y="232997"/>
                    <a:pt x="1158875" y="290147"/>
                  </a:cubicBezTo>
                  <a:cubicBezTo>
                    <a:pt x="1230842" y="347297"/>
                    <a:pt x="1329796" y="440430"/>
                    <a:pt x="1406525" y="525097"/>
                  </a:cubicBezTo>
                  <a:cubicBezTo>
                    <a:pt x="1483254" y="609764"/>
                    <a:pt x="1556808" y="714010"/>
                    <a:pt x="1619250" y="798147"/>
                  </a:cubicBezTo>
                  <a:cubicBezTo>
                    <a:pt x="1681692" y="882284"/>
                    <a:pt x="1725613" y="945255"/>
                    <a:pt x="1781175" y="1029922"/>
                  </a:cubicBezTo>
                  <a:cubicBezTo>
                    <a:pt x="1836737" y="1114589"/>
                    <a:pt x="1883833" y="1210897"/>
                    <a:pt x="1952625" y="1306147"/>
                  </a:cubicBezTo>
                  <a:cubicBezTo>
                    <a:pt x="2021417" y="1401397"/>
                    <a:pt x="2119313" y="1518872"/>
                    <a:pt x="2193925" y="1601422"/>
                  </a:cubicBezTo>
                  <a:cubicBezTo>
                    <a:pt x="2268537" y="1683972"/>
                    <a:pt x="2349500" y="1756468"/>
                    <a:pt x="2400300" y="1801447"/>
                  </a:cubicBezTo>
                  <a:cubicBezTo>
                    <a:pt x="2451100" y="1846426"/>
                    <a:pt x="2456921" y="1844310"/>
                    <a:pt x="2498725" y="1871297"/>
                  </a:cubicBezTo>
                  <a:cubicBezTo>
                    <a:pt x="2540529" y="1898285"/>
                    <a:pt x="2595827" y="1930828"/>
                    <a:pt x="2651125" y="1963372"/>
                  </a:cubicBezTo>
                </a:path>
              </a:pathLst>
            </a:custGeom>
            <a:ln w="28575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89E7D88-74C8-494F-A2DD-9EC48F7FF5FC}"/>
                </a:ext>
              </a:extLst>
            </p:cNvPr>
            <p:cNvSpPr/>
            <p:nvPr/>
          </p:nvSpPr>
          <p:spPr>
            <a:xfrm>
              <a:off x="10055225" y="3841750"/>
              <a:ext cx="879475" cy="166627"/>
            </a:xfrm>
            <a:custGeom>
              <a:avLst/>
              <a:gdLst>
                <a:gd name="connsiteX0" fmla="*/ 0 w 879475"/>
                <a:gd name="connsiteY0" fmla="*/ 0 h 166627"/>
                <a:gd name="connsiteX1" fmla="*/ 165100 w 879475"/>
                <a:gd name="connsiteY1" fmla="*/ 66675 h 166627"/>
                <a:gd name="connsiteX2" fmla="*/ 371475 w 879475"/>
                <a:gd name="connsiteY2" fmla="*/ 114300 h 166627"/>
                <a:gd name="connsiteX3" fmla="*/ 561975 w 879475"/>
                <a:gd name="connsiteY3" fmla="*/ 149225 h 166627"/>
                <a:gd name="connsiteX4" fmla="*/ 777875 w 879475"/>
                <a:gd name="connsiteY4" fmla="*/ 165100 h 166627"/>
                <a:gd name="connsiteX5" fmla="*/ 879475 w 879475"/>
                <a:gd name="connsiteY5" fmla="*/ 165100 h 1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475" h="166627">
                  <a:moveTo>
                    <a:pt x="0" y="0"/>
                  </a:moveTo>
                  <a:cubicBezTo>
                    <a:pt x="51593" y="23812"/>
                    <a:pt x="103187" y="47625"/>
                    <a:pt x="165100" y="66675"/>
                  </a:cubicBezTo>
                  <a:cubicBezTo>
                    <a:pt x="227013" y="85725"/>
                    <a:pt x="305329" y="100542"/>
                    <a:pt x="371475" y="114300"/>
                  </a:cubicBezTo>
                  <a:cubicBezTo>
                    <a:pt x="437621" y="128058"/>
                    <a:pt x="494242" y="140758"/>
                    <a:pt x="561975" y="149225"/>
                  </a:cubicBezTo>
                  <a:cubicBezTo>
                    <a:pt x="629708" y="157692"/>
                    <a:pt x="724959" y="162454"/>
                    <a:pt x="777875" y="165100"/>
                  </a:cubicBezTo>
                  <a:cubicBezTo>
                    <a:pt x="830791" y="167746"/>
                    <a:pt x="855133" y="166423"/>
                    <a:pt x="879475" y="1651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C812D361-7804-4EAC-A68A-B7254BA18157}"/>
                </a:ext>
              </a:extLst>
            </p:cNvPr>
            <p:cNvSpPr/>
            <p:nvPr/>
          </p:nvSpPr>
          <p:spPr>
            <a:xfrm flipH="1" flipV="1">
              <a:off x="10929347" y="3832630"/>
              <a:ext cx="445731" cy="175747"/>
            </a:xfrm>
            <a:custGeom>
              <a:avLst/>
              <a:gdLst>
                <a:gd name="connsiteX0" fmla="*/ 0 w 320675"/>
                <a:gd name="connsiteY0" fmla="*/ 130175 h 130175"/>
                <a:gd name="connsiteX1" fmla="*/ 142875 w 320675"/>
                <a:gd name="connsiteY1" fmla="*/ 69850 h 130175"/>
                <a:gd name="connsiteX2" fmla="*/ 260350 w 320675"/>
                <a:gd name="connsiteY2" fmla="*/ 19050 h 130175"/>
                <a:gd name="connsiteX3" fmla="*/ 320675 w 320675"/>
                <a:gd name="connsiteY3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75" h="130175">
                  <a:moveTo>
                    <a:pt x="0" y="130175"/>
                  </a:moveTo>
                  <a:lnTo>
                    <a:pt x="142875" y="69850"/>
                  </a:lnTo>
                  <a:cubicBezTo>
                    <a:pt x="186267" y="51329"/>
                    <a:pt x="230717" y="30692"/>
                    <a:pt x="260350" y="19050"/>
                  </a:cubicBezTo>
                  <a:cubicBezTo>
                    <a:pt x="289983" y="7408"/>
                    <a:pt x="305329" y="3704"/>
                    <a:pt x="32067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9BAC431-EE44-4C4F-96B5-56A05DAB913A}"/>
              </a:ext>
            </a:extLst>
          </p:cNvPr>
          <p:cNvCxnSpPr>
            <a:cxnSpLocks/>
          </p:cNvCxnSpPr>
          <p:nvPr/>
        </p:nvCxnSpPr>
        <p:spPr>
          <a:xfrm>
            <a:off x="11372466" y="677567"/>
            <a:ext cx="233273" cy="314527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0E2B3F10-0E03-40E7-93A5-167D010DC9B9}"/>
              </a:ext>
            </a:extLst>
          </p:cNvPr>
          <p:cNvCxnSpPr>
            <a:cxnSpLocks/>
          </p:cNvCxnSpPr>
          <p:nvPr/>
        </p:nvCxnSpPr>
        <p:spPr>
          <a:xfrm>
            <a:off x="11372466" y="3546475"/>
            <a:ext cx="0" cy="3047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D617B478-6505-469B-8195-71B051E599A0}"/>
                  </a:ext>
                </a:extLst>
              </p:cNvPr>
              <p:cNvSpPr/>
              <p:nvPr/>
            </p:nvSpPr>
            <p:spPr>
              <a:xfrm>
                <a:off x="11398021" y="3412807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it-IT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5.00 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D617B478-6505-469B-8195-71B051E59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412807"/>
                <a:ext cx="86914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5D33336C-5E61-43D3-82CA-F2E36C116288}"/>
                  </a:ext>
                </a:extLst>
              </p:cNvPr>
              <p:cNvSpPr/>
              <p:nvPr/>
            </p:nvSpPr>
            <p:spPr>
              <a:xfrm>
                <a:off x="696000" y="2398833"/>
                <a:ext cx="2328779" cy="728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17.06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5D33336C-5E61-43D3-82CA-F2E36C116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2398833"/>
                <a:ext cx="2328779" cy="7286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D47B8BA-FD35-408F-A550-17C7410F209F}"/>
              </a:ext>
            </a:extLst>
          </p:cNvPr>
          <p:cNvSpPr txBox="1"/>
          <p:nvPr/>
        </p:nvSpPr>
        <p:spPr>
          <a:xfrm>
            <a:off x="695999" y="1400876"/>
            <a:ext cx="5918686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Indicando con 4 e 5 le condizioni a monte e valle dell’onda d’urto, rispettivamente: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9FE332E0-5DE4-4F6D-8279-21BAB9C70A98}"/>
                  </a:ext>
                </a:extLst>
              </p:cNvPr>
              <p:cNvSpPr/>
              <p:nvPr/>
            </p:nvSpPr>
            <p:spPr>
              <a:xfrm>
                <a:off x="2962298" y="2563108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1.4652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9FE332E0-5DE4-4F6D-8279-21BAB9C70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98" y="2563108"/>
                <a:ext cx="1008609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5E4D4F87-6068-47FD-A7AA-BF94B9BC54E4}"/>
              </a:ext>
            </a:extLst>
          </p:cNvPr>
          <p:cNvCxnSpPr>
            <a:cxnSpLocks/>
          </p:cNvCxnSpPr>
          <p:nvPr/>
        </p:nvCxnSpPr>
        <p:spPr>
          <a:xfrm>
            <a:off x="3974524" y="2876588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>
                <a16:creationId xmlns:a16="http://schemas.microsoft.com/office/drawing/2014/main" id="{13CED4E6-FF28-4283-8321-15F61D16727F}"/>
              </a:ext>
            </a:extLst>
          </p:cNvPr>
          <p:cNvSpPr/>
          <p:nvPr/>
        </p:nvSpPr>
        <p:spPr>
          <a:xfrm>
            <a:off x="3970907" y="2491086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632F4184-D655-4358-BF00-908B4309366F}"/>
                  </a:ext>
                </a:extLst>
              </p:cNvPr>
              <p:cNvSpPr/>
              <p:nvPr/>
            </p:nvSpPr>
            <p:spPr>
              <a:xfrm>
                <a:off x="5017645" y="2291031"/>
                <a:ext cx="964303" cy="429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632F4184-D655-4358-BF00-908B430936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645" y="2291031"/>
                <a:ext cx="964303" cy="429990"/>
              </a:xfrm>
              <a:prstGeom prst="rect">
                <a:avLst/>
              </a:prstGeom>
              <a:blipFill>
                <a:blip r:embed="rId1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A3A54BB3-4B40-4002-AC33-12C3EED57CA3}"/>
                  </a:ext>
                </a:extLst>
              </p:cNvPr>
              <p:cNvSpPr/>
              <p:nvPr/>
            </p:nvSpPr>
            <p:spPr>
              <a:xfrm>
                <a:off x="5798776" y="229103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1.182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A3A54BB3-4B40-4002-AC33-12C3EED57C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776" y="2291031"/>
                <a:ext cx="86594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21A14A8A-7604-4922-B5E1-5AC4260764F0}"/>
                  </a:ext>
                </a:extLst>
              </p:cNvPr>
              <p:cNvSpPr/>
              <p:nvPr/>
            </p:nvSpPr>
            <p:spPr>
              <a:xfrm>
                <a:off x="5017645" y="2980342"/>
                <a:ext cx="964303" cy="429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21A14A8A-7604-4922-B5E1-5AC426076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645" y="2980342"/>
                <a:ext cx="964303" cy="429990"/>
              </a:xfrm>
              <a:prstGeom prst="rect">
                <a:avLst/>
              </a:prstGeom>
              <a:blipFill>
                <a:blip r:embed="rId1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933ACD7A-B85B-4A0F-A36A-A5ED6015C13A}"/>
                  </a:ext>
                </a:extLst>
              </p:cNvPr>
              <p:cNvSpPr/>
              <p:nvPr/>
            </p:nvSpPr>
            <p:spPr>
              <a:xfrm>
                <a:off x="5798776" y="2980342"/>
                <a:ext cx="8659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0.853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933ACD7A-B85B-4A0F-A36A-A5ED6015C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776" y="2980342"/>
                <a:ext cx="86594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35811C56-A27C-4302-92D3-D868874FE8B4}"/>
                  </a:ext>
                </a:extLst>
              </p:cNvPr>
              <p:cNvSpPr/>
              <p:nvPr/>
            </p:nvSpPr>
            <p:spPr>
              <a:xfrm>
                <a:off x="695999" y="3645388"/>
                <a:ext cx="22021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=1.429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35811C56-A27C-4302-92D3-D868874FE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3645388"/>
                <a:ext cx="2202141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4106A253-7ED1-43D2-878B-D8AFF4C59F49}"/>
                  </a:ext>
                </a:extLst>
              </p:cNvPr>
              <p:cNvSpPr/>
              <p:nvPr/>
            </p:nvSpPr>
            <p:spPr>
              <a:xfrm>
                <a:off x="695998" y="4228679"/>
                <a:ext cx="2186496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asin</m:t>
                          </m:r>
                        </m:fName>
                        <m:e>
                          <m:d>
                            <m:d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it-IT" sz="20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4106A253-7ED1-43D2-878B-D8AFF4C59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8" y="4228679"/>
                <a:ext cx="2186496" cy="7838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6340EE17-15B4-4323-A16B-18A680534B81}"/>
                  </a:ext>
                </a:extLst>
              </p:cNvPr>
              <p:cNvSpPr/>
              <p:nvPr/>
            </p:nvSpPr>
            <p:spPr>
              <a:xfrm>
                <a:off x="2789400" y="4420558"/>
                <a:ext cx="8659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55.86°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6340EE17-15B4-4323-A16B-18A680534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400" y="4420558"/>
                <a:ext cx="865942" cy="400110"/>
              </a:xfrm>
              <a:prstGeom prst="rect">
                <a:avLst/>
              </a:prstGeom>
              <a:blipFill>
                <a:blip r:embed="rId21"/>
                <a:stretch>
                  <a:fillRect r="-28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Parentesi graffa chiusa 53">
            <a:extLst>
              <a:ext uri="{FF2B5EF4-FFF2-40B4-BE49-F238E27FC236}">
                <a16:creationId xmlns:a16="http://schemas.microsoft.com/office/drawing/2014/main" id="{D05400AD-FDC4-4B26-A097-C339C0E4B571}"/>
              </a:ext>
            </a:extLst>
          </p:cNvPr>
          <p:cNvSpPr/>
          <p:nvPr/>
        </p:nvSpPr>
        <p:spPr>
          <a:xfrm>
            <a:off x="3910089" y="3646199"/>
            <a:ext cx="374153" cy="1609518"/>
          </a:xfrm>
          <a:prstGeom prst="rightBrace">
            <a:avLst>
              <a:gd name="adj1" fmla="val 887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2E26D6BD-36CE-4E64-B015-B22482239AD2}"/>
              </a:ext>
            </a:extLst>
          </p:cNvPr>
          <p:cNvCxnSpPr>
            <a:cxnSpLocks/>
          </p:cNvCxnSpPr>
          <p:nvPr/>
        </p:nvCxnSpPr>
        <p:spPr>
          <a:xfrm>
            <a:off x="4521299" y="4451277"/>
            <a:ext cx="105769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87DEC869-BDE8-46AD-8CD0-52D6546B5CB7}"/>
                  </a:ext>
                </a:extLst>
              </p:cNvPr>
              <p:cNvSpPr/>
              <p:nvPr/>
            </p:nvSpPr>
            <p:spPr>
              <a:xfrm>
                <a:off x="4517682" y="4065775"/>
                <a:ext cx="94384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𝜀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it-IT" sz="2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m:oMathPara>
                </a14:m>
                <a:endParaRPr lang="it-IT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87DEC869-BDE8-46AD-8CD0-52D6546B5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682" y="4065775"/>
                <a:ext cx="943848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F0A11F9C-BA5B-4236-91AB-7605CFEC36D3}"/>
                  </a:ext>
                </a:extLst>
              </p:cNvPr>
              <p:cNvSpPr/>
              <p:nvPr/>
            </p:nvSpPr>
            <p:spPr>
              <a:xfrm>
                <a:off x="5751679" y="4220503"/>
                <a:ext cx="6538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F0A11F9C-BA5B-4236-91AB-7605CFEC3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679" y="4220503"/>
                <a:ext cx="653833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CD84955F-E6A5-4F76-B868-9C310CBA7909}"/>
                  </a:ext>
                </a:extLst>
              </p:cNvPr>
              <p:cNvSpPr/>
              <p:nvPr/>
            </p:nvSpPr>
            <p:spPr>
              <a:xfrm>
                <a:off x="6383820" y="4228679"/>
                <a:ext cx="8659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7.509°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CD84955F-E6A5-4F76-B868-9C310CBA7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20" y="4228679"/>
                <a:ext cx="865942" cy="400110"/>
              </a:xfrm>
              <a:prstGeom prst="rect">
                <a:avLst/>
              </a:prstGeom>
              <a:blipFill>
                <a:blip r:embed="rId24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C38EFDAA-3AD2-47A3-8812-C1CB77C561AF}"/>
                  </a:ext>
                </a:extLst>
              </p:cNvPr>
              <p:cNvSpPr/>
              <p:nvPr/>
            </p:nvSpPr>
            <p:spPr>
              <a:xfrm>
                <a:off x="649258" y="5544880"/>
                <a:ext cx="2278251" cy="735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C38EFDAA-3AD2-47A3-8812-C1CB77C5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58" y="5544880"/>
                <a:ext cx="2278251" cy="73545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F9802AF4-4D5E-4695-AAF1-AAFA93DACD79}"/>
                  </a:ext>
                </a:extLst>
              </p:cNvPr>
              <p:cNvSpPr/>
              <p:nvPr/>
            </p:nvSpPr>
            <p:spPr>
              <a:xfrm>
                <a:off x="2927509" y="5725577"/>
                <a:ext cx="8659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1.142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F9802AF4-4D5E-4695-AAF1-AAFA93DAC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509" y="5725577"/>
                <a:ext cx="865942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72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 animBg="1"/>
      <p:bldP spid="56" grpId="0"/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5456A41-CF6D-4B11-A456-14C40F95D992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v.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È presente un ventaglio di espansione all’uscita del condotto.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5456A41-CF6D-4B11-A456-14C40F95D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3"/>
                <a:stretch>
                  <a:fillRect l="-824" t="-3665" r="-1133" b="-9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D2D2907-B740-4B89-AB7E-EC70C271E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5210" y="1592047"/>
            <a:ext cx="4754990" cy="294083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3CFB1D01-9195-4749-A3BD-473381BE0D3E}"/>
              </a:ext>
            </a:extLst>
          </p:cNvPr>
          <p:cNvGrpSpPr>
            <a:grpSpLocks noChangeAspect="1"/>
          </p:cNvGrpSpPr>
          <p:nvPr/>
        </p:nvGrpSpPr>
        <p:grpSpPr>
          <a:xfrm>
            <a:off x="7219671" y="394349"/>
            <a:ext cx="4386068" cy="1069118"/>
            <a:chOff x="3402151" y="5205990"/>
            <a:chExt cx="5244966" cy="1201038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E8534A90-715E-4C9F-B7F0-EB109779E5D3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4D7B965F-2667-4553-8BFB-02166A3DE9A6}"/>
                </a:ext>
              </a:extLst>
            </p:cNvPr>
            <p:cNvCxnSpPr>
              <a:cxnSpLocks/>
              <a:stCxn id="5" idx="13"/>
            </p:cNvCxnSpPr>
            <p:nvPr/>
          </p:nvCxnSpPr>
          <p:spPr>
            <a:xfrm flipV="1">
              <a:off x="7638228" y="5542777"/>
              <a:ext cx="747659" cy="5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D7905C8B-07FA-44A2-B2D0-679812BCEEF2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391F159C-A2D8-482F-A682-96BB6A602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616" y="5814576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3C227687-D764-4EF0-A41C-872A1B67CB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6AD477FC-31EF-46C1-A696-BBBF2EF4FDCF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9F6A4426-F8CD-40B8-8D74-BF07DFA481FB}"/>
                    </a:ext>
                  </a:extLst>
                </p:cNvPr>
                <p:cNvSpPr txBox="1"/>
                <p:nvPr/>
              </p:nvSpPr>
              <p:spPr>
                <a:xfrm>
                  <a:off x="767347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9F6A4426-F8CD-40B8-8D74-BF07DFA48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75" y="5222150"/>
                  <a:ext cx="431305" cy="311178"/>
                </a:xfrm>
                <a:prstGeom prst="rect">
                  <a:avLst/>
                </a:prstGeom>
                <a:blipFill>
                  <a:blip r:embed="rId7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8164ED7-B984-462E-872B-2867B673BC65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B8164ED7-B984-462E-872B-2867B673BC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8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963AA18F-3236-4F38-9F4C-B5443C61C2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289" y="5549840"/>
              <a:ext cx="9525" cy="8145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30F53846-EF3A-48C3-9479-6611567B0743}"/>
                  </a:ext>
                </a:extLst>
              </p:cNvPr>
              <p:cNvSpPr/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30F53846-EF3A-48C3-9479-6611567B0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5CC38BF-B84B-4F53-9D53-0ACD7E663AE8}"/>
                  </a:ext>
                </a:extLst>
              </p:cNvPr>
              <p:cNvSpPr/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5CC38BF-B84B-4F53-9D53-0ACD7E663A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C911F04-628B-473E-BDEF-15A82BAD4034}"/>
                  </a:ext>
                </a:extLst>
              </p:cNvPr>
              <p:cNvSpPr/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C911F04-628B-473E-BDEF-15A82BAD4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71E03FD9-93EB-4009-8ADE-48D923F74C86}"/>
                  </a:ext>
                </a:extLst>
              </p:cNvPr>
              <p:cNvSpPr/>
              <p:nvPr/>
            </p:nvSpPr>
            <p:spPr>
              <a:xfrm>
                <a:off x="11432526" y="3410727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37.77 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71E03FD9-93EB-4009-8ADE-48D923F74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526" y="3410727"/>
                <a:ext cx="86914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po 20">
            <a:extLst>
              <a:ext uri="{FF2B5EF4-FFF2-40B4-BE49-F238E27FC236}">
                <a16:creationId xmlns:a16="http://schemas.microsoft.com/office/drawing/2014/main" id="{16EC752E-3348-4041-9C8B-7F4032BE7EBB}"/>
              </a:ext>
            </a:extLst>
          </p:cNvPr>
          <p:cNvGrpSpPr/>
          <p:nvPr/>
        </p:nvGrpSpPr>
        <p:grpSpPr>
          <a:xfrm>
            <a:off x="7394575" y="1884727"/>
            <a:ext cx="3980503" cy="2133174"/>
            <a:chOff x="7394575" y="1875203"/>
            <a:chExt cx="3980503" cy="2133174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F063835A-69A7-455C-BA90-708A81921333}"/>
                </a:ext>
              </a:extLst>
            </p:cNvPr>
            <p:cNvSpPr/>
            <p:nvPr/>
          </p:nvSpPr>
          <p:spPr>
            <a:xfrm>
              <a:off x="7394575" y="1875203"/>
              <a:ext cx="2651125" cy="1963372"/>
            </a:xfrm>
            <a:custGeom>
              <a:avLst/>
              <a:gdLst>
                <a:gd name="connsiteX0" fmla="*/ 0 w 2651125"/>
                <a:gd name="connsiteY0" fmla="*/ 1222 h 1963372"/>
                <a:gd name="connsiteX1" fmla="*/ 130175 w 2651125"/>
                <a:gd name="connsiteY1" fmla="*/ 1222 h 1963372"/>
                <a:gd name="connsiteX2" fmla="*/ 336550 w 2651125"/>
                <a:gd name="connsiteY2" fmla="*/ 13922 h 1963372"/>
                <a:gd name="connsiteX3" fmla="*/ 508000 w 2651125"/>
                <a:gd name="connsiteY3" fmla="*/ 42497 h 1963372"/>
                <a:gd name="connsiteX4" fmla="*/ 717550 w 2651125"/>
                <a:gd name="connsiteY4" fmla="*/ 86947 h 1963372"/>
                <a:gd name="connsiteX5" fmla="*/ 974725 w 2651125"/>
                <a:gd name="connsiteY5" fmla="*/ 182197 h 1963372"/>
                <a:gd name="connsiteX6" fmla="*/ 1158875 w 2651125"/>
                <a:gd name="connsiteY6" fmla="*/ 290147 h 1963372"/>
                <a:gd name="connsiteX7" fmla="*/ 1406525 w 2651125"/>
                <a:gd name="connsiteY7" fmla="*/ 525097 h 1963372"/>
                <a:gd name="connsiteX8" fmla="*/ 1619250 w 2651125"/>
                <a:gd name="connsiteY8" fmla="*/ 798147 h 1963372"/>
                <a:gd name="connsiteX9" fmla="*/ 1781175 w 2651125"/>
                <a:gd name="connsiteY9" fmla="*/ 1029922 h 1963372"/>
                <a:gd name="connsiteX10" fmla="*/ 1952625 w 2651125"/>
                <a:gd name="connsiteY10" fmla="*/ 1306147 h 1963372"/>
                <a:gd name="connsiteX11" fmla="*/ 2193925 w 2651125"/>
                <a:gd name="connsiteY11" fmla="*/ 1601422 h 1963372"/>
                <a:gd name="connsiteX12" fmla="*/ 2400300 w 2651125"/>
                <a:gd name="connsiteY12" fmla="*/ 1801447 h 1963372"/>
                <a:gd name="connsiteX13" fmla="*/ 2498725 w 2651125"/>
                <a:gd name="connsiteY13" fmla="*/ 1871297 h 1963372"/>
                <a:gd name="connsiteX14" fmla="*/ 2651125 w 2651125"/>
                <a:gd name="connsiteY14" fmla="*/ 1963372 h 19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1125" h="1963372">
                  <a:moveTo>
                    <a:pt x="0" y="1222"/>
                  </a:moveTo>
                  <a:cubicBezTo>
                    <a:pt x="37041" y="163"/>
                    <a:pt x="74083" y="-895"/>
                    <a:pt x="130175" y="1222"/>
                  </a:cubicBezTo>
                  <a:cubicBezTo>
                    <a:pt x="186267" y="3339"/>
                    <a:pt x="273579" y="7043"/>
                    <a:pt x="336550" y="13922"/>
                  </a:cubicBezTo>
                  <a:cubicBezTo>
                    <a:pt x="399521" y="20801"/>
                    <a:pt x="444500" y="30326"/>
                    <a:pt x="508000" y="42497"/>
                  </a:cubicBezTo>
                  <a:cubicBezTo>
                    <a:pt x="571500" y="54668"/>
                    <a:pt x="639763" y="63664"/>
                    <a:pt x="717550" y="86947"/>
                  </a:cubicBezTo>
                  <a:cubicBezTo>
                    <a:pt x="795337" y="110230"/>
                    <a:pt x="901171" y="148330"/>
                    <a:pt x="974725" y="182197"/>
                  </a:cubicBezTo>
                  <a:cubicBezTo>
                    <a:pt x="1048279" y="216064"/>
                    <a:pt x="1086908" y="232997"/>
                    <a:pt x="1158875" y="290147"/>
                  </a:cubicBezTo>
                  <a:cubicBezTo>
                    <a:pt x="1230842" y="347297"/>
                    <a:pt x="1329796" y="440430"/>
                    <a:pt x="1406525" y="525097"/>
                  </a:cubicBezTo>
                  <a:cubicBezTo>
                    <a:pt x="1483254" y="609764"/>
                    <a:pt x="1556808" y="714010"/>
                    <a:pt x="1619250" y="798147"/>
                  </a:cubicBezTo>
                  <a:cubicBezTo>
                    <a:pt x="1681692" y="882284"/>
                    <a:pt x="1725613" y="945255"/>
                    <a:pt x="1781175" y="1029922"/>
                  </a:cubicBezTo>
                  <a:cubicBezTo>
                    <a:pt x="1836737" y="1114589"/>
                    <a:pt x="1883833" y="1210897"/>
                    <a:pt x="1952625" y="1306147"/>
                  </a:cubicBezTo>
                  <a:cubicBezTo>
                    <a:pt x="2021417" y="1401397"/>
                    <a:pt x="2119313" y="1518872"/>
                    <a:pt x="2193925" y="1601422"/>
                  </a:cubicBezTo>
                  <a:cubicBezTo>
                    <a:pt x="2268537" y="1683972"/>
                    <a:pt x="2349500" y="1756468"/>
                    <a:pt x="2400300" y="1801447"/>
                  </a:cubicBezTo>
                  <a:cubicBezTo>
                    <a:pt x="2451100" y="1846426"/>
                    <a:pt x="2456921" y="1844310"/>
                    <a:pt x="2498725" y="1871297"/>
                  </a:cubicBezTo>
                  <a:cubicBezTo>
                    <a:pt x="2540529" y="1898285"/>
                    <a:pt x="2595827" y="1930828"/>
                    <a:pt x="2651125" y="1963372"/>
                  </a:cubicBezTo>
                </a:path>
              </a:pathLst>
            </a:custGeom>
            <a:ln w="28575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527B7A22-736D-476C-8BA3-249F8E11DB74}"/>
                </a:ext>
              </a:extLst>
            </p:cNvPr>
            <p:cNvSpPr/>
            <p:nvPr/>
          </p:nvSpPr>
          <p:spPr>
            <a:xfrm>
              <a:off x="10055225" y="3841750"/>
              <a:ext cx="879475" cy="166627"/>
            </a:xfrm>
            <a:custGeom>
              <a:avLst/>
              <a:gdLst>
                <a:gd name="connsiteX0" fmla="*/ 0 w 879475"/>
                <a:gd name="connsiteY0" fmla="*/ 0 h 166627"/>
                <a:gd name="connsiteX1" fmla="*/ 165100 w 879475"/>
                <a:gd name="connsiteY1" fmla="*/ 66675 h 166627"/>
                <a:gd name="connsiteX2" fmla="*/ 371475 w 879475"/>
                <a:gd name="connsiteY2" fmla="*/ 114300 h 166627"/>
                <a:gd name="connsiteX3" fmla="*/ 561975 w 879475"/>
                <a:gd name="connsiteY3" fmla="*/ 149225 h 166627"/>
                <a:gd name="connsiteX4" fmla="*/ 777875 w 879475"/>
                <a:gd name="connsiteY4" fmla="*/ 165100 h 166627"/>
                <a:gd name="connsiteX5" fmla="*/ 879475 w 879475"/>
                <a:gd name="connsiteY5" fmla="*/ 165100 h 1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475" h="166627">
                  <a:moveTo>
                    <a:pt x="0" y="0"/>
                  </a:moveTo>
                  <a:cubicBezTo>
                    <a:pt x="51593" y="23812"/>
                    <a:pt x="103187" y="47625"/>
                    <a:pt x="165100" y="66675"/>
                  </a:cubicBezTo>
                  <a:cubicBezTo>
                    <a:pt x="227013" y="85725"/>
                    <a:pt x="305329" y="100542"/>
                    <a:pt x="371475" y="114300"/>
                  </a:cubicBezTo>
                  <a:cubicBezTo>
                    <a:pt x="437621" y="128058"/>
                    <a:pt x="494242" y="140758"/>
                    <a:pt x="561975" y="149225"/>
                  </a:cubicBezTo>
                  <a:cubicBezTo>
                    <a:pt x="629708" y="157692"/>
                    <a:pt x="724959" y="162454"/>
                    <a:pt x="777875" y="165100"/>
                  </a:cubicBezTo>
                  <a:cubicBezTo>
                    <a:pt x="830791" y="167746"/>
                    <a:pt x="855133" y="166423"/>
                    <a:pt x="879475" y="1651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943EBF5-A946-4F39-A92C-C9EA37AB5E0B}"/>
                </a:ext>
              </a:extLst>
            </p:cNvPr>
            <p:cNvSpPr/>
            <p:nvPr/>
          </p:nvSpPr>
          <p:spPr>
            <a:xfrm flipH="1" flipV="1">
              <a:off x="10929347" y="3832630"/>
              <a:ext cx="445731" cy="175747"/>
            </a:xfrm>
            <a:custGeom>
              <a:avLst/>
              <a:gdLst>
                <a:gd name="connsiteX0" fmla="*/ 0 w 320675"/>
                <a:gd name="connsiteY0" fmla="*/ 130175 h 130175"/>
                <a:gd name="connsiteX1" fmla="*/ 142875 w 320675"/>
                <a:gd name="connsiteY1" fmla="*/ 69850 h 130175"/>
                <a:gd name="connsiteX2" fmla="*/ 260350 w 320675"/>
                <a:gd name="connsiteY2" fmla="*/ 19050 h 130175"/>
                <a:gd name="connsiteX3" fmla="*/ 320675 w 320675"/>
                <a:gd name="connsiteY3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75" h="130175">
                  <a:moveTo>
                    <a:pt x="0" y="130175"/>
                  </a:moveTo>
                  <a:lnTo>
                    <a:pt x="142875" y="69850"/>
                  </a:lnTo>
                  <a:cubicBezTo>
                    <a:pt x="186267" y="51329"/>
                    <a:pt x="230717" y="30692"/>
                    <a:pt x="260350" y="19050"/>
                  </a:cubicBezTo>
                  <a:cubicBezTo>
                    <a:pt x="289983" y="7408"/>
                    <a:pt x="305329" y="3704"/>
                    <a:pt x="32067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7C1894AC-D90B-45C5-8779-C5F977DCB69D}"/>
              </a:ext>
            </a:extLst>
          </p:cNvPr>
          <p:cNvCxnSpPr>
            <a:cxnSpLocks/>
          </p:cNvCxnSpPr>
          <p:nvPr/>
        </p:nvCxnSpPr>
        <p:spPr>
          <a:xfrm>
            <a:off x="11380431" y="3821175"/>
            <a:ext cx="0" cy="3047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1CFA6F25-F6D1-429C-AA40-75B6A2612A7D}"/>
                  </a:ext>
                </a:extLst>
              </p:cNvPr>
              <p:cNvSpPr/>
              <p:nvPr/>
            </p:nvSpPr>
            <p:spPr>
              <a:xfrm>
                <a:off x="11415093" y="396362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it-IT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0.00 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1CFA6F25-F6D1-429C-AA40-75B6A2612A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3" y="3963621"/>
                <a:ext cx="86914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D845EA0-E0B8-471A-A5FE-433E0158BA83}"/>
              </a:ext>
            </a:extLst>
          </p:cNvPr>
          <p:cNvSpPr txBox="1"/>
          <p:nvPr/>
        </p:nvSpPr>
        <p:spPr>
          <a:xfrm>
            <a:off x="695999" y="1400876"/>
            <a:ext cx="5918686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Indicando con 4 e 5 le condizioni a monte e valle del ventaglio, rispettivamente: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68D76D5E-5421-45D3-AB15-11695B166852}"/>
              </a:ext>
            </a:extLst>
          </p:cNvPr>
          <p:cNvGrpSpPr/>
          <p:nvPr/>
        </p:nvGrpSpPr>
        <p:grpSpPr>
          <a:xfrm>
            <a:off x="11392110" y="693200"/>
            <a:ext cx="380450" cy="551144"/>
            <a:chOff x="11340063" y="951618"/>
            <a:chExt cx="380450" cy="551144"/>
          </a:xfrm>
        </p:grpSpPr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8881305F-0138-462D-AC28-E92BD450D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340064" y="960057"/>
              <a:ext cx="176683" cy="5427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03A91D8A-1724-42B4-998B-360E499999DD}"/>
                </a:ext>
              </a:extLst>
            </p:cNvPr>
            <p:cNvCxnSpPr>
              <a:cxnSpLocks/>
            </p:cNvCxnSpPr>
            <p:nvPr/>
          </p:nvCxnSpPr>
          <p:spPr>
            <a:xfrm>
              <a:off x="11340063" y="951618"/>
              <a:ext cx="237575" cy="5306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A1634710-5336-4184-B7FD-86524102518F}"/>
                </a:ext>
              </a:extLst>
            </p:cNvPr>
            <p:cNvCxnSpPr>
              <a:cxnSpLocks/>
            </p:cNvCxnSpPr>
            <p:nvPr/>
          </p:nvCxnSpPr>
          <p:spPr>
            <a:xfrm>
              <a:off x="11344286" y="957311"/>
              <a:ext cx="302035" cy="5023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C68B5F78-E74D-4452-B596-EB1AC5B9AED8}"/>
                </a:ext>
              </a:extLst>
            </p:cNvPr>
            <p:cNvCxnSpPr>
              <a:cxnSpLocks/>
            </p:cNvCxnSpPr>
            <p:nvPr/>
          </p:nvCxnSpPr>
          <p:spPr>
            <a:xfrm>
              <a:off x="11340063" y="960057"/>
              <a:ext cx="380450" cy="465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3B5D418C-F98B-4981-B896-6DC5E6CF29AE}"/>
                  </a:ext>
                </a:extLst>
              </p:cNvPr>
              <p:cNvSpPr/>
              <p:nvPr/>
            </p:nvSpPr>
            <p:spPr>
              <a:xfrm>
                <a:off x="695999" y="3531156"/>
                <a:ext cx="4331122" cy="764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17.06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0.3016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3B5D418C-F98B-4981-B896-6DC5E6CF2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3531156"/>
                <a:ext cx="4331122" cy="7647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BD0031EC-2780-475B-85FB-E9B9292CE5D1}"/>
                  </a:ext>
                </a:extLst>
              </p:cNvPr>
              <p:cNvSpPr/>
              <p:nvPr/>
            </p:nvSpPr>
            <p:spPr>
              <a:xfrm>
                <a:off x="695999" y="2322767"/>
                <a:ext cx="22021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=1.429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BD0031EC-2780-475B-85FB-E9B9292CE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2322767"/>
                <a:ext cx="22021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F5F5F1EE-DFD2-44A4-A3BD-BEDA934494EB}"/>
                  </a:ext>
                </a:extLst>
              </p:cNvPr>
              <p:cNvSpPr/>
              <p:nvPr/>
            </p:nvSpPr>
            <p:spPr>
              <a:xfrm>
                <a:off x="3946570" y="2236418"/>
                <a:ext cx="1066338" cy="707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F5F5F1EE-DFD2-44A4-A3BD-BEDA93449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570" y="2236418"/>
                <a:ext cx="1066338" cy="70795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BAB5ADDF-31D2-4437-B35A-1C7DB7077921}"/>
                  </a:ext>
                </a:extLst>
              </p:cNvPr>
              <p:cNvSpPr/>
              <p:nvPr/>
            </p:nvSpPr>
            <p:spPr>
              <a:xfrm>
                <a:off x="4806278" y="2345917"/>
                <a:ext cx="13276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0.3016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BAB5ADDF-31D2-4437-B35A-1C7DB7077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278" y="2345917"/>
                <a:ext cx="132760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E825DD4C-AF76-4380-9251-2B8C714B6FDA}"/>
              </a:ext>
            </a:extLst>
          </p:cNvPr>
          <p:cNvCxnSpPr>
            <a:cxnSpLocks/>
          </p:cNvCxnSpPr>
          <p:nvPr/>
        </p:nvCxnSpPr>
        <p:spPr>
          <a:xfrm>
            <a:off x="2930624" y="2590394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>
            <a:extLst>
              <a:ext uri="{FF2B5EF4-FFF2-40B4-BE49-F238E27FC236}">
                <a16:creationId xmlns:a16="http://schemas.microsoft.com/office/drawing/2014/main" id="{A9920177-001C-488B-831E-539F5DEA80A4}"/>
              </a:ext>
            </a:extLst>
          </p:cNvPr>
          <p:cNvSpPr/>
          <p:nvPr/>
        </p:nvSpPr>
        <p:spPr>
          <a:xfrm>
            <a:off x="2993223" y="2195418"/>
            <a:ext cx="667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5A14BE20-3B12-428C-A7F9-89D7C1FB610B}"/>
                  </a:ext>
                </a:extLst>
              </p:cNvPr>
              <p:cNvSpPr/>
              <p:nvPr/>
            </p:nvSpPr>
            <p:spPr>
              <a:xfrm>
                <a:off x="742642" y="2944369"/>
                <a:ext cx="25249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=17.06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5A14BE20-3B12-428C-A7F9-89D7C1FB6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42" y="2944369"/>
                <a:ext cx="2524987" cy="400110"/>
              </a:xfrm>
              <a:prstGeom prst="rect">
                <a:avLst/>
              </a:prstGeom>
              <a:blipFill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147C1B55-B8E4-4E8F-AC8E-46E65DF0D186}"/>
                  </a:ext>
                </a:extLst>
              </p:cNvPr>
              <p:cNvSpPr/>
              <p:nvPr/>
            </p:nvSpPr>
            <p:spPr>
              <a:xfrm>
                <a:off x="4984580" y="3679942"/>
                <a:ext cx="13276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0.1768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147C1B55-B8E4-4E8F-AC8E-46E65DF0D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580" y="3679942"/>
                <a:ext cx="1327608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FC2CC42C-9781-4C2F-ADEE-CA8FAEE630F9}"/>
                  </a:ext>
                </a:extLst>
              </p:cNvPr>
              <p:cNvSpPr/>
              <p:nvPr/>
            </p:nvSpPr>
            <p:spPr>
              <a:xfrm>
                <a:off x="653458" y="4522125"/>
                <a:ext cx="1717265" cy="713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=0.1768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FC2CC42C-9781-4C2F-ADEE-CA8FAEE63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8" y="4522125"/>
                <a:ext cx="1717265" cy="7136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34757C6A-E886-4439-BC49-443EDA0C18C2}"/>
              </a:ext>
            </a:extLst>
          </p:cNvPr>
          <p:cNvCxnSpPr>
            <a:cxnSpLocks/>
          </p:cNvCxnSpPr>
          <p:nvPr/>
        </p:nvCxnSpPr>
        <p:spPr>
          <a:xfrm>
            <a:off x="2556953" y="4868913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0D4C93A8-F6A7-4203-BCE7-BD46BB384DD2}"/>
              </a:ext>
            </a:extLst>
          </p:cNvPr>
          <p:cNvSpPr/>
          <p:nvPr/>
        </p:nvSpPr>
        <p:spPr>
          <a:xfrm>
            <a:off x="2619552" y="4473937"/>
            <a:ext cx="667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4EC06316-5788-45BC-B578-9C927FBB302E}"/>
                  </a:ext>
                </a:extLst>
              </p:cNvPr>
              <p:cNvSpPr/>
              <p:nvPr/>
            </p:nvSpPr>
            <p:spPr>
              <a:xfrm>
                <a:off x="3595345" y="4659964"/>
                <a:ext cx="10663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4EC06316-5788-45BC-B578-9C927FBB3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45" y="4659964"/>
                <a:ext cx="1066338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AF22B5D9-4C58-4CDC-B748-8943A30A0D93}"/>
                  </a:ext>
                </a:extLst>
              </p:cNvPr>
              <p:cNvSpPr/>
              <p:nvPr/>
            </p:nvSpPr>
            <p:spPr>
              <a:xfrm>
                <a:off x="4481893" y="4649205"/>
                <a:ext cx="8540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1.790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AF22B5D9-4C58-4CDC-B748-8943A30A0D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93" y="4649205"/>
                <a:ext cx="854036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CA21170-2424-444A-8D4A-2623DD755411}"/>
              </a:ext>
            </a:extLst>
          </p:cNvPr>
          <p:cNvCxnSpPr>
            <a:cxnSpLocks/>
          </p:cNvCxnSpPr>
          <p:nvPr/>
        </p:nvCxnSpPr>
        <p:spPr>
          <a:xfrm>
            <a:off x="5610054" y="4854885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6791918B-7059-433D-961E-DAC0D93F37A4}"/>
              </a:ext>
            </a:extLst>
          </p:cNvPr>
          <p:cNvSpPr/>
          <p:nvPr/>
        </p:nvSpPr>
        <p:spPr>
          <a:xfrm>
            <a:off x="5672653" y="4459909"/>
            <a:ext cx="667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932E32A-5589-42D2-AE3E-286FC470472C}"/>
                  </a:ext>
                </a:extLst>
              </p:cNvPr>
              <p:cNvSpPr/>
              <p:nvPr/>
            </p:nvSpPr>
            <p:spPr>
              <a:xfrm>
                <a:off x="6465215" y="4625509"/>
                <a:ext cx="10663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932E32A-5589-42D2-AE3E-286FC4704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215" y="4625509"/>
                <a:ext cx="1066338" cy="400110"/>
              </a:xfrm>
              <a:prstGeom prst="rect">
                <a:avLst/>
              </a:prstGeom>
              <a:blipFill>
                <a:blip r:embed="rId2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DD848983-DE24-4424-A085-2AA4A0359922}"/>
                  </a:ext>
                </a:extLst>
              </p:cNvPr>
              <p:cNvSpPr/>
              <p:nvPr/>
            </p:nvSpPr>
            <p:spPr>
              <a:xfrm>
                <a:off x="7351763" y="4614750"/>
                <a:ext cx="8540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20.44°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DD848983-DE24-4424-A085-2AA4A0359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763" y="4614750"/>
                <a:ext cx="854036" cy="400110"/>
              </a:xfrm>
              <a:prstGeom prst="rect">
                <a:avLst/>
              </a:prstGeom>
              <a:blipFill>
                <a:blip r:embed="rId24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B62AE13A-3081-4365-8CBD-B09D140AC989}"/>
                  </a:ext>
                </a:extLst>
              </p:cNvPr>
              <p:cNvSpPr/>
              <p:nvPr/>
            </p:nvSpPr>
            <p:spPr>
              <a:xfrm>
                <a:off x="3595345" y="5327949"/>
                <a:ext cx="10663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B62AE13A-3081-4365-8CBD-B09D140AC9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45" y="5327949"/>
                <a:ext cx="1066338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C2B1A9ED-12BF-41DF-ABD1-046268AFEA37}"/>
                  </a:ext>
                </a:extLst>
              </p:cNvPr>
              <p:cNvSpPr/>
              <p:nvPr/>
            </p:nvSpPr>
            <p:spPr>
              <a:xfrm>
                <a:off x="4481893" y="5317190"/>
                <a:ext cx="8540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1.429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C2B1A9ED-12BF-41DF-ABD1-046268AFE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93" y="5317190"/>
                <a:ext cx="854036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0700FB46-F9D7-490E-A5CE-C157B4380E14}"/>
              </a:ext>
            </a:extLst>
          </p:cNvPr>
          <p:cNvCxnSpPr>
            <a:cxnSpLocks/>
          </p:cNvCxnSpPr>
          <p:nvPr/>
        </p:nvCxnSpPr>
        <p:spPr>
          <a:xfrm>
            <a:off x="5610054" y="5522870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59">
            <a:extLst>
              <a:ext uri="{FF2B5EF4-FFF2-40B4-BE49-F238E27FC236}">
                <a16:creationId xmlns:a16="http://schemas.microsoft.com/office/drawing/2014/main" id="{7DE90A4C-AA3C-4067-A8DB-7297F8C9D229}"/>
              </a:ext>
            </a:extLst>
          </p:cNvPr>
          <p:cNvSpPr/>
          <p:nvPr/>
        </p:nvSpPr>
        <p:spPr>
          <a:xfrm>
            <a:off x="5672653" y="5127894"/>
            <a:ext cx="667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F51D40D5-8A26-4EAB-ACC4-9A396CF24674}"/>
                  </a:ext>
                </a:extLst>
              </p:cNvPr>
              <p:cNvSpPr/>
              <p:nvPr/>
            </p:nvSpPr>
            <p:spPr>
              <a:xfrm>
                <a:off x="6465215" y="5293494"/>
                <a:ext cx="106633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F51D40D5-8A26-4EAB-ACC4-9A396CF24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215" y="5293494"/>
                <a:ext cx="106633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05E176E2-0862-4891-BE46-57DAB398F224}"/>
                  </a:ext>
                </a:extLst>
              </p:cNvPr>
              <p:cNvSpPr/>
              <p:nvPr/>
            </p:nvSpPr>
            <p:spPr>
              <a:xfrm>
                <a:off x="7351763" y="5282735"/>
                <a:ext cx="8540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9.83°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05E176E2-0862-4891-BE46-57DAB398F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763" y="5282735"/>
                <a:ext cx="854036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Parentesi graffa chiusa 62">
            <a:extLst>
              <a:ext uri="{FF2B5EF4-FFF2-40B4-BE49-F238E27FC236}">
                <a16:creationId xmlns:a16="http://schemas.microsoft.com/office/drawing/2014/main" id="{F51EA46B-A6F1-48BC-9DB1-58DA8D2FC13A}"/>
              </a:ext>
            </a:extLst>
          </p:cNvPr>
          <p:cNvSpPr/>
          <p:nvPr/>
        </p:nvSpPr>
        <p:spPr>
          <a:xfrm>
            <a:off x="8356222" y="4614750"/>
            <a:ext cx="374153" cy="1185656"/>
          </a:xfrm>
          <a:prstGeom prst="rightBrace">
            <a:avLst>
              <a:gd name="adj1" fmla="val 887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89C28378-46D8-4B38-9166-4ED2835C2418}"/>
                  </a:ext>
                </a:extLst>
              </p:cNvPr>
              <p:cNvSpPr/>
              <p:nvPr/>
            </p:nvSpPr>
            <p:spPr>
              <a:xfrm>
                <a:off x="8730374" y="4981356"/>
                <a:ext cx="18214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89C28378-46D8-4B38-9166-4ED2835C2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374" y="4981356"/>
                <a:ext cx="1821472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1A4C687A-3790-4564-BE82-379A739833B9}"/>
                  </a:ext>
                </a:extLst>
              </p:cNvPr>
              <p:cNvSpPr/>
              <p:nvPr/>
            </p:nvSpPr>
            <p:spPr>
              <a:xfrm>
                <a:off x="10401695" y="5007523"/>
                <a:ext cx="8540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10.61°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1A4C687A-3790-4564-BE82-379A73983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695" y="5007523"/>
                <a:ext cx="854036" cy="400110"/>
              </a:xfrm>
              <a:prstGeom prst="rect">
                <a:avLst/>
              </a:prstGeom>
              <a:blipFill>
                <a:blip r:embed="rId30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7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  <p:bldP spid="42" grpId="0"/>
      <p:bldP spid="45" grpId="0"/>
      <p:bldP spid="47" grpId="0"/>
      <p:bldP spid="48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 animBg="1"/>
      <p:bldP spid="6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AAD1DF1-16B9-453D-8C90-51C4971D8A36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b):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	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=11.81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AAD1DF1-16B9-453D-8C90-51C4971D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blipFill>
                <a:blip r:embed="rId2"/>
                <a:stretch>
                  <a:fillRect l="-753" t="-7692" b="-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818113EC-5D9C-4771-83D4-D9914A4D5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6787" y="1608137"/>
            <a:ext cx="4467225" cy="2905125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D47F09E-13FD-4211-8EB0-67F6116214E7}"/>
              </a:ext>
            </a:extLst>
          </p:cNvPr>
          <p:cNvGrpSpPr>
            <a:grpSpLocks noChangeAspect="1"/>
          </p:cNvGrpSpPr>
          <p:nvPr/>
        </p:nvGrpSpPr>
        <p:grpSpPr>
          <a:xfrm>
            <a:off x="7495896" y="394351"/>
            <a:ext cx="4386068" cy="1055183"/>
            <a:chOff x="3402151" y="5205990"/>
            <a:chExt cx="5244966" cy="1185383"/>
          </a:xfrm>
        </p:grpSpPr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1692412B-5B74-4495-8700-A36AF93E8A18}"/>
                </a:ext>
              </a:extLst>
            </p:cNvPr>
            <p:cNvSpPr/>
            <p:nvPr/>
          </p:nvSpPr>
          <p:spPr>
            <a:xfrm>
              <a:off x="3612278" y="5205990"/>
              <a:ext cx="1066800" cy="594729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F11FB1B1-AD75-44FD-B61D-2E2F6B7CD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9078" y="5542776"/>
              <a:ext cx="370135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427D5DBF-E30A-4C87-BBAC-B8B6E12FB449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DEAE1424-E8DB-4A93-A1E7-E6602401F4BA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 flipH="1">
              <a:off x="4145678" y="5798921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D5D4B688-D994-4A3C-8B6B-6E3A8396D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0018" y="5561249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9D15B22-BF14-4C9C-AA15-95030E1EB5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14317A4-4667-419D-8045-110536E1B73E}"/>
                    </a:ext>
                  </a:extLst>
                </p:cNvPr>
                <p:cNvSpPr txBox="1"/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14317A4-4667-419D-8045-110536E1B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8000" r="-44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B0BCEB34-64E2-487A-BA85-E2ADB0C2F5DA}"/>
                    </a:ext>
                  </a:extLst>
                </p:cNvPr>
                <p:cNvSpPr txBox="1"/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B0BCEB34-64E2-487A-BA85-E2ADB0C2F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6000" r="-2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63E1E442-F2A5-4327-ABA2-97B7B4AA22BA}"/>
                    </a:ext>
                  </a:extLst>
                </p:cNvPr>
                <p:cNvSpPr txBox="1"/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63E1E442-F2A5-4327-ABA2-97B7B4AA2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6000" r="-28000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D82544B-6828-4A0A-8E4A-3D3C44454D22}"/>
              </a:ext>
            </a:extLst>
          </p:cNvPr>
          <p:cNvGrpSpPr/>
          <p:nvPr/>
        </p:nvGrpSpPr>
        <p:grpSpPr>
          <a:xfrm>
            <a:off x="10471251" y="1608137"/>
            <a:ext cx="1312761" cy="3215402"/>
            <a:chOff x="10471251" y="1608137"/>
            <a:chExt cx="1312761" cy="3215402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0D3CFF50-691C-4633-9C0A-AB1178DCDC2D}"/>
                </a:ext>
              </a:extLst>
            </p:cNvPr>
            <p:cNvCxnSpPr/>
            <p:nvPr/>
          </p:nvCxnSpPr>
          <p:spPr>
            <a:xfrm>
              <a:off x="10471251" y="1608137"/>
              <a:ext cx="0" cy="299995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528A3741-F343-4DBF-BC53-4ECE783E8B2E}"/>
                    </a:ext>
                  </a:extLst>
                </p:cNvPr>
                <p:cNvSpPr txBox="1"/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=5.029</m:t>
                        </m:r>
                      </m:oMath>
                    </m:oMathPara>
                  </a14:m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528A3741-F343-4DBF-BC53-4ECE783E8B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4673" r="-2336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E608F47-5DBD-4854-99BA-72F01014103E}"/>
              </a:ext>
            </a:extLst>
          </p:cNvPr>
          <p:cNvGrpSpPr/>
          <p:nvPr/>
        </p:nvGrpSpPr>
        <p:grpSpPr>
          <a:xfrm>
            <a:off x="8776085" y="1608137"/>
            <a:ext cx="1312761" cy="3215402"/>
            <a:chOff x="10471251" y="1608137"/>
            <a:chExt cx="1312761" cy="3215402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6CA5FC56-818C-453A-9884-035F62979F87}"/>
                </a:ext>
              </a:extLst>
            </p:cNvPr>
            <p:cNvCxnSpPr/>
            <p:nvPr/>
          </p:nvCxnSpPr>
          <p:spPr>
            <a:xfrm>
              <a:off x="10471251" y="1608137"/>
              <a:ext cx="0" cy="2999958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B63D7CE0-60DC-4AA0-A34E-C14552E8FACF}"/>
                    </a:ext>
                  </a:extLst>
                </p:cNvPr>
                <p:cNvSpPr txBox="1"/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=0.743</m:t>
                        </m:r>
                      </m:oMath>
                    </m:oMathPara>
                  </a14:m>
                  <a:endParaRPr lang="it-IT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B63D7CE0-60DC-4AA0-A34E-C14552E8FA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4673" r="-2804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EAA1B8CC-9E04-4C3E-A340-9888179905A0}"/>
              </a:ext>
            </a:extLst>
          </p:cNvPr>
          <p:cNvGrpSpPr/>
          <p:nvPr/>
        </p:nvGrpSpPr>
        <p:grpSpPr>
          <a:xfrm>
            <a:off x="7200026" y="1608137"/>
            <a:ext cx="1422407" cy="2999958"/>
            <a:chOff x="9023321" y="1834848"/>
            <a:chExt cx="1422407" cy="2999958"/>
          </a:xfrm>
        </p:grpSpPr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0FEDB586-7CA8-4308-A641-FE8CDE628584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728" y="1834848"/>
              <a:ext cx="0" cy="2779441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CDE3366A-2382-44CA-8F0A-D237A07E0A24}"/>
                    </a:ext>
                  </a:extLst>
                </p:cNvPr>
                <p:cNvSpPr txBox="1"/>
                <p:nvPr/>
              </p:nvSpPr>
              <p:spPr>
                <a:xfrm>
                  <a:off x="9023321" y="4619362"/>
                  <a:ext cx="140974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=0.3602</m:t>
                        </m:r>
                      </m:oMath>
                    </m:oMathPara>
                  </a14:m>
                  <a:endParaRPr lang="it-IT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CDE3366A-2382-44CA-8F0A-D237A07E0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3321" y="4619362"/>
                  <a:ext cx="1409745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3896" r="-2165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EC03266-75D0-4F5A-8EFC-CD92FBC01408}"/>
              </a:ext>
            </a:extLst>
          </p:cNvPr>
          <p:cNvSpPr txBox="1"/>
          <p:nvPr/>
        </p:nvSpPr>
        <p:spPr>
          <a:xfrm>
            <a:off x="675280" y="726495"/>
            <a:ext cx="64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Calcoliamo innanzitutto il rapporto caratteristico del moto alla Fanno relativo al nostro condotto: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EC61CAE-609C-4DC4-828B-6B2CAD56DA1E}"/>
                  </a:ext>
                </a:extLst>
              </p:cNvPr>
              <p:cNvSpPr/>
              <p:nvPr/>
            </p:nvSpPr>
            <p:spPr>
              <a:xfrm>
                <a:off x="726012" y="1608137"/>
                <a:ext cx="2885470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4⋅0.01⋅1.181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EC61CAE-609C-4DC4-828B-6B2CAD56D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12" y="1608137"/>
                <a:ext cx="2885470" cy="6774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0D098093-53BB-4183-903A-7F43A8D87201}"/>
                  </a:ext>
                </a:extLst>
              </p:cNvPr>
              <p:cNvSpPr/>
              <p:nvPr/>
            </p:nvSpPr>
            <p:spPr>
              <a:xfrm>
                <a:off x="3508049" y="1781491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0.4724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0D098093-53BB-4183-903A-7F43A8D87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049" y="1781491"/>
                <a:ext cx="100860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D0119BBF-A90A-49DE-A6E5-9AD9E427859E}"/>
                  </a:ext>
                </a:extLst>
              </p:cNvPr>
              <p:cNvSpPr/>
              <p:nvPr/>
            </p:nvSpPr>
            <p:spPr>
              <a:xfrm>
                <a:off x="4575513" y="1370350"/>
                <a:ext cx="2154179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=0.3602</m:t>
                      </m:r>
                    </m:oMath>
                  </m:oMathPara>
                </a14:m>
                <a:endParaRPr lang="it-IT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D0119BBF-A90A-49DE-A6E5-9AD9E4278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513" y="1370350"/>
                <a:ext cx="2154179" cy="6823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A6092CA-F2E9-4AED-933B-55AECF579481}"/>
              </a:ext>
            </a:extLst>
          </p:cNvPr>
          <p:cNvSpPr txBox="1"/>
          <p:nvPr/>
        </p:nvSpPr>
        <p:spPr>
          <a:xfrm>
            <a:off x="669221" y="2698018"/>
            <a:ext cx="64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 questo caso le curve caratteristiche del sistema si riducono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9AC16E3D-6A5F-4DBA-BBEB-8CF4506CC758}"/>
                  </a:ext>
                </a:extLst>
              </p:cNvPr>
              <p:cNvSpPr/>
              <p:nvPr/>
            </p:nvSpPr>
            <p:spPr>
              <a:xfrm>
                <a:off x="4588175" y="2000243"/>
                <a:ext cx="2011512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=0.743</m:t>
                      </m:r>
                    </m:oMath>
                  </m:oMathPara>
                </a14:m>
                <a:endParaRPr lang="it-IT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9AC16E3D-6A5F-4DBA-BBEB-8CF4506CC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75" y="2000243"/>
                <a:ext cx="2011512" cy="6823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508CC64C-9C71-49CC-A951-7221396877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8359" y="3361281"/>
            <a:ext cx="5481723" cy="35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Elemento grafico 42">
            <a:extLst>
              <a:ext uri="{FF2B5EF4-FFF2-40B4-BE49-F238E27FC236}">
                <a16:creationId xmlns:a16="http://schemas.microsoft.com/office/drawing/2014/main" id="{2B17D80C-0E18-4E94-8F28-E7745EA9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873" y="1711195"/>
            <a:ext cx="4468350" cy="2855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AAD1DF1-16B9-453D-8C90-51C4971D8A36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b):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AAD1DF1-16B9-453D-8C90-51C4971D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blipFill>
                <a:blip r:embed="rId4"/>
                <a:stretch>
                  <a:fillRect l="-753" t="-7692" b="-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po 31">
            <a:extLst>
              <a:ext uri="{FF2B5EF4-FFF2-40B4-BE49-F238E27FC236}">
                <a16:creationId xmlns:a16="http://schemas.microsoft.com/office/drawing/2014/main" id="{5F837268-9FF9-4852-A5C9-3BFBA9D96254}"/>
              </a:ext>
            </a:extLst>
          </p:cNvPr>
          <p:cNvGrpSpPr>
            <a:grpSpLocks noChangeAspect="1"/>
          </p:cNvGrpSpPr>
          <p:nvPr/>
        </p:nvGrpSpPr>
        <p:grpSpPr>
          <a:xfrm>
            <a:off x="7078266" y="394365"/>
            <a:ext cx="4386068" cy="1046258"/>
            <a:chOff x="3402151" y="5205990"/>
            <a:chExt cx="5244966" cy="1175355"/>
          </a:xfrm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262678BF-D529-4894-9D50-3A5BFF36D18C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201274BF-7035-4E79-94F2-89E0EC65D975}"/>
                </a:ext>
              </a:extLst>
            </p:cNvPr>
            <p:cNvCxnSpPr>
              <a:cxnSpLocks/>
              <a:stCxn id="33" idx="13"/>
            </p:cNvCxnSpPr>
            <p:nvPr/>
          </p:nvCxnSpPr>
          <p:spPr>
            <a:xfrm>
              <a:off x="7638228" y="5548292"/>
              <a:ext cx="8913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57D40C88-D833-4558-AC55-A5778F5529D4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ABEA85BA-721C-49C9-9880-E55D917D7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055" y="5788895"/>
              <a:ext cx="9525" cy="5924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72FE5F4F-2431-4D5F-A6DD-2D9E3F8ABB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033" y="5549981"/>
              <a:ext cx="9525" cy="8145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1CCB85BA-94A2-4C59-82C7-898DB552826F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27EE8266-EA31-4A46-9D04-F6265DF350CA}"/>
                    </a:ext>
                  </a:extLst>
                </p:cNvPr>
                <p:cNvSpPr txBox="1"/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9" name="CasellaDiTesto 38">
                  <a:extLst>
                    <a:ext uri="{FF2B5EF4-FFF2-40B4-BE49-F238E27FC236}">
                      <a16:creationId xmlns:a16="http://schemas.microsoft.com/office/drawing/2014/main" id="{27EE8266-EA31-4A46-9D04-F6265DF35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blipFill>
                  <a:blip r:embed="rId6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CA85CBAB-CE45-48BD-9DBE-981EFF097AE3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CA85CBAB-CE45-48BD-9DBE-981EFF097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7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1C36FF72-EC65-4349-94DE-92C2529975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297" y="555697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3525FBD-1ED9-44AA-8320-13A1610F98AD}"/>
              </a:ext>
            </a:extLst>
          </p:cNvPr>
          <p:cNvSpPr txBox="1"/>
          <p:nvPr/>
        </p:nvSpPr>
        <p:spPr>
          <a:xfrm>
            <a:off x="676986" y="675757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u="sng" spc="-15" dirty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it-IT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FCEDC949-8CE4-4515-BB1A-4A55FCEA496F}"/>
                  </a:ext>
                </a:extLst>
              </p:cNvPr>
              <p:cNvSpPr/>
              <p:nvPr/>
            </p:nvSpPr>
            <p:spPr>
              <a:xfrm>
                <a:off x="676986" y="1242540"/>
                <a:ext cx="4705199" cy="683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=5.029−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0.4724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FCEDC949-8CE4-4515-BB1A-4A55FCEA4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6" y="1242540"/>
                <a:ext cx="4705199" cy="683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B6E48C8-860E-429D-B387-35F1A6F11EA2}"/>
                  </a:ext>
                </a:extLst>
              </p:cNvPr>
              <p:cNvSpPr/>
              <p:nvPr/>
            </p:nvSpPr>
            <p:spPr>
              <a:xfrm>
                <a:off x="5236992" y="1413328"/>
                <a:ext cx="865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4.557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B6E48C8-860E-429D-B387-35F1A6F11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992" y="1413328"/>
                <a:ext cx="86594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3313119F-402A-4F22-A143-ACE9C52B18E8}"/>
                  </a:ext>
                </a:extLst>
              </p:cNvPr>
              <p:cNvSpPr/>
              <p:nvPr/>
            </p:nvSpPr>
            <p:spPr>
              <a:xfrm>
                <a:off x="684444" y="2273517"/>
                <a:ext cx="1742400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=4.557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3313119F-402A-4F22-A143-ACE9C52B1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4" y="2273517"/>
                <a:ext cx="1742400" cy="6775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0792CCED-6CDC-4281-8E7A-2920C7CB2B4C}"/>
              </a:ext>
            </a:extLst>
          </p:cNvPr>
          <p:cNvCxnSpPr>
            <a:cxnSpLocks/>
          </p:cNvCxnSpPr>
          <p:nvPr/>
        </p:nvCxnSpPr>
        <p:spPr>
          <a:xfrm>
            <a:off x="2690132" y="2668493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9870A187-08F3-4363-A2F5-05BBF664464C}"/>
              </a:ext>
            </a:extLst>
          </p:cNvPr>
          <p:cNvSpPr/>
          <p:nvPr/>
        </p:nvSpPr>
        <p:spPr>
          <a:xfrm>
            <a:off x="2836986" y="227351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466194C0-AB1B-42D4-8C62-B3EDF8BF172A}"/>
                  </a:ext>
                </a:extLst>
              </p:cNvPr>
              <p:cNvSpPr/>
              <p:nvPr/>
            </p:nvSpPr>
            <p:spPr>
              <a:xfrm>
                <a:off x="2555242" y="2764508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466194C0-AB1B-42D4-8C62-B3EDF8BF1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42" y="2764508"/>
                <a:ext cx="1062342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CFFF7F3B-5DF6-40B7-A7F6-9430186AEF48}"/>
                  </a:ext>
                </a:extLst>
              </p:cNvPr>
              <p:cNvSpPr/>
              <p:nvPr/>
            </p:nvSpPr>
            <p:spPr>
              <a:xfrm>
                <a:off x="3617584" y="2042983"/>
                <a:ext cx="8231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CFFF7F3B-5DF6-40B7-A7F6-9430186AE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84" y="2042983"/>
                <a:ext cx="82310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2EBC06BD-890D-4A92-AF9A-F409B0599227}"/>
                  </a:ext>
                </a:extLst>
              </p:cNvPr>
              <p:cNvSpPr/>
              <p:nvPr/>
            </p:nvSpPr>
            <p:spPr>
              <a:xfrm>
                <a:off x="4407352" y="2037267"/>
                <a:ext cx="865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0.317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2EBC06BD-890D-4A92-AF9A-F409B0599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52" y="2037267"/>
                <a:ext cx="865942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6DD92048-75A9-40EC-A4A7-A958087683A7}"/>
                  </a:ext>
                </a:extLst>
              </p:cNvPr>
              <p:cNvSpPr/>
              <p:nvPr/>
            </p:nvSpPr>
            <p:spPr>
              <a:xfrm>
                <a:off x="3677601" y="2660524"/>
                <a:ext cx="773160" cy="686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6DD92048-75A9-40EC-A4A7-A95808768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601" y="2660524"/>
                <a:ext cx="773160" cy="6860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799B2FCB-A86A-41EF-867D-AE05F2BB750E}"/>
                  </a:ext>
                </a:extLst>
              </p:cNvPr>
              <p:cNvSpPr/>
              <p:nvPr/>
            </p:nvSpPr>
            <p:spPr>
              <a:xfrm>
                <a:off x="4407352" y="2762136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3.42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799B2FCB-A86A-41EF-867D-AE05F2BB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52" y="2762136"/>
                <a:ext cx="72327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2A58D246-879A-4EB8-9B46-D507D875A5E1}"/>
                  </a:ext>
                </a:extLst>
              </p:cNvPr>
              <p:cNvSpPr/>
              <p:nvPr/>
            </p:nvSpPr>
            <p:spPr>
              <a:xfrm>
                <a:off x="659951" y="3352131"/>
                <a:ext cx="3823354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=3.42⋅26.41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2A58D246-879A-4EB8-9B46-D507D875A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1" y="3352131"/>
                <a:ext cx="3823354" cy="6831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D71E1EE1-D9A8-48AA-8CDF-CE7FE01DB267}"/>
                  </a:ext>
                </a:extLst>
              </p:cNvPr>
              <p:cNvSpPr/>
              <p:nvPr/>
            </p:nvSpPr>
            <p:spPr>
              <a:xfrm>
                <a:off x="4407351" y="3493644"/>
                <a:ext cx="1327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90.32 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D71E1EE1-D9A8-48AA-8CDF-CE7FE01DB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51" y="3493644"/>
                <a:ext cx="132760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3B259C7F-C403-4B86-838E-668797782E2F}"/>
              </a:ext>
            </a:extLst>
          </p:cNvPr>
          <p:cNvSpPr txBox="1"/>
          <p:nvPr/>
        </p:nvSpPr>
        <p:spPr>
          <a:xfrm>
            <a:off x="692091" y="4117583"/>
            <a:ext cx="64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Analogamente: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89A04CA7-C236-4390-BB0A-EA8F12C9F5BE}"/>
              </a:ext>
            </a:extLst>
          </p:cNvPr>
          <p:cNvSpPr txBox="1"/>
          <p:nvPr/>
        </p:nvSpPr>
        <p:spPr>
          <a:xfrm>
            <a:off x="692091" y="4656609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u="sng" spc="-15" dirty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it-IT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CB520F1F-FD90-4826-A9A3-0DA6A86DCAB2}"/>
                  </a:ext>
                </a:extLst>
              </p:cNvPr>
              <p:cNvSpPr/>
              <p:nvPr/>
            </p:nvSpPr>
            <p:spPr>
              <a:xfrm>
                <a:off x="1868883" y="4614584"/>
                <a:ext cx="2697277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CB520F1F-FD90-4826-A9A3-0DA6A86DC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883" y="4614584"/>
                <a:ext cx="2697277" cy="68249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831F663D-3E4A-46ED-A2B6-6D8A6E965D19}"/>
                  </a:ext>
                </a:extLst>
              </p:cNvPr>
              <p:cNvSpPr/>
              <p:nvPr/>
            </p:nvSpPr>
            <p:spPr>
              <a:xfrm>
                <a:off x="4479710" y="478537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0.270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831F663D-3E4A-46ED-A2B6-6D8A6E965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710" y="4785372"/>
                <a:ext cx="865943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DEA67E6D-72D6-426F-B433-90965F3EF51E}"/>
              </a:ext>
            </a:extLst>
          </p:cNvPr>
          <p:cNvCxnSpPr>
            <a:cxnSpLocks/>
          </p:cNvCxnSpPr>
          <p:nvPr/>
        </p:nvCxnSpPr>
        <p:spPr>
          <a:xfrm>
            <a:off x="5464507" y="5009560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61">
            <a:extLst>
              <a:ext uri="{FF2B5EF4-FFF2-40B4-BE49-F238E27FC236}">
                <a16:creationId xmlns:a16="http://schemas.microsoft.com/office/drawing/2014/main" id="{509DB0D2-E9B3-4FE4-9B4B-CA49409E214F}"/>
              </a:ext>
            </a:extLst>
          </p:cNvPr>
          <p:cNvSpPr/>
          <p:nvPr/>
        </p:nvSpPr>
        <p:spPr>
          <a:xfrm>
            <a:off x="5611361" y="4614584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3800842D-B74C-4130-B6D9-CD28A395E8C5}"/>
                  </a:ext>
                </a:extLst>
              </p:cNvPr>
              <p:cNvSpPr/>
              <p:nvPr/>
            </p:nvSpPr>
            <p:spPr>
              <a:xfrm>
                <a:off x="5329617" y="5105575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3800842D-B74C-4130-B6D9-CD28A395E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17" y="5105575"/>
                <a:ext cx="1062342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D6CB6A49-2E8E-473D-806B-C4B9B69808C2}"/>
                  </a:ext>
                </a:extLst>
              </p:cNvPr>
              <p:cNvSpPr/>
              <p:nvPr/>
            </p:nvSpPr>
            <p:spPr>
              <a:xfrm>
                <a:off x="6394082" y="4790169"/>
                <a:ext cx="8470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D6CB6A49-2E8E-473D-806B-C4B9B698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82" y="4790169"/>
                <a:ext cx="847091" cy="400110"/>
              </a:xfrm>
              <a:prstGeom prst="rect">
                <a:avLst/>
              </a:prstGeom>
              <a:blipFill>
                <a:blip r:embed="rId2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5A041051-D700-4632-B702-BDC767A58C04}"/>
                  </a:ext>
                </a:extLst>
              </p:cNvPr>
              <p:cNvSpPr/>
              <p:nvPr/>
            </p:nvSpPr>
            <p:spPr>
              <a:xfrm>
                <a:off x="7131300" y="478445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0.671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5A041051-D700-4632-B702-BDC767A58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00" y="4784453"/>
                <a:ext cx="86594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2E7FD814-4127-4571-8EFE-76AF373A47BC}"/>
                  </a:ext>
                </a:extLst>
              </p:cNvPr>
              <p:cNvSpPr/>
              <p:nvPr/>
            </p:nvSpPr>
            <p:spPr>
              <a:xfrm>
                <a:off x="8270554" y="4755052"/>
                <a:ext cx="773160" cy="686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2E7FD814-4127-4571-8EFE-76AF373A4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54" y="4755052"/>
                <a:ext cx="773160" cy="68608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8A2C172C-D2CC-4894-8FC6-4322AD25210E}"/>
                  </a:ext>
                </a:extLst>
              </p:cNvPr>
              <p:cNvSpPr/>
              <p:nvPr/>
            </p:nvSpPr>
            <p:spPr>
              <a:xfrm>
                <a:off x="8947755" y="4856664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1.563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8A2C172C-D2CC-4894-8FC6-4322AD252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755" y="4856664"/>
                <a:ext cx="865943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9FEB2490-A7D3-4670-A1E0-31015B3B8AE0}"/>
                  </a:ext>
                </a:extLst>
              </p:cNvPr>
              <p:cNvSpPr/>
              <p:nvPr/>
            </p:nvSpPr>
            <p:spPr>
              <a:xfrm>
                <a:off x="9715219" y="4864014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9FEB2490-A7D3-4670-A1E0-31015B3B8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219" y="4864014"/>
                <a:ext cx="465191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8F5C3B92-2472-4475-A7F0-7AA5AA4A9049}"/>
                  </a:ext>
                </a:extLst>
              </p:cNvPr>
              <p:cNvSpPr/>
              <p:nvPr/>
            </p:nvSpPr>
            <p:spPr>
              <a:xfrm>
                <a:off x="10171297" y="4864014"/>
                <a:ext cx="7786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8F5C3B92-2472-4475-A7F0-7AA5AA4A9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297" y="4864014"/>
                <a:ext cx="778611" cy="400110"/>
              </a:xfrm>
              <a:prstGeom prst="rect">
                <a:avLst/>
              </a:prstGeom>
              <a:blipFill>
                <a:blip r:embed="rId2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7FE2C389-2D21-462E-98B0-4042CA20640B}"/>
                  </a:ext>
                </a:extLst>
              </p:cNvPr>
              <p:cNvSpPr/>
              <p:nvPr/>
            </p:nvSpPr>
            <p:spPr>
              <a:xfrm>
                <a:off x="10859853" y="4864014"/>
                <a:ext cx="1327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41.30 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0" name="Rettangolo 69">
                <a:extLst>
                  <a:ext uri="{FF2B5EF4-FFF2-40B4-BE49-F238E27FC236}">
                    <a16:creationId xmlns:a16="http://schemas.microsoft.com/office/drawing/2014/main" id="{7FE2C389-2D21-462E-98B0-4042CA206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853" y="4864014"/>
                <a:ext cx="132760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BF111267-7E22-439A-B8A3-71F18FDA20FE}"/>
              </a:ext>
            </a:extLst>
          </p:cNvPr>
          <p:cNvSpPr txBox="1"/>
          <p:nvPr/>
        </p:nvSpPr>
        <p:spPr>
          <a:xfrm>
            <a:off x="654141" y="5557082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u="sng" spc="-15" dirty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it-IT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1BD287C8-41A3-434A-8900-49238A1E8223}"/>
                  </a:ext>
                </a:extLst>
              </p:cNvPr>
              <p:cNvSpPr/>
              <p:nvPr/>
            </p:nvSpPr>
            <p:spPr>
              <a:xfrm>
                <a:off x="1830933" y="5565161"/>
                <a:ext cx="25256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26.41 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1BD287C8-41A3-434A-8900-49238A1E8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33" y="5565161"/>
                <a:ext cx="2525691" cy="400110"/>
              </a:xfrm>
              <a:prstGeom prst="rect">
                <a:avLst/>
              </a:prstGeom>
              <a:blipFill>
                <a:blip r:embed="rId2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tangolo 83">
                <a:extLst>
                  <a:ext uri="{FF2B5EF4-FFF2-40B4-BE49-F238E27FC236}">
                    <a16:creationId xmlns:a16="http://schemas.microsoft.com/office/drawing/2014/main" id="{1270FDC7-ECC7-477E-93C0-0B4CB05B8DD5}"/>
                  </a:ext>
                </a:extLst>
              </p:cNvPr>
              <p:cNvSpPr/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90.32 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4" name="Rettangolo 83">
                <a:extLst>
                  <a:ext uri="{FF2B5EF4-FFF2-40B4-BE49-F238E27FC236}">
                    <a16:creationId xmlns:a16="http://schemas.microsoft.com/office/drawing/2014/main" id="{1270FDC7-ECC7-477E-93C0-0B4CB05B8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B9CFB5AA-49C9-4CA6-94F5-6CCB31A12FB8}"/>
                  </a:ext>
                </a:extLst>
              </p:cNvPr>
              <p:cNvSpPr/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41.30 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B9CFB5AA-49C9-4CA6-94F5-6CCB31A12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DC860FFB-7D56-4C2B-B212-5EDE75E45B46}"/>
                  </a:ext>
                </a:extLst>
              </p:cNvPr>
              <p:cNvSpPr/>
              <p:nvPr/>
            </p:nvSpPr>
            <p:spPr>
              <a:xfrm>
                <a:off x="11406479" y="34993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DC860FFB-7D56-4C2B-B212-5EDE75E45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499306"/>
                <a:ext cx="869149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E3B4D6D6-B77A-48D0-A8B3-35D725C7345C}"/>
              </a:ext>
            </a:extLst>
          </p:cNvPr>
          <p:cNvSpPr txBox="1"/>
          <p:nvPr/>
        </p:nvSpPr>
        <p:spPr>
          <a:xfrm>
            <a:off x="654141" y="6078409"/>
            <a:ext cx="1089108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Nel punto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la pressione è nota ed è pari alla pressione critica del moto alla Fanno con ingresso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dato dalla condizione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Per determinare la posizione dell’urto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bisogna iterare.</a:t>
            </a:r>
            <a:endParaRPr lang="it-IT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84" grpId="0"/>
      <p:bldP spid="85" grpId="0"/>
      <p:bldP spid="86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160A53CC-CE0A-4BB0-B810-EDC30C0F2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6873" y="1711195"/>
            <a:ext cx="4468350" cy="2855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08FA372-90C6-41E0-BCD7-6F7670957282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b):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08FA372-90C6-41E0-BCD7-6F7670957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blipFill>
                <a:blip r:embed="rId5"/>
                <a:stretch>
                  <a:fillRect l="-753" t="-7692" b="-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6848C1DA-6BE9-4819-A516-B8C1C4A1B4DA}"/>
              </a:ext>
            </a:extLst>
          </p:cNvPr>
          <p:cNvGrpSpPr>
            <a:grpSpLocks noChangeAspect="1"/>
          </p:cNvGrpSpPr>
          <p:nvPr/>
        </p:nvGrpSpPr>
        <p:grpSpPr>
          <a:xfrm>
            <a:off x="7078266" y="394365"/>
            <a:ext cx="4386067" cy="1046258"/>
            <a:chOff x="3402151" y="5205990"/>
            <a:chExt cx="5244966" cy="1175355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2C7C871A-CD8E-4D23-A76F-A3F4480DAE99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4C8005AF-7ED5-45DB-ABF3-2B0E9D49635F}"/>
                </a:ext>
              </a:extLst>
            </p:cNvPr>
            <p:cNvCxnSpPr>
              <a:cxnSpLocks/>
              <a:stCxn id="5" idx="13"/>
            </p:cNvCxnSpPr>
            <p:nvPr/>
          </p:nvCxnSpPr>
          <p:spPr>
            <a:xfrm>
              <a:off x="7638228" y="5548292"/>
              <a:ext cx="8913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AB267BF4-A744-4DC8-875A-5A19FA2DCD5B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CE58DE20-538E-44F2-A965-3C1CA3193C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055" y="5788895"/>
              <a:ext cx="9525" cy="5924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FF30E53F-75F7-42A1-A96A-934E0AF805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033" y="5549981"/>
              <a:ext cx="9525" cy="8145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87890095-571E-4E2E-9474-D68CC0DB3AA9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A9BD41DE-9D9C-4766-81F4-6738045B12F6}"/>
                    </a:ext>
                  </a:extLst>
                </p:cNvPr>
                <p:cNvSpPr txBox="1"/>
                <p:nvPr/>
              </p:nvSpPr>
              <p:spPr>
                <a:xfrm>
                  <a:off x="7390997" y="5222150"/>
                  <a:ext cx="553986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2   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A9BD41DE-9D9C-4766-81F4-6738045B1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997" y="5222150"/>
                  <a:ext cx="553986" cy="311178"/>
                </a:xfrm>
                <a:prstGeom prst="rect">
                  <a:avLst/>
                </a:prstGeom>
                <a:blipFill>
                  <a:blip r:embed="rId7"/>
                  <a:stretch>
                    <a:fillRect l="-10526" r="-11842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AA9AE9EE-67BD-4468-AF77-A5430032755E}"/>
                    </a:ext>
                  </a:extLst>
                </p:cNvPr>
                <p:cNvSpPr txBox="1"/>
                <p:nvPr/>
              </p:nvSpPr>
              <p:spPr>
                <a:xfrm>
                  <a:off x="7982802" y="5222150"/>
                  <a:ext cx="615327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5</m:t>
                        </m:r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AA9AE9EE-67BD-4468-AF77-A543003275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2802" y="5222150"/>
                  <a:ext cx="615327" cy="311178"/>
                </a:xfrm>
                <a:prstGeom prst="rect">
                  <a:avLst/>
                </a:prstGeom>
                <a:blipFill>
                  <a:blip r:embed="rId8"/>
                  <a:stretch>
                    <a:fillRect l="-10714" r="-11905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D6E9F6B-A94A-4036-A663-2A0594DE4E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297" y="555697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tangolo 16">
            <a:extLst>
              <a:ext uri="{FF2B5EF4-FFF2-40B4-BE49-F238E27FC236}">
                <a16:creationId xmlns:a16="http://schemas.microsoft.com/office/drawing/2014/main" id="{D9C0AA4B-F92D-4091-A2A9-0FBE9D56CF02}"/>
              </a:ext>
            </a:extLst>
          </p:cNvPr>
          <p:cNvSpPr/>
          <p:nvPr/>
        </p:nvSpPr>
        <p:spPr>
          <a:xfrm>
            <a:off x="696000" y="702565"/>
            <a:ext cx="576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Per determinare la posizione dell’urto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bisogna iterare.</a:t>
            </a:r>
            <a:endParaRPr lang="it-IT" sz="2000" dirty="0"/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A1147E40-5A4E-4EF9-86CA-8535E3E64C34}"/>
              </a:ext>
            </a:extLst>
          </p:cNvPr>
          <p:cNvGrpSpPr/>
          <p:nvPr/>
        </p:nvGrpSpPr>
        <p:grpSpPr>
          <a:xfrm>
            <a:off x="10831145" y="3914727"/>
            <a:ext cx="149958" cy="276999"/>
            <a:chOff x="11173656" y="3846185"/>
            <a:chExt cx="149958" cy="276999"/>
          </a:xfrm>
        </p:grpSpPr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1AD25DCA-B99E-451C-A375-46A7FDFA6894}"/>
                </a:ext>
              </a:extLst>
            </p:cNvPr>
            <p:cNvSpPr/>
            <p:nvPr/>
          </p:nvSpPr>
          <p:spPr>
            <a:xfrm>
              <a:off x="11181453" y="3920394"/>
              <a:ext cx="134364" cy="1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56DEBA56-4292-4139-B3DD-48AB70D6C58B}"/>
                </a:ext>
              </a:extLst>
            </p:cNvPr>
            <p:cNvSpPr txBox="1"/>
            <p:nvPr/>
          </p:nvSpPr>
          <p:spPr>
            <a:xfrm>
              <a:off x="11173656" y="3846185"/>
              <a:ext cx="149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7B661CA1-5E86-4859-BEFA-5436D70C6416}"/>
              </a:ext>
            </a:extLst>
          </p:cNvPr>
          <p:cNvGrpSpPr/>
          <p:nvPr/>
        </p:nvGrpSpPr>
        <p:grpSpPr>
          <a:xfrm>
            <a:off x="10722825" y="3059118"/>
            <a:ext cx="149958" cy="218153"/>
            <a:chOff x="11092158" y="3002343"/>
            <a:chExt cx="149958" cy="218153"/>
          </a:xfrm>
        </p:grpSpPr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45B19B6-A0AB-4236-BE05-2C013B4F49F4}"/>
                </a:ext>
              </a:extLst>
            </p:cNvPr>
            <p:cNvSpPr/>
            <p:nvPr/>
          </p:nvSpPr>
          <p:spPr>
            <a:xfrm>
              <a:off x="11092159" y="3062466"/>
              <a:ext cx="149957" cy="158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2D94FCFF-D8CA-4A35-91B1-D0389B98469D}"/>
                </a:ext>
              </a:extLst>
            </p:cNvPr>
            <p:cNvSpPr txBox="1"/>
            <p:nvPr/>
          </p:nvSpPr>
          <p:spPr>
            <a:xfrm>
              <a:off x="11092158" y="3002343"/>
              <a:ext cx="149958" cy="21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FDC83793-2D19-4217-90CB-379D724BD0EB}"/>
              </a:ext>
            </a:extLst>
          </p:cNvPr>
          <p:cNvGrpSpPr/>
          <p:nvPr/>
        </p:nvGrpSpPr>
        <p:grpSpPr>
          <a:xfrm>
            <a:off x="7394574" y="1929177"/>
            <a:ext cx="3968751" cy="2157048"/>
            <a:chOff x="7394574" y="1929177"/>
            <a:chExt cx="3968751" cy="2157048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6593A734-F7F7-46EC-957F-AF119216D50B}"/>
                </a:ext>
              </a:extLst>
            </p:cNvPr>
            <p:cNvGrpSpPr/>
            <p:nvPr/>
          </p:nvGrpSpPr>
          <p:grpSpPr>
            <a:xfrm>
              <a:off x="7394574" y="1929177"/>
              <a:ext cx="3511550" cy="2157048"/>
              <a:chOff x="7394575" y="1875203"/>
              <a:chExt cx="3892517" cy="2133174"/>
            </a:xfrm>
          </p:grpSpPr>
          <p:sp>
            <p:nvSpPr>
              <p:cNvPr id="19" name="Figura a mano libera: forma 18">
                <a:extLst>
                  <a:ext uri="{FF2B5EF4-FFF2-40B4-BE49-F238E27FC236}">
                    <a16:creationId xmlns:a16="http://schemas.microsoft.com/office/drawing/2014/main" id="{122BB3B9-2BD5-4147-A17A-40937E34F9C5}"/>
                  </a:ext>
                </a:extLst>
              </p:cNvPr>
              <p:cNvSpPr/>
              <p:nvPr/>
            </p:nvSpPr>
            <p:spPr>
              <a:xfrm>
                <a:off x="7394575" y="1875203"/>
                <a:ext cx="2651125" cy="1963372"/>
              </a:xfrm>
              <a:custGeom>
                <a:avLst/>
                <a:gdLst>
                  <a:gd name="connsiteX0" fmla="*/ 0 w 2651125"/>
                  <a:gd name="connsiteY0" fmla="*/ 1222 h 1963372"/>
                  <a:gd name="connsiteX1" fmla="*/ 130175 w 2651125"/>
                  <a:gd name="connsiteY1" fmla="*/ 1222 h 1963372"/>
                  <a:gd name="connsiteX2" fmla="*/ 336550 w 2651125"/>
                  <a:gd name="connsiteY2" fmla="*/ 13922 h 1963372"/>
                  <a:gd name="connsiteX3" fmla="*/ 508000 w 2651125"/>
                  <a:gd name="connsiteY3" fmla="*/ 42497 h 1963372"/>
                  <a:gd name="connsiteX4" fmla="*/ 717550 w 2651125"/>
                  <a:gd name="connsiteY4" fmla="*/ 86947 h 1963372"/>
                  <a:gd name="connsiteX5" fmla="*/ 974725 w 2651125"/>
                  <a:gd name="connsiteY5" fmla="*/ 182197 h 1963372"/>
                  <a:gd name="connsiteX6" fmla="*/ 1158875 w 2651125"/>
                  <a:gd name="connsiteY6" fmla="*/ 290147 h 1963372"/>
                  <a:gd name="connsiteX7" fmla="*/ 1406525 w 2651125"/>
                  <a:gd name="connsiteY7" fmla="*/ 525097 h 1963372"/>
                  <a:gd name="connsiteX8" fmla="*/ 1619250 w 2651125"/>
                  <a:gd name="connsiteY8" fmla="*/ 798147 h 1963372"/>
                  <a:gd name="connsiteX9" fmla="*/ 1781175 w 2651125"/>
                  <a:gd name="connsiteY9" fmla="*/ 1029922 h 1963372"/>
                  <a:gd name="connsiteX10" fmla="*/ 1952625 w 2651125"/>
                  <a:gd name="connsiteY10" fmla="*/ 1306147 h 1963372"/>
                  <a:gd name="connsiteX11" fmla="*/ 2193925 w 2651125"/>
                  <a:gd name="connsiteY11" fmla="*/ 1601422 h 1963372"/>
                  <a:gd name="connsiteX12" fmla="*/ 2400300 w 2651125"/>
                  <a:gd name="connsiteY12" fmla="*/ 1801447 h 1963372"/>
                  <a:gd name="connsiteX13" fmla="*/ 2498725 w 2651125"/>
                  <a:gd name="connsiteY13" fmla="*/ 1871297 h 1963372"/>
                  <a:gd name="connsiteX14" fmla="*/ 2651125 w 2651125"/>
                  <a:gd name="connsiteY14" fmla="*/ 1963372 h 196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1125" h="1963372">
                    <a:moveTo>
                      <a:pt x="0" y="1222"/>
                    </a:moveTo>
                    <a:cubicBezTo>
                      <a:pt x="37041" y="163"/>
                      <a:pt x="74083" y="-895"/>
                      <a:pt x="130175" y="1222"/>
                    </a:cubicBezTo>
                    <a:cubicBezTo>
                      <a:pt x="186267" y="3339"/>
                      <a:pt x="273579" y="7043"/>
                      <a:pt x="336550" y="13922"/>
                    </a:cubicBezTo>
                    <a:cubicBezTo>
                      <a:pt x="399521" y="20801"/>
                      <a:pt x="444500" y="30326"/>
                      <a:pt x="508000" y="42497"/>
                    </a:cubicBezTo>
                    <a:cubicBezTo>
                      <a:pt x="571500" y="54668"/>
                      <a:pt x="639763" y="63664"/>
                      <a:pt x="717550" y="86947"/>
                    </a:cubicBezTo>
                    <a:cubicBezTo>
                      <a:pt x="795337" y="110230"/>
                      <a:pt x="901171" y="148330"/>
                      <a:pt x="974725" y="182197"/>
                    </a:cubicBezTo>
                    <a:cubicBezTo>
                      <a:pt x="1048279" y="216064"/>
                      <a:pt x="1086908" y="232997"/>
                      <a:pt x="1158875" y="290147"/>
                    </a:cubicBezTo>
                    <a:cubicBezTo>
                      <a:pt x="1230842" y="347297"/>
                      <a:pt x="1329796" y="440430"/>
                      <a:pt x="1406525" y="525097"/>
                    </a:cubicBezTo>
                    <a:cubicBezTo>
                      <a:pt x="1483254" y="609764"/>
                      <a:pt x="1556808" y="714010"/>
                      <a:pt x="1619250" y="798147"/>
                    </a:cubicBezTo>
                    <a:cubicBezTo>
                      <a:pt x="1681692" y="882284"/>
                      <a:pt x="1725613" y="945255"/>
                      <a:pt x="1781175" y="1029922"/>
                    </a:cubicBezTo>
                    <a:cubicBezTo>
                      <a:pt x="1836737" y="1114589"/>
                      <a:pt x="1883833" y="1210897"/>
                      <a:pt x="1952625" y="1306147"/>
                    </a:cubicBezTo>
                    <a:cubicBezTo>
                      <a:pt x="2021417" y="1401397"/>
                      <a:pt x="2119313" y="1518872"/>
                      <a:pt x="2193925" y="1601422"/>
                    </a:cubicBezTo>
                    <a:cubicBezTo>
                      <a:pt x="2268537" y="1683972"/>
                      <a:pt x="2349500" y="1756468"/>
                      <a:pt x="2400300" y="1801447"/>
                    </a:cubicBezTo>
                    <a:cubicBezTo>
                      <a:pt x="2451100" y="1846426"/>
                      <a:pt x="2456921" y="1844310"/>
                      <a:pt x="2498725" y="1871297"/>
                    </a:cubicBezTo>
                    <a:cubicBezTo>
                      <a:pt x="2540529" y="1898285"/>
                      <a:pt x="2595827" y="1930828"/>
                      <a:pt x="2651125" y="1963372"/>
                    </a:cubicBezTo>
                  </a:path>
                </a:pathLst>
              </a:custGeom>
              <a:ln w="28575" cap="rnd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Figura a mano libera: forma 19">
                <a:extLst>
                  <a:ext uri="{FF2B5EF4-FFF2-40B4-BE49-F238E27FC236}">
                    <a16:creationId xmlns:a16="http://schemas.microsoft.com/office/drawing/2014/main" id="{C96A0857-8244-4AEF-84CE-1FDFE2E57F35}"/>
                  </a:ext>
                </a:extLst>
              </p:cNvPr>
              <p:cNvSpPr/>
              <p:nvPr/>
            </p:nvSpPr>
            <p:spPr>
              <a:xfrm>
                <a:off x="10055225" y="3841750"/>
                <a:ext cx="879475" cy="166627"/>
              </a:xfrm>
              <a:custGeom>
                <a:avLst/>
                <a:gdLst>
                  <a:gd name="connsiteX0" fmla="*/ 0 w 879475"/>
                  <a:gd name="connsiteY0" fmla="*/ 0 h 166627"/>
                  <a:gd name="connsiteX1" fmla="*/ 165100 w 879475"/>
                  <a:gd name="connsiteY1" fmla="*/ 66675 h 166627"/>
                  <a:gd name="connsiteX2" fmla="*/ 371475 w 879475"/>
                  <a:gd name="connsiteY2" fmla="*/ 114300 h 166627"/>
                  <a:gd name="connsiteX3" fmla="*/ 561975 w 879475"/>
                  <a:gd name="connsiteY3" fmla="*/ 149225 h 166627"/>
                  <a:gd name="connsiteX4" fmla="*/ 777875 w 879475"/>
                  <a:gd name="connsiteY4" fmla="*/ 165100 h 166627"/>
                  <a:gd name="connsiteX5" fmla="*/ 879475 w 879475"/>
                  <a:gd name="connsiteY5" fmla="*/ 165100 h 16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9475" h="166627">
                    <a:moveTo>
                      <a:pt x="0" y="0"/>
                    </a:moveTo>
                    <a:cubicBezTo>
                      <a:pt x="51593" y="23812"/>
                      <a:pt x="103187" y="47625"/>
                      <a:pt x="165100" y="66675"/>
                    </a:cubicBezTo>
                    <a:cubicBezTo>
                      <a:pt x="227013" y="85725"/>
                      <a:pt x="305329" y="100542"/>
                      <a:pt x="371475" y="114300"/>
                    </a:cubicBezTo>
                    <a:cubicBezTo>
                      <a:pt x="437621" y="128058"/>
                      <a:pt x="494242" y="140758"/>
                      <a:pt x="561975" y="149225"/>
                    </a:cubicBezTo>
                    <a:cubicBezTo>
                      <a:pt x="629708" y="157692"/>
                      <a:pt x="724959" y="162454"/>
                      <a:pt x="777875" y="165100"/>
                    </a:cubicBezTo>
                    <a:cubicBezTo>
                      <a:pt x="830791" y="167746"/>
                      <a:pt x="855133" y="166423"/>
                      <a:pt x="879475" y="16510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Figura a mano libera: forma 20">
                <a:extLst>
                  <a:ext uri="{FF2B5EF4-FFF2-40B4-BE49-F238E27FC236}">
                    <a16:creationId xmlns:a16="http://schemas.microsoft.com/office/drawing/2014/main" id="{08E3F160-9F76-4579-A693-D8325184B077}"/>
                  </a:ext>
                </a:extLst>
              </p:cNvPr>
              <p:cNvSpPr/>
              <p:nvPr/>
            </p:nvSpPr>
            <p:spPr>
              <a:xfrm flipH="1" flipV="1">
                <a:off x="10929347" y="3867082"/>
                <a:ext cx="357745" cy="141294"/>
              </a:xfrm>
              <a:custGeom>
                <a:avLst/>
                <a:gdLst>
                  <a:gd name="connsiteX0" fmla="*/ 0 w 320675"/>
                  <a:gd name="connsiteY0" fmla="*/ 130175 h 130175"/>
                  <a:gd name="connsiteX1" fmla="*/ 142875 w 320675"/>
                  <a:gd name="connsiteY1" fmla="*/ 69850 h 130175"/>
                  <a:gd name="connsiteX2" fmla="*/ 260350 w 320675"/>
                  <a:gd name="connsiteY2" fmla="*/ 19050 h 130175"/>
                  <a:gd name="connsiteX3" fmla="*/ 320675 w 320675"/>
                  <a:gd name="connsiteY3" fmla="*/ 0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675" h="130175">
                    <a:moveTo>
                      <a:pt x="0" y="130175"/>
                    </a:moveTo>
                    <a:lnTo>
                      <a:pt x="142875" y="69850"/>
                    </a:lnTo>
                    <a:cubicBezTo>
                      <a:pt x="186267" y="51329"/>
                      <a:pt x="230717" y="30692"/>
                      <a:pt x="260350" y="19050"/>
                    </a:cubicBezTo>
                    <a:cubicBezTo>
                      <a:pt x="289983" y="7408"/>
                      <a:pt x="305329" y="3704"/>
                      <a:pt x="320675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DFF4A53E-DA55-4B37-9D8A-F563AAEDA4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89453" y="3248025"/>
              <a:ext cx="0" cy="6953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9B96A241-3D2A-4085-BF5F-2A70ED2EAC5A}"/>
                </a:ext>
              </a:extLst>
            </p:cNvPr>
            <p:cNvSpPr/>
            <p:nvPr/>
          </p:nvSpPr>
          <p:spPr>
            <a:xfrm>
              <a:off x="10893425" y="3251200"/>
              <a:ext cx="469900" cy="390525"/>
            </a:xfrm>
            <a:custGeom>
              <a:avLst/>
              <a:gdLst>
                <a:gd name="connsiteX0" fmla="*/ 0 w 469900"/>
                <a:gd name="connsiteY0" fmla="*/ 0 h 390525"/>
                <a:gd name="connsiteX1" fmla="*/ 171450 w 469900"/>
                <a:gd name="connsiteY1" fmla="*/ 79375 h 390525"/>
                <a:gd name="connsiteX2" fmla="*/ 339725 w 469900"/>
                <a:gd name="connsiteY2" fmla="*/ 184150 h 390525"/>
                <a:gd name="connsiteX3" fmla="*/ 447675 w 469900"/>
                <a:gd name="connsiteY3" fmla="*/ 295275 h 390525"/>
                <a:gd name="connsiteX4" fmla="*/ 469900 w 469900"/>
                <a:gd name="connsiteY4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00" h="390525">
                  <a:moveTo>
                    <a:pt x="0" y="0"/>
                  </a:moveTo>
                  <a:cubicBezTo>
                    <a:pt x="57414" y="24341"/>
                    <a:pt x="114829" y="48683"/>
                    <a:pt x="171450" y="79375"/>
                  </a:cubicBezTo>
                  <a:cubicBezTo>
                    <a:pt x="228071" y="110067"/>
                    <a:pt x="293688" y="148167"/>
                    <a:pt x="339725" y="184150"/>
                  </a:cubicBezTo>
                  <a:cubicBezTo>
                    <a:pt x="385762" y="220133"/>
                    <a:pt x="425979" y="260879"/>
                    <a:pt x="447675" y="295275"/>
                  </a:cubicBezTo>
                  <a:cubicBezTo>
                    <a:pt x="469371" y="329671"/>
                    <a:pt x="469635" y="360098"/>
                    <a:pt x="469900" y="39052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6CAB027A-C5A6-4502-A14C-18BF12A75E4E}"/>
              </a:ext>
            </a:extLst>
          </p:cNvPr>
          <p:cNvGrpSpPr/>
          <p:nvPr/>
        </p:nvGrpSpPr>
        <p:grpSpPr>
          <a:xfrm>
            <a:off x="11389355" y="3503225"/>
            <a:ext cx="149958" cy="276999"/>
            <a:chOff x="11173656" y="3846185"/>
            <a:chExt cx="149958" cy="276999"/>
          </a:xfrm>
        </p:grpSpPr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7809F845-EB48-4972-8790-1FBAFEB133A5}"/>
                </a:ext>
              </a:extLst>
            </p:cNvPr>
            <p:cNvSpPr/>
            <p:nvPr/>
          </p:nvSpPr>
          <p:spPr>
            <a:xfrm>
              <a:off x="11181453" y="3920394"/>
              <a:ext cx="134364" cy="1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FBF0ABD4-A2D6-41E0-94BD-2B37F00328AE}"/>
                </a:ext>
              </a:extLst>
            </p:cNvPr>
            <p:cNvSpPr txBox="1"/>
            <p:nvPr/>
          </p:nvSpPr>
          <p:spPr>
            <a:xfrm>
              <a:off x="11173656" y="3846185"/>
              <a:ext cx="149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5C2B6D05-03D4-4E21-AB29-E4780151C679}"/>
              </a:ext>
            </a:extLst>
          </p:cNvPr>
          <p:cNvGrpSpPr/>
          <p:nvPr/>
        </p:nvGrpSpPr>
        <p:grpSpPr>
          <a:xfrm>
            <a:off x="10699609" y="3378886"/>
            <a:ext cx="149958" cy="276999"/>
            <a:chOff x="11173656" y="3846185"/>
            <a:chExt cx="149958" cy="276999"/>
          </a:xfrm>
        </p:grpSpPr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F9183673-9A91-4D34-B28F-41166E72DEC1}"/>
                </a:ext>
              </a:extLst>
            </p:cNvPr>
            <p:cNvSpPr/>
            <p:nvPr/>
          </p:nvSpPr>
          <p:spPr>
            <a:xfrm>
              <a:off x="11181453" y="3920394"/>
              <a:ext cx="134364" cy="128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071E7A04-ED63-4A91-ACB5-41B2322AB762}"/>
                </a:ext>
              </a:extLst>
            </p:cNvPr>
            <p:cNvSpPr txBox="1"/>
            <p:nvPr/>
          </p:nvSpPr>
          <p:spPr>
            <a:xfrm>
              <a:off x="11173656" y="3846185"/>
              <a:ext cx="149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it-IT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6F01A6F9-8DD7-44D6-BF90-59AE2A2D1BFA}"/>
              </a:ext>
            </a:extLst>
          </p:cNvPr>
          <p:cNvCxnSpPr/>
          <p:nvPr/>
        </p:nvCxnSpPr>
        <p:spPr>
          <a:xfrm>
            <a:off x="10892536" y="681836"/>
            <a:ext cx="0" cy="77084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685EA0AF-E4C3-45B0-8986-AFDB7AED1CB2}"/>
                  </a:ext>
                </a:extLst>
              </p:cNvPr>
              <p:cNvSpPr txBox="1"/>
              <p:nvPr/>
            </p:nvSpPr>
            <p:spPr>
              <a:xfrm>
                <a:off x="696000" y="1401918"/>
                <a:ext cx="5918686" cy="1497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Si procede iterativamente assegnando il numero di Mach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a monte dell’urto, avendo indicato con 3 e 4 le condizioni a monte e valle, rispettivamente.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Supponiamo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=1.2 (&lt;</m:t>
                    </m:r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i="1" spc="-15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2.197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685EA0AF-E4C3-45B0-8986-AFDB7AED1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401918"/>
                <a:ext cx="5918686" cy="1497269"/>
              </a:xfrm>
              <a:prstGeom prst="rect">
                <a:avLst/>
              </a:prstGeom>
              <a:blipFill>
                <a:blip r:embed="rId9"/>
                <a:stretch>
                  <a:fillRect l="-824" t="-2033" r="-1133" b="-65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7ADD5517-C0A4-44B0-A7BB-D4FDB51B0A0D}"/>
                  </a:ext>
                </a:extLst>
              </p:cNvPr>
              <p:cNvSpPr/>
              <p:nvPr/>
            </p:nvSpPr>
            <p:spPr>
              <a:xfrm>
                <a:off x="697924" y="3094591"/>
                <a:ext cx="12380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7ADD5517-C0A4-44B0-A7BB-D4FDB51B0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4" y="3094591"/>
                <a:ext cx="1238095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E4A5487D-F6D6-4479-A027-CA54CFF44C87}"/>
              </a:ext>
            </a:extLst>
          </p:cNvPr>
          <p:cNvCxnSpPr>
            <a:cxnSpLocks/>
          </p:cNvCxnSpPr>
          <p:nvPr/>
        </p:nvCxnSpPr>
        <p:spPr>
          <a:xfrm>
            <a:off x="1880192" y="3324955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tangolo 50">
            <a:extLst>
              <a:ext uri="{FF2B5EF4-FFF2-40B4-BE49-F238E27FC236}">
                <a16:creationId xmlns:a16="http://schemas.microsoft.com/office/drawing/2014/main" id="{C0FE7AAC-6BC1-470C-A8E4-CBD0CE4DDE8D}"/>
              </a:ext>
            </a:extLst>
          </p:cNvPr>
          <p:cNvSpPr/>
          <p:nvPr/>
        </p:nvSpPr>
        <p:spPr>
          <a:xfrm>
            <a:off x="2027046" y="2929979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A04BC5CC-7BE2-40E6-BD4E-4D1425F70700}"/>
                  </a:ext>
                </a:extLst>
              </p:cNvPr>
              <p:cNvSpPr/>
              <p:nvPr/>
            </p:nvSpPr>
            <p:spPr>
              <a:xfrm>
                <a:off x="2896872" y="3006951"/>
                <a:ext cx="1053109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A04BC5CC-7BE2-40E6-BD4E-4D1425F70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72" y="3006951"/>
                <a:ext cx="1053109" cy="6823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AB7BE9F4-BB9E-4B8E-B98B-E0D4C993482D}"/>
                  </a:ext>
                </a:extLst>
              </p:cNvPr>
              <p:cNvSpPr/>
              <p:nvPr/>
            </p:nvSpPr>
            <p:spPr>
              <a:xfrm>
                <a:off x="3864741" y="3148079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0.0336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AB7BE9F4-BB9E-4B8E-B98B-E0D4C9934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41" y="3148079"/>
                <a:ext cx="100860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7270E778-0FFE-4284-9906-F660B58C95E3}"/>
                  </a:ext>
                </a:extLst>
              </p:cNvPr>
              <p:cNvSpPr/>
              <p:nvPr/>
            </p:nvSpPr>
            <p:spPr>
              <a:xfrm>
                <a:off x="697924" y="3833164"/>
                <a:ext cx="12380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=1.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7270E778-0FFE-4284-9906-F660B58C9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4" y="3833164"/>
                <a:ext cx="1238095" cy="400110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8C179333-5D61-4881-9BAF-B4E1505A1EE2}"/>
              </a:ext>
            </a:extLst>
          </p:cNvPr>
          <p:cNvCxnSpPr>
            <a:cxnSpLocks/>
          </p:cNvCxnSpPr>
          <p:nvPr/>
        </p:nvCxnSpPr>
        <p:spPr>
          <a:xfrm>
            <a:off x="1880192" y="4063528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>
            <a:extLst>
              <a:ext uri="{FF2B5EF4-FFF2-40B4-BE49-F238E27FC236}">
                <a16:creationId xmlns:a16="http://schemas.microsoft.com/office/drawing/2014/main" id="{337DB537-2301-44A4-9590-2EA22745B6E9}"/>
              </a:ext>
            </a:extLst>
          </p:cNvPr>
          <p:cNvSpPr/>
          <p:nvPr/>
        </p:nvSpPr>
        <p:spPr>
          <a:xfrm>
            <a:off x="1874646" y="3668552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7E13D9DD-7456-4FE7-978C-85FC3A0A93A7}"/>
                  </a:ext>
                </a:extLst>
              </p:cNvPr>
              <p:cNvSpPr/>
              <p:nvPr/>
            </p:nvSpPr>
            <p:spPr>
              <a:xfrm>
                <a:off x="2740356" y="3814731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7E13D9DD-7456-4FE7-978C-85FC3A0A9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56" y="3814731"/>
                <a:ext cx="82862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2F129487-346F-4F54-B7B3-9A7792998324}"/>
                  </a:ext>
                </a:extLst>
              </p:cNvPr>
              <p:cNvSpPr/>
              <p:nvPr/>
            </p:nvSpPr>
            <p:spPr>
              <a:xfrm>
                <a:off x="3483741" y="3828305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0.8422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2F129487-346F-4F54-B7B3-9A7792998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741" y="3828305"/>
                <a:ext cx="1008609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CFA3E326-5DEE-4E7E-A3FA-E0589E7C21F2}"/>
              </a:ext>
            </a:extLst>
          </p:cNvPr>
          <p:cNvCxnSpPr>
            <a:cxnSpLocks/>
          </p:cNvCxnSpPr>
          <p:nvPr/>
        </p:nvCxnSpPr>
        <p:spPr>
          <a:xfrm>
            <a:off x="4472144" y="4050861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tangolo 69">
            <a:extLst>
              <a:ext uri="{FF2B5EF4-FFF2-40B4-BE49-F238E27FC236}">
                <a16:creationId xmlns:a16="http://schemas.microsoft.com/office/drawing/2014/main" id="{6D2CEA23-9E20-4A88-A656-97B4706257DE}"/>
              </a:ext>
            </a:extLst>
          </p:cNvPr>
          <p:cNvSpPr/>
          <p:nvPr/>
        </p:nvSpPr>
        <p:spPr>
          <a:xfrm>
            <a:off x="4618998" y="3655885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58AF3AAA-4958-4B5C-9ED3-FBC11AE5F8CD}"/>
                  </a:ext>
                </a:extLst>
              </p:cNvPr>
              <p:cNvSpPr/>
              <p:nvPr/>
            </p:nvSpPr>
            <p:spPr>
              <a:xfrm>
                <a:off x="5336424" y="3732857"/>
                <a:ext cx="1053109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58AF3AAA-4958-4B5C-9ED3-FBC11AE5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24" y="3732857"/>
                <a:ext cx="1053109" cy="6817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5698C721-7EB5-4E8A-A5DA-72154FD97857}"/>
                  </a:ext>
                </a:extLst>
              </p:cNvPr>
              <p:cNvSpPr/>
              <p:nvPr/>
            </p:nvSpPr>
            <p:spPr>
              <a:xfrm>
                <a:off x="6247143" y="3873985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0.0409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5698C721-7EB5-4E8A-A5DA-72154FD97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143" y="3873985"/>
                <a:ext cx="100860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ttangolo 72">
            <a:extLst>
              <a:ext uri="{FF2B5EF4-FFF2-40B4-BE49-F238E27FC236}">
                <a16:creationId xmlns:a16="http://schemas.microsoft.com/office/drawing/2014/main" id="{BAAA92D8-CBB5-4D29-9F81-09125790CFB3}"/>
              </a:ext>
            </a:extLst>
          </p:cNvPr>
          <p:cNvSpPr/>
          <p:nvPr/>
        </p:nvSpPr>
        <p:spPr>
          <a:xfrm>
            <a:off x="697924" y="4614079"/>
            <a:ext cx="1527341" cy="40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Si nota che: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4F6B20E3-E70D-406D-B0B2-38CFA18A4710}"/>
                  </a:ext>
                </a:extLst>
              </p:cNvPr>
              <p:cNvSpPr/>
              <p:nvPr/>
            </p:nvSpPr>
            <p:spPr>
              <a:xfrm>
                <a:off x="2459676" y="4458505"/>
                <a:ext cx="2671565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4F6B20E3-E70D-406D-B0B2-38CFA18A4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676" y="4458505"/>
                <a:ext cx="2671565" cy="68249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tangolo 79">
            <a:extLst>
              <a:ext uri="{FF2B5EF4-FFF2-40B4-BE49-F238E27FC236}">
                <a16:creationId xmlns:a16="http://schemas.microsoft.com/office/drawing/2014/main" id="{9EC3518E-2C64-418A-AC81-855A230732D7}"/>
              </a:ext>
            </a:extLst>
          </p:cNvPr>
          <p:cNvSpPr/>
          <p:nvPr/>
        </p:nvSpPr>
        <p:spPr>
          <a:xfrm>
            <a:off x="5721519" y="4597420"/>
            <a:ext cx="1051250" cy="40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mentre: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A7E917FD-E342-41C4-9F89-5C93ECE409FF}"/>
                  </a:ext>
                </a:extLst>
              </p:cNvPr>
              <p:cNvSpPr/>
              <p:nvPr/>
            </p:nvSpPr>
            <p:spPr>
              <a:xfrm>
                <a:off x="6772769" y="4475162"/>
                <a:ext cx="1780487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A7E917FD-E342-41C4-9F89-5C93ECE4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769" y="4475162"/>
                <a:ext cx="1780487" cy="68172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ttangolo 81">
            <a:extLst>
              <a:ext uri="{FF2B5EF4-FFF2-40B4-BE49-F238E27FC236}">
                <a16:creationId xmlns:a16="http://schemas.microsoft.com/office/drawing/2014/main" id="{ED094356-6BD2-4A66-9D85-41A8E3BB5F5B}"/>
              </a:ext>
            </a:extLst>
          </p:cNvPr>
          <p:cNvSpPr/>
          <p:nvPr/>
        </p:nvSpPr>
        <p:spPr>
          <a:xfrm>
            <a:off x="696000" y="5328511"/>
            <a:ext cx="3977692" cy="40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 cui deve essere verificato che: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72D3DC6A-7A68-44DE-9377-0185CF56C828}"/>
                  </a:ext>
                </a:extLst>
              </p:cNvPr>
              <p:cNvSpPr/>
              <p:nvPr/>
            </p:nvSpPr>
            <p:spPr>
              <a:xfrm>
                <a:off x="4645117" y="5206883"/>
                <a:ext cx="4415376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72D3DC6A-7A68-44DE-9377-0185CF56C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17" y="5206883"/>
                <a:ext cx="4415376" cy="68249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061EE11B-55BC-4376-BCEA-CAC099169E46}"/>
                  </a:ext>
                </a:extLst>
              </p:cNvPr>
              <p:cNvSpPr/>
              <p:nvPr/>
            </p:nvSpPr>
            <p:spPr>
              <a:xfrm>
                <a:off x="9720152" y="4475162"/>
                <a:ext cx="1768689" cy="67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=0.4724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061EE11B-55BC-4376-BCEA-CAC099169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152" y="4475162"/>
                <a:ext cx="1768689" cy="675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A1954715-9CDE-4BF8-B9E7-738BD02A91C0}"/>
                  </a:ext>
                </a:extLst>
              </p:cNvPr>
              <p:cNvSpPr/>
              <p:nvPr/>
            </p:nvSpPr>
            <p:spPr>
              <a:xfrm>
                <a:off x="9766599" y="5233156"/>
                <a:ext cx="1909369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3602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A1954715-9CDE-4BF8-B9E7-738BD02A9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599" y="5233156"/>
                <a:ext cx="1909369" cy="68249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45FAE433-2B3C-4B3C-B15A-E4E1FCAC22C2}"/>
                  </a:ext>
                </a:extLst>
              </p:cNvPr>
              <p:cNvSpPr/>
              <p:nvPr/>
            </p:nvSpPr>
            <p:spPr>
              <a:xfrm>
                <a:off x="696000" y="5961670"/>
                <a:ext cx="4414735" cy="67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.3602−0.0336+0.049=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45FAE433-2B3C-4B3C-B15A-E4E1FCAC22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5961670"/>
                <a:ext cx="4414735" cy="675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594E73A6-E64E-4685-A12D-EF75CA9334AE}"/>
                  </a:ext>
                </a:extLst>
              </p:cNvPr>
              <p:cNvSpPr/>
              <p:nvPr/>
            </p:nvSpPr>
            <p:spPr>
              <a:xfrm>
                <a:off x="4868425" y="6117874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.3675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594E73A6-E64E-4685-A12D-EF75CA933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425" y="6117874"/>
                <a:ext cx="1008609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0BEF3A56-F9B8-4608-9973-8CA0B5DA7755}"/>
                  </a:ext>
                </a:extLst>
              </p:cNvPr>
              <p:cNvSpPr/>
              <p:nvPr/>
            </p:nvSpPr>
            <p:spPr>
              <a:xfrm>
                <a:off x="6068264" y="6117874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0BEF3A56-F9B8-4608-9973-8CA0B5DA7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264" y="6117874"/>
                <a:ext cx="465191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3EBD02CA-713F-437C-BE23-5991900121E2}"/>
                  </a:ext>
                </a:extLst>
              </p:cNvPr>
              <p:cNvSpPr/>
              <p:nvPr/>
            </p:nvSpPr>
            <p:spPr>
              <a:xfrm>
                <a:off x="6533455" y="5930355"/>
                <a:ext cx="3186129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rr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3EBD02CA-713F-437C-BE23-599190012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455" y="5930355"/>
                <a:ext cx="3186129" cy="73141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ttangolo 91">
                <a:extLst>
                  <a:ext uri="{FF2B5EF4-FFF2-40B4-BE49-F238E27FC236}">
                    <a16:creationId xmlns:a16="http://schemas.microsoft.com/office/drawing/2014/main" id="{998CCE24-B7D7-4B2D-840C-1C18B1A89226}"/>
                  </a:ext>
                </a:extLst>
              </p:cNvPr>
              <p:cNvSpPr/>
              <p:nvPr/>
            </p:nvSpPr>
            <p:spPr>
              <a:xfrm>
                <a:off x="9617037" y="6067328"/>
                <a:ext cx="14285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22.215%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2" name="Rettangolo 91">
                <a:extLst>
                  <a:ext uri="{FF2B5EF4-FFF2-40B4-BE49-F238E27FC236}">
                    <a16:creationId xmlns:a16="http://schemas.microsoft.com/office/drawing/2014/main" id="{998CCE24-B7D7-4B2D-840C-1C18B1A89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037" y="6067328"/>
                <a:ext cx="1428596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2B3CD033-0944-48ED-A823-0074C81AFBF6}"/>
                  </a:ext>
                </a:extLst>
              </p:cNvPr>
              <p:cNvSpPr/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90.32 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2B3CD033-0944-48ED-A823-0074C81AF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ttangolo 93">
                <a:extLst>
                  <a:ext uri="{FF2B5EF4-FFF2-40B4-BE49-F238E27FC236}">
                    <a16:creationId xmlns:a16="http://schemas.microsoft.com/office/drawing/2014/main" id="{A822B1E0-813F-46D9-9286-CA70B41AA6CD}"/>
                  </a:ext>
                </a:extLst>
              </p:cNvPr>
              <p:cNvSpPr/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41.30 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4" name="Rettangolo 93">
                <a:extLst>
                  <a:ext uri="{FF2B5EF4-FFF2-40B4-BE49-F238E27FC236}">
                    <a16:creationId xmlns:a16="http://schemas.microsoft.com/office/drawing/2014/main" id="{A822B1E0-813F-46D9-9286-CA70B41AA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D264F51C-94FA-4EE8-9C77-2BEA3B156438}"/>
                  </a:ext>
                </a:extLst>
              </p:cNvPr>
              <p:cNvSpPr/>
              <p:nvPr/>
            </p:nvSpPr>
            <p:spPr>
              <a:xfrm>
                <a:off x="11406479" y="34993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</p:txBody>
          </p:sp>
        </mc:Choice>
        <mc:Fallback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D264F51C-94FA-4EE8-9C77-2BEA3B156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499306"/>
                <a:ext cx="869149" cy="276999"/>
              </a:xfrm>
              <a:prstGeom prst="rect">
                <a:avLst/>
              </a:prstGeom>
              <a:blipFill>
                <a:blip r:embed="rId3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4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70" grpId="0"/>
      <p:bldP spid="71" grpId="0"/>
      <p:bldP spid="72" grpId="0"/>
      <p:bldP spid="73" grpId="0"/>
      <p:bldP spid="79" grpId="0"/>
      <p:bldP spid="80" grpId="0"/>
      <p:bldP spid="81" grpId="0"/>
      <p:bldP spid="82" grpId="0"/>
      <p:bldP spid="83" grpId="0"/>
      <p:bldP spid="85" grpId="0"/>
      <p:bldP spid="86" grpId="0"/>
      <p:bldP spid="88" grpId="0"/>
      <p:bldP spid="89" grpId="0"/>
      <p:bldP spid="90" grpId="0"/>
      <p:bldP spid="91" grpId="0"/>
      <p:bldP spid="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 ripete il procedimento per un altro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it-IT" sz="2000" i="1" spc="-15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1.4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dopodiché si procede con il metodo di falsa posizione.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blipFill>
                <a:blip r:embed="rId2"/>
                <a:stretch>
                  <a:fillRect l="-564" t="-4132" r="-564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5997" y="1240549"/>
              <a:ext cx="10741758" cy="466007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608008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984875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984875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2304000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(NSW)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𝑋</m:t>
                                        </m:r>
                                      </m:sub>
                                      <m: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𝑓𝐿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−4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𝑓𝐿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tentativo 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𝟒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 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0.0336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0.8422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0.0409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0.3675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22.215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0.0997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0.7397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0.1415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14.907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0.2445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0.6147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0.4356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0.5513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16.693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1.5925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0.1696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0.6707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0.2712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0.4618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2.2505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1.6181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0.1788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0.6631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0.2237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0.4724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0.0043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(7)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0.4724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985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(8)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0.4724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-10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0485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(9)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-14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263274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5997" y="1240549"/>
              <a:ext cx="10741758" cy="466007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608008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984875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984875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1260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2340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2304000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6351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3575" t="-1923" r="-469082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3575" t="-1923" r="-369082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0677" t="-1923" r="-98958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6402" t="-1923" r="-529" b="-6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68732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tentativo 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2963" t="-93805" r="-826543" b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4596" t="-93805" r="-731677" b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3575" t="-93805" r="-469082" b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3575" t="-93805" r="-369082" b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0677" t="-93805" r="-98958" b="-498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 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0.0336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0.8422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0.0409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0.3675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66402" t="-359016" r="-529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0.0997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0.7397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0.1415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6402" t="-459016" r="-529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0.2445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0.6147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0.4356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0.5513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16.693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1.5925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0.1696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0.6707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0.2712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0.4618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66402" t="-659016" r="-529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1.6181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0.1788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0.6631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66402" t="-771667" r="-529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0.4724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0.0043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(7)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0.4724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66402" t="-957377" r="-52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985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(8)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0.4724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66402" t="-1057377" r="-52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485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(9)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1.6209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0.1798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0.6623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0.4724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66402" t="-1157377" r="-52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632747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AD96A97F-0CF0-405F-B05F-118476E2D7D6}"/>
              </a:ext>
            </a:extLst>
          </p:cNvPr>
          <p:cNvGrpSpPr/>
          <p:nvPr/>
        </p:nvGrpSpPr>
        <p:grpSpPr>
          <a:xfrm>
            <a:off x="451857" y="3305176"/>
            <a:ext cx="797832" cy="3124152"/>
            <a:chOff x="399372" y="3565321"/>
            <a:chExt cx="797832" cy="2788346"/>
          </a:xfrm>
        </p:grpSpPr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85511AC2-5354-4362-9EA3-EAB4B05FC39F}"/>
                </a:ext>
              </a:extLst>
            </p:cNvPr>
            <p:cNvCxnSpPr>
              <a:cxnSpLocks/>
            </p:cNvCxnSpPr>
            <p:nvPr/>
          </p:nvCxnSpPr>
          <p:spPr>
            <a:xfrm>
              <a:off x="444616" y="3565321"/>
              <a:ext cx="0" cy="2788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7FB4DBC3-D4B0-4263-AF40-92B7ADD0B1AF}"/>
                </a:ext>
              </a:extLst>
            </p:cNvPr>
            <p:cNvCxnSpPr>
              <a:cxnSpLocks/>
            </p:cNvCxnSpPr>
            <p:nvPr/>
          </p:nvCxnSpPr>
          <p:spPr>
            <a:xfrm>
              <a:off x="399372" y="3565321"/>
              <a:ext cx="90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F2655A35-ED86-4468-ACC6-F3BA9DF15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616" y="6353667"/>
              <a:ext cx="7525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/>
              <p:nvPr/>
            </p:nvSpPr>
            <p:spPr>
              <a:xfrm>
                <a:off x="6978065" y="871217"/>
                <a:ext cx="2001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=0.3602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065" y="871217"/>
                <a:ext cx="2001445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/>
              <p:nvPr/>
            </p:nvSpPr>
            <p:spPr>
              <a:xfrm>
                <a:off x="9860358" y="871217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𝑓𝐿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358" y="871217"/>
                <a:ext cx="1635641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74C37061-EA85-4FF5-80CC-AFA52B552C59}"/>
                  </a:ext>
                </a:extLst>
              </p:cNvPr>
              <p:cNvSpPr/>
              <p:nvPr/>
            </p:nvSpPr>
            <p:spPr>
              <a:xfrm>
                <a:off x="1249689" y="6020126"/>
                <a:ext cx="4241289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74C37061-EA85-4FF5-80CC-AFA52B55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9" y="6020126"/>
                <a:ext cx="4241289" cy="7143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52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8B22967C-4C3B-4D84-AD4B-A00645103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6787" y="1608137"/>
            <a:ext cx="4467225" cy="2905125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91CA1066-4E7B-4EDF-B386-79D43AE51152}"/>
              </a:ext>
            </a:extLst>
          </p:cNvPr>
          <p:cNvGrpSpPr>
            <a:grpSpLocks noChangeAspect="1"/>
          </p:cNvGrpSpPr>
          <p:nvPr/>
        </p:nvGrpSpPr>
        <p:grpSpPr>
          <a:xfrm>
            <a:off x="7495896" y="394351"/>
            <a:ext cx="4386068" cy="1055183"/>
            <a:chOff x="3402151" y="5205990"/>
            <a:chExt cx="5244966" cy="1185383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D43E802B-5A92-4873-8CA2-FF932350D0A8}"/>
                </a:ext>
              </a:extLst>
            </p:cNvPr>
            <p:cNvSpPr/>
            <p:nvPr/>
          </p:nvSpPr>
          <p:spPr>
            <a:xfrm>
              <a:off x="3612278" y="5205990"/>
              <a:ext cx="1066800" cy="594729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54D5EF2A-A588-4DD0-984C-39244E0EC7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9078" y="5542776"/>
              <a:ext cx="370135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0D3ADE4A-6FBB-4488-BEA7-D57ED8932108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1DDC31DF-E260-43EF-BB9C-C1A0C71FD261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H="1">
              <a:off x="4145678" y="5798921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E001622E-3B6C-46D7-8805-0B53272BE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0018" y="5561249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9C8333E2-7944-4820-A960-6F0C7091A3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D86FD83F-2765-49A3-9D31-557B2D8E0683}"/>
                    </a:ext>
                  </a:extLst>
                </p:cNvPr>
                <p:cNvSpPr txBox="1"/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D86FD83F-2765-49A3-9D31-557B2D8E0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8000" r="-44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FEB54D68-1FD7-4E45-83D7-EB124B3A6C07}"/>
                    </a:ext>
                  </a:extLst>
                </p:cNvPr>
                <p:cNvSpPr txBox="1"/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FEB54D68-1FD7-4E45-83D7-EB124B3A6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6000" r="-2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4791E840-BA4F-4520-BAE7-55B03CD8243B}"/>
                    </a:ext>
                  </a:extLst>
                </p:cNvPr>
                <p:cNvSpPr txBox="1"/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4791E840-BA4F-4520-BAE7-55B03CD824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6000" r="-28000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66139A3-B55C-4DD2-B224-ADACB4FA20BC}"/>
              </a:ext>
            </a:extLst>
          </p:cNvPr>
          <p:cNvSpPr txBox="1"/>
          <p:nvPr/>
        </p:nvSpPr>
        <p:spPr>
          <a:xfrm>
            <a:off x="676988" y="180000"/>
            <a:ext cx="64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Si inizia a determinare i punti caratteristici.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3DFDAB97-A3CC-4A45-8356-44A306F7309D}"/>
                  </a:ext>
                </a:extLst>
              </p:cNvPr>
              <p:cNvSpPr/>
              <p:nvPr/>
            </p:nvSpPr>
            <p:spPr>
              <a:xfrm>
                <a:off x="676988" y="1231390"/>
                <a:ext cx="1196994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3DFDAB97-A3CC-4A45-8356-44A306F730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8" y="1231390"/>
                <a:ext cx="1196994" cy="7208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A7CE32C-50D2-4A89-B69D-03074A6374B0}"/>
              </a:ext>
            </a:extLst>
          </p:cNvPr>
          <p:cNvCxnSpPr>
            <a:cxnSpLocks/>
          </p:cNvCxnSpPr>
          <p:nvPr/>
        </p:nvCxnSpPr>
        <p:spPr>
          <a:xfrm>
            <a:off x="1861420" y="1608137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FE83A2EE-9D56-4AA5-B7E9-BBF3CF279CD0}"/>
              </a:ext>
            </a:extLst>
          </p:cNvPr>
          <p:cNvSpPr/>
          <p:nvPr/>
        </p:nvSpPr>
        <p:spPr>
          <a:xfrm>
            <a:off x="1944955" y="1213161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A307A2D2-87DC-4234-B0BD-738B7E334BED}"/>
                  </a:ext>
                </a:extLst>
              </p:cNvPr>
              <p:cNvSpPr txBox="1"/>
              <p:nvPr/>
            </p:nvSpPr>
            <p:spPr>
              <a:xfrm>
                <a:off x="676986" y="675757"/>
                <a:ext cx="216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Punto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 </a:t>
                </a:r>
                <a14:m>
                  <m:oMath xmlns:m="http://schemas.openxmlformats.org/officeDocument/2006/math"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spc="-1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A307A2D2-87DC-4234-B0BD-738B7E334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6" y="675757"/>
                <a:ext cx="2160000" cy="400110"/>
              </a:xfrm>
              <a:prstGeom prst="rect">
                <a:avLst/>
              </a:prstGeom>
              <a:blipFill>
                <a:blip r:embed="rId8"/>
                <a:stretch>
                  <a:fillRect l="-2260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C706ED0-7071-43E3-A7AF-A60ED6358E51}"/>
                  </a:ext>
                </a:extLst>
              </p:cNvPr>
              <p:cNvSpPr/>
              <p:nvPr/>
            </p:nvSpPr>
            <p:spPr>
              <a:xfrm>
                <a:off x="1732811" y="1708918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EC706ED0-7071-43E3-A7AF-A60ED6358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811" y="1708918"/>
                <a:ext cx="1062342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FB6A2397-BEED-46BE-AAFF-EDD5FD550149}"/>
                  </a:ext>
                </a:extLst>
              </p:cNvPr>
              <p:cNvSpPr/>
              <p:nvPr/>
            </p:nvSpPr>
            <p:spPr>
              <a:xfrm>
                <a:off x="3278770" y="872943"/>
                <a:ext cx="8416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FB6A2397-BEED-46BE-AAFF-EDD5FD550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770" y="872943"/>
                <a:ext cx="8416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ECA13360-8F8C-4A1B-8B3B-40258528C7B1}"/>
                  </a:ext>
                </a:extLst>
              </p:cNvPr>
              <p:cNvSpPr/>
              <p:nvPr/>
            </p:nvSpPr>
            <p:spPr>
              <a:xfrm>
                <a:off x="3347251" y="1412178"/>
                <a:ext cx="773160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ECA13360-8F8C-4A1B-8B3B-40258528C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251" y="1412178"/>
                <a:ext cx="773160" cy="6716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EB1AB96A-CA9A-43BB-ABB5-03C2AD143F42}"/>
                  </a:ext>
                </a:extLst>
              </p:cNvPr>
              <p:cNvSpPr/>
              <p:nvPr/>
            </p:nvSpPr>
            <p:spPr>
              <a:xfrm>
                <a:off x="5232400" y="1387620"/>
                <a:ext cx="763349" cy="720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EB1AB96A-CA9A-43BB-ABB5-03C2AD143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1387620"/>
                <a:ext cx="763349" cy="720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0229FDC9-DC63-406E-A5A1-E34D13176D0A}"/>
                  </a:ext>
                </a:extLst>
              </p:cNvPr>
              <p:cNvSpPr/>
              <p:nvPr/>
            </p:nvSpPr>
            <p:spPr>
              <a:xfrm>
                <a:off x="4068538" y="86722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0.306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0229FDC9-DC63-406E-A5A1-E34D13176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38" y="867227"/>
                <a:ext cx="8659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660EB209-D461-4FEA-A083-AB0499D3C7D4}"/>
                  </a:ext>
                </a:extLst>
              </p:cNvPr>
              <p:cNvSpPr/>
              <p:nvPr/>
            </p:nvSpPr>
            <p:spPr>
              <a:xfrm>
                <a:off x="4068538" y="152890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0.937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660EB209-D461-4FEA-A083-AB0499D3C7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38" y="1528902"/>
                <a:ext cx="86594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A555BC58-9B56-44D2-B8ED-34C5F39195A0}"/>
                  </a:ext>
                </a:extLst>
              </p:cNvPr>
              <p:cNvSpPr/>
              <p:nvPr/>
            </p:nvSpPr>
            <p:spPr>
              <a:xfrm>
                <a:off x="5995749" y="152890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0.982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A555BC58-9B56-44D2-B8ED-34C5F3919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49" y="1528902"/>
                <a:ext cx="86594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DCBD0108-3F29-46F4-8BD0-D6A005675D64}"/>
                  </a:ext>
                </a:extLst>
              </p:cNvPr>
              <p:cNvSpPr/>
              <p:nvPr/>
            </p:nvSpPr>
            <p:spPr>
              <a:xfrm>
                <a:off x="676988" y="3037558"/>
                <a:ext cx="1196994" cy="720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DCBD0108-3F29-46F4-8BD0-D6A005675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8" y="3037558"/>
                <a:ext cx="1196994" cy="7208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902DF83E-4423-42E2-9B3B-E37921EA8283}"/>
              </a:ext>
            </a:extLst>
          </p:cNvPr>
          <p:cNvCxnSpPr>
            <a:cxnSpLocks/>
          </p:cNvCxnSpPr>
          <p:nvPr/>
        </p:nvCxnSpPr>
        <p:spPr>
          <a:xfrm>
            <a:off x="1861420" y="3414305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44D1C65A-9080-491A-A31F-1F907313C250}"/>
              </a:ext>
            </a:extLst>
          </p:cNvPr>
          <p:cNvSpPr/>
          <p:nvPr/>
        </p:nvSpPr>
        <p:spPr>
          <a:xfrm>
            <a:off x="1944955" y="3019329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0EBBD7AF-B35D-4637-9E15-21225BE2932A}"/>
                  </a:ext>
                </a:extLst>
              </p:cNvPr>
              <p:cNvSpPr txBox="1"/>
              <p:nvPr/>
            </p:nvSpPr>
            <p:spPr>
              <a:xfrm>
                <a:off x="676986" y="2481925"/>
                <a:ext cx="216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Punto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</a:t>
                </a:r>
                <a14:m>
                  <m:oMath xmlns:m="http://schemas.openxmlformats.org/officeDocument/2006/math"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i="1" spc="-1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CasellaDiTesto 54">
                <a:extLst>
                  <a:ext uri="{FF2B5EF4-FFF2-40B4-BE49-F238E27FC236}">
                    <a16:creationId xmlns:a16="http://schemas.microsoft.com/office/drawing/2014/main" id="{0EBBD7AF-B35D-4637-9E15-21225BE29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6" y="2481925"/>
                <a:ext cx="2160000" cy="400110"/>
              </a:xfrm>
              <a:prstGeom prst="rect">
                <a:avLst/>
              </a:prstGeom>
              <a:blipFill>
                <a:blip r:embed="rId17"/>
                <a:stretch>
                  <a:fillRect l="-2260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E3997A27-AC9F-4F24-A242-60DBD934091A}"/>
                  </a:ext>
                </a:extLst>
              </p:cNvPr>
              <p:cNvSpPr/>
              <p:nvPr/>
            </p:nvSpPr>
            <p:spPr>
              <a:xfrm>
                <a:off x="1732811" y="3515086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E3997A27-AC9F-4F24-A242-60DBD9340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811" y="3515086"/>
                <a:ext cx="1062342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792021BB-4CF6-43E5-A426-80C62F4F059A}"/>
                  </a:ext>
                </a:extLst>
              </p:cNvPr>
              <p:cNvSpPr/>
              <p:nvPr/>
            </p:nvSpPr>
            <p:spPr>
              <a:xfrm>
                <a:off x="3278770" y="2679111"/>
                <a:ext cx="8416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792021BB-4CF6-43E5-A426-80C62F4F0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770" y="2679111"/>
                <a:ext cx="841641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BBA1A2F9-D861-43A6-ADB1-A39704B218C7}"/>
                  </a:ext>
                </a:extLst>
              </p:cNvPr>
              <p:cNvSpPr/>
              <p:nvPr/>
            </p:nvSpPr>
            <p:spPr>
              <a:xfrm>
                <a:off x="3347251" y="3218346"/>
                <a:ext cx="781624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BBA1A2F9-D861-43A6-ADB1-A39704B218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251" y="3218346"/>
                <a:ext cx="781624" cy="6716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E732E1D6-9921-4D3C-A43B-10F27BF08E10}"/>
                  </a:ext>
                </a:extLst>
              </p:cNvPr>
              <p:cNvSpPr/>
              <p:nvPr/>
            </p:nvSpPr>
            <p:spPr>
              <a:xfrm>
                <a:off x="5232400" y="3193788"/>
                <a:ext cx="763349" cy="720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E732E1D6-9921-4D3C-A43B-10F27BF08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3193788"/>
                <a:ext cx="763349" cy="720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1E11A1BD-1F85-471F-87C4-6F4507AC88EB}"/>
                  </a:ext>
                </a:extLst>
              </p:cNvPr>
              <p:cNvSpPr/>
              <p:nvPr/>
            </p:nvSpPr>
            <p:spPr>
              <a:xfrm>
                <a:off x="4068538" y="2673395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2.197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1E11A1BD-1F85-471F-87C4-6F4507AC8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38" y="2673395"/>
                <a:ext cx="86594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D2DDC0BC-F089-4C2D-A557-77880E38844D}"/>
                  </a:ext>
                </a:extLst>
              </p:cNvPr>
              <p:cNvSpPr/>
              <p:nvPr/>
            </p:nvSpPr>
            <p:spPr>
              <a:xfrm>
                <a:off x="4068538" y="3335070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0.0939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D2DDC0BC-F089-4C2D-A557-77880E388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538" y="3335070"/>
                <a:ext cx="1008609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C020D288-4DF7-44B5-ABE5-3AB0FBC38438}"/>
                  </a:ext>
                </a:extLst>
              </p:cNvPr>
              <p:cNvSpPr/>
              <p:nvPr/>
            </p:nvSpPr>
            <p:spPr>
              <a:xfrm>
                <a:off x="5995749" y="333507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0.509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C020D288-4DF7-44B5-ABE5-3AB0FBC38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49" y="3335070"/>
                <a:ext cx="865943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4A7BDAB1-7FD5-41FD-8C37-64A6AF0E88CE}"/>
                  </a:ext>
                </a:extLst>
              </p:cNvPr>
              <p:cNvSpPr txBox="1"/>
              <p:nvPr/>
            </p:nvSpPr>
            <p:spPr>
              <a:xfrm>
                <a:off x="675394" y="4235924"/>
                <a:ext cx="216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Punto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  </a:t>
                </a:r>
                <a14:m>
                  <m:oMath xmlns:m="http://schemas.openxmlformats.org/officeDocument/2006/math">
                    <m:r>
                      <a:rPr lang="it-IT" sz="2000" b="0" i="1" spc="-15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i="1" spc="-1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4A7BDAB1-7FD5-41FD-8C37-64A6AF0E8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94" y="4235924"/>
                <a:ext cx="2160000" cy="400110"/>
              </a:xfrm>
              <a:prstGeom prst="rect">
                <a:avLst/>
              </a:prstGeom>
              <a:blipFill>
                <a:blip r:embed="rId25"/>
                <a:stretch>
                  <a:fillRect l="-2542" t="-9091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76F176B1-7C38-4AC6-BA75-06957CCE6A93}"/>
                  </a:ext>
                </a:extLst>
              </p:cNvPr>
              <p:cNvSpPr/>
              <p:nvPr/>
            </p:nvSpPr>
            <p:spPr>
              <a:xfrm>
                <a:off x="678549" y="4765621"/>
                <a:ext cx="1535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2.197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76F176B1-7C38-4AC6-BA75-06957CCE6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49" y="4765621"/>
                <a:ext cx="1535549" cy="400110"/>
              </a:xfrm>
              <a:prstGeom prst="rect">
                <a:avLst/>
              </a:prstGeom>
              <a:blipFill>
                <a:blip r:embed="rId2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C7455C3E-D62B-44F0-8508-A7D27098B20A}"/>
              </a:ext>
            </a:extLst>
          </p:cNvPr>
          <p:cNvCxnSpPr>
            <a:cxnSpLocks/>
          </p:cNvCxnSpPr>
          <p:nvPr/>
        </p:nvCxnSpPr>
        <p:spPr>
          <a:xfrm>
            <a:off x="2436453" y="5032360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1363E9D3-F399-4DF1-AE33-36D847530A27}"/>
              </a:ext>
            </a:extLst>
          </p:cNvPr>
          <p:cNvSpPr/>
          <p:nvPr/>
        </p:nvSpPr>
        <p:spPr>
          <a:xfrm>
            <a:off x="2440640" y="4637384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46B6DB15-549E-499C-A20A-0E02615E9242}"/>
                  </a:ext>
                </a:extLst>
              </p:cNvPr>
              <p:cNvSpPr/>
              <p:nvPr/>
            </p:nvSpPr>
            <p:spPr>
              <a:xfrm>
                <a:off x="3358752" y="4313207"/>
                <a:ext cx="8416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46B6DB15-549E-499C-A20A-0E02615E9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52" y="4313207"/>
                <a:ext cx="841641" cy="400110"/>
              </a:xfrm>
              <a:prstGeom prst="rect">
                <a:avLst/>
              </a:prstGeom>
              <a:blipFill>
                <a:blip r:embed="rId2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178FBD26-458C-46FE-B401-951AE1231DCB}"/>
                  </a:ext>
                </a:extLst>
              </p:cNvPr>
              <p:cNvSpPr/>
              <p:nvPr/>
            </p:nvSpPr>
            <p:spPr>
              <a:xfrm>
                <a:off x="4148520" y="430749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0.547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178FBD26-458C-46FE-B401-951AE1231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520" y="4307491"/>
                <a:ext cx="865943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830B6FD8-F273-4C9D-9F52-B2FC97CA7A3A}"/>
                  </a:ext>
                </a:extLst>
              </p:cNvPr>
              <p:cNvSpPr/>
              <p:nvPr/>
            </p:nvSpPr>
            <p:spPr>
              <a:xfrm>
                <a:off x="3418769" y="4930748"/>
                <a:ext cx="781624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830B6FD8-F273-4C9D-9F52-B2FC97CA7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769" y="4930748"/>
                <a:ext cx="781624" cy="67127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5992E943-0C5E-4224-8373-CA3F93EC2BCE}"/>
                  </a:ext>
                </a:extLst>
              </p:cNvPr>
              <p:cNvSpPr/>
              <p:nvPr/>
            </p:nvSpPr>
            <p:spPr>
              <a:xfrm>
                <a:off x="4148520" y="503236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5.465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5992E943-0C5E-4224-8373-CA3F93EC2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520" y="5032360"/>
                <a:ext cx="865943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3C57CB8B-328C-418B-ACF5-25F6A6D692BF}"/>
                  </a:ext>
                </a:extLst>
              </p:cNvPr>
              <p:cNvSpPr/>
              <p:nvPr/>
            </p:nvSpPr>
            <p:spPr>
              <a:xfrm>
                <a:off x="5129806" y="5032360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3C57CB8B-328C-418B-ACF5-25F6A6D69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06" y="5032360"/>
                <a:ext cx="465191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651D4360-8DED-494A-86A2-D30FBB94BAE9}"/>
                  </a:ext>
                </a:extLst>
              </p:cNvPr>
              <p:cNvSpPr/>
              <p:nvPr/>
            </p:nvSpPr>
            <p:spPr>
              <a:xfrm>
                <a:off x="5647096" y="4930748"/>
                <a:ext cx="3668055" cy="67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=5.465⋅0.0939=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651D4360-8DED-494A-86A2-D30FBB94B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096" y="4930748"/>
                <a:ext cx="3668055" cy="67165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D59B42C2-EF47-48C8-A204-7046D5B1D27D}"/>
                  </a:ext>
                </a:extLst>
              </p:cNvPr>
              <p:cNvSpPr/>
              <p:nvPr/>
            </p:nvSpPr>
            <p:spPr>
              <a:xfrm>
                <a:off x="9192988" y="504586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0.513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D59B42C2-EF47-48C8-A204-7046D5B1D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988" y="5045862"/>
                <a:ext cx="865943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3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106A6A1D-506C-434D-BBAE-451CAA536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873" y="1711195"/>
            <a:ext cx="4468350" cy="2855259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D0C89AE-50E2-48EB-861E-1A1DFDE29AFA}"/>
              </a:ext>
            </a:extLst>
          </p:cNvPr>
          <p:cNvGrpSpPr>
            <a:grpSpLocks noChangeAspect="1"/>
          </p:cNvGrpSpPr>
          <p:nvPr/>
        </p:nvGrpSpPr>
        <p:grpSpPr>
          <a:xfrm>
            <a:off x="7078266" y="394365"/>
            <a:ext cx="4386068" cy="1046258"/>
            <a:chOff x="3402151" y="5205990"/>
            <a:chExt cx="5244966" cy="1175355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677DE608-6BEC-4077-800C-2857E69C9BED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D32C0825-4E4D-4499-B319-78211FF376A0}"/>
                </a:ext>
              </a:extLst>
            </p:cNvPr>
            <p:cNvCxnSpPr>
              <a:cxnSpLocks/>
              <a:stCxn id="4" idx="13"/>
            </p:cNvCxnSpPr>
            <p:nvPr/>
          </p:nvCxnSpPr>
          <p:spPr>
            <a:xfrm>
              <a:off x="7638228" y="5548292"/>
              <a:ext cx="8913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C3DAD4D3-788E-4292-8CCD-BC8E928A7AFC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4AB6E4D1-D228-42DB-A825-D2A884C24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055" y="5788895"/>
              <a:ext cx="9525" cy="5924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7609F53F-77E9-4436-A214-4A712FC1AA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033" y="5549981"/>
              <a:ext cx="9525" cy="8145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0B380D71-D1F8-4B5D-A2EE-B78D2A300306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73AB1D41-8E1A-465E-927F-F67AE23672A4}"/>
                    </a:ext>
                  </a:extLst>
                </p:cNvPr>
                <p:cNvSpPr txBox="1"/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73AB1D41-8E1A-465E-927F-F67AE2367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blipFill>
                  <a:blip r:embed="rId6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C4D4AFEC-EFC9-42FA-9C73-9F185547FD7A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C4D4AFEC-EFC9-42FA-9C73-9F185547F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7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1955E15E-76FD-461B-BC5C-CAB61AFE4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297" y="555697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006A64-175F-4DEE-B15F-9D3A81902D20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b):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2006A64-175F-4DEE-B15F-9D3A81902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blipFill>
                <a:blip r:embed="rId8"/>
                <a:stretch>
                  <a:fillRect l="-753" t="-7692" b="-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0957A8D-1BC7-4390-9F7B-4A4C7D90D34D}"/>
              </a:ext>
            </a:extLst>
          </p:cNvPr>
          <p:cNvSpPr txBox="1"/>
          <p:nvPr/>
        </p:nvSpPr>
        <p:spPr>
          <a:xfrm>
            <a:off x="656047" y="792423"/>
            <a:ext cx="5629979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Analizziamo i 3 </a:t>
            </a:r>
            <a:r>
              <a:rPr lang="it-IT" sz="2000" spc="-15" dirty="0" err="1">
                <a:latin typeface="Arial" panose="020B0604020202020204" pitchFamily="34" charset="0"/>
                <a:cs typeface="Arial" panose="020B0604020202020204" pitchFamily="34" charset="0"/>
              </a:rPr>
              <a:t>sottocasi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proposti nella traccia: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endParaRPr lang="it-IT" sz="2000"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ED589905-4B02-42C9-9228-20A7D9F1FA96}"/>
                  </a:ext>
                </a:extLst>
              </p:cNvPr>
              <p:cNvSpPr txBox="1"/>
              <p:nvPr/>
            </p:nvSpPr>
            <p:spPr>
              <a:xfrm>
                <a:off x="646777" y="2607721"/>
                <a:ext cx="560202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27050" indent="-514350" algn="just">
                  <a:lnSpc>
                    <a:spcPct val="100000"/>
                  </a:lnSpc>
                  <a:spcAft>
                    <a:spcPts val="1200"/>
                  </a:spcAft>
                  <a:buFont typeface="+mj-lt"/>
                  <a:buAutoNum type="romanLcPeriod"/>
                </a:pPr>
                <a:r>
                  <a:rPr lang="it-IT" sz="2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𝑝𝑧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 	il moto è completamente subsonico (funzionamento alla Venturi),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a;</a:t>
                </a:r>
              </a:p>
              <a:p>
                <a:pPr marL="527050" indent="-514350" algn="just">
                  <a:lnSpc>
                    <a:spcPct val="100000"/>
                  </a:lnSpc>
                  <a:spcAft>
                    <a:spcPts val="1200"/>
                  </a:spcAft>
                  <a:buFont typeface="+mj-lt"/>
                  <a:buAutoNum type="romanLcPeriod"/>
                </a:pPr>
                <a:r>
                  <a:rPr lang="it-IT" sz="2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 è presente un’onda d’urto nel divergente 1-2,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27050" indent="-514350" algn="just">
                  <a:spcAft>
                    <a:spcPts val="1200"/>
                  </a:spcAft>
                  <a:buFont typeface="+mj-lt"/>
                  <a:buAutoNum type="romanLcPeriod"/>
                </a:pPr>
                <a:r>
                  <a:rPr lang="it-IT" sz="2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 è presente un’onda d’urto nel condotto adiabatico 2-5.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ED589905-4B02-42C9-9228-20A7D9F1F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7" y="2607721"/>
                <a:ext cx="5602026" cy="2554545"/>
              </a:xfrm>
              <a:prstGeom prst="rect">
                <a:avLst/>
              </a:prstGeom>
              <a:blipFill>
                <a:blip r:embed="rId9"/>
                <a:stretch>
                  <a:fillRect l="-979" t="-1671" r="-1197" b="-35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ella 30">
                <a:extLst>
                  <a:ext uri="{FF2B5EF4-FFF2-40B4-BE49-F238E27FC236}">
                    <a16:creationId xmlns:a16="http://schemas.microsoft.com/office/drawing/2014/main" id="{6C1FCBC4-C20D-486A-BC41-FEF136150D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4000" y="1281077"/>
              <a:ext cx="5602026" cy="118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1013">
                      <a:extLst>
                        <a:ext uri="{9D8B030D-6E8A-4147-A177-3AD203B41FA5}">
                          <a16:colId xmlns:a16="http://schemas.microsoft.com/office/drawing/2014/main" val="2388155529"/>
                        </a:ext>
                      </a:extLst>
                    </a:gridCol>
                    <a:gridCol w="2801013">
                      <a:extLst>
                        <a:ext uri="{9D8B030D-6E8A-4147-A177-3AD203B41FA5}">
                          <a16:colId xmlns:a16="http://schemas.microsoft.com/office/drawing/2014/main" val="762192440"/>
                        </a:ext>
                      </a:extLst>
                    </a:gridCol>
                  </a:tblGrid>
                  <a:tr h="1171683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AutoNum type="romanLcPeriod"/>
                          </a:pPr>
                          <a:r>
                            <a:rPr lang="it-IT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=93.242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kPa</m:t>
                              </m:r>
                            </m:oMath>
                          </a14:m>
                          <a:endParaRPr lang="it-IT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527050" indent="-51435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AutoNum type="romanLcPeriod"/>
                          </a:pPr>
                          <a:r>
                            <a:rPr lang="it-IT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=65.569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kPa</m:t>
                              </m:r>
                              <m: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oMath>
                          </a14:m>
                          <a:endParaRPr lang="it-IT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527050" indent="-51435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AutoNum type="romanLcPeriod"/>
                          </a:pPr>
                          <a:r>
                            <a:rPr lang="it-IT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=35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kPa</m:t>
                              </m:r>
                            </m:oMath>
                          </a14:m>
                          <a:r>
                            <a:rPr lang="it-IT" sz="2000" spc="-15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it-I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12700" indent="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None/>
                          </a:pPr>
                          <a:endParaRPr lang="it-IT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79953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ella 30">
                <a:extLst>
                  <a:ext uri="{FF2B5EF4-FFF2-40B4-BE49-F238E27FC236}">
                    <a16:creationId xmlns:a16="http://schemas.microsoft.com/office/drawing/2014/main" id="{6C1FCBC4-C20D-486A-BC41-FEF136150D1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4000" y="1281077"/>
              <a:ext cx="5602026" cy="118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1013">
                      <a:extLst>
                        <a:ext uri="{9D8B030D-6E8A-4147-A177-3AD203B41FA5}">
                          <a16:colId xmlns:a16="http://schemas.microsoft.com/office/drawing/2014/main" val="2388155529"/>
                        </a:ext>
                      </a:extLst>
                    </a:gridCol>
                    <a:gridCol w="2801013">
                      <a:extLst>
                        <a:ext uri="{9D8B030D-6E8A-4147-A177-3AD203B41FA5}">
                          <a16:colId xmlns:a16="http://schemas.microsoft.com/office/drawing/2014/main" val="762192440"/>
                        </a:ext>
                      </a:extLst>
                    </a:gridCol>
                  </a:tblGrid>
                  <a:tr h="11836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3590" r="-100000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2700" indent="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None/>
                          </a:pPr>
                          <a:endParaRPr lang="it-IT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79953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83393E0B-E965-4724-BE73-773861AFCBFD}"/>
                  </a:ext>
                </a:extLst>
              </p:cNvPr>
              <p:cNvSpPr/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90.32 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83393E0B-E965-4724-BE73-773861AFC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EAF845CE-5744-4A86-8E60-438C48B91855}"/>
                  </a:ext>
                </a:extLst>
              </p:cNvPr>
              <p:cNvSpPr/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41.30 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EAF845CE-5744-4A86-8E60-438C48B91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B92C8C88-337E-46F7-9DDD-A58815A076F7}"/>
                  </a:ext>
                </a:extLst>
              </p:cNvPr>
              <p:cNvSpPr/>
              <p:nvPr/>
            </p:nvSpPr>
            <p:spPr>
              <a:xfrm>
                <a:off x="11406479" y="34993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B92C8C88-337E-46F7-9DDD-A58815A07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499306"/>
                <a:ext cx="86914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7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Elemento grafico 69">
            <a:extLst>
              <a:ext uri="{FF2B5EF4-FFF2-40B4-BE49-F238E27FC236}">
                <a16:creationId xmlns:a16="http://schemas.microsoft.com/office/drawing/2014/main" id="{C85C96C8-51BB-4EA9-80D0-B9E2FFE75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873" y="1711195"/>
            <a:ext cx="4468350" cy="2855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F5DDF4E-AEEF-482F-8145-8B08CCEE1799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b)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93.242</m:t>
                    </m:r>
                    <m: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Il moto è completamente subsonico (funzionamento alla Venturi),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F5DDF4E-AEEF-482F-8145-8B08CCEE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4"/>
                <a:stretch>
                  <a:fillRect l="-824" t="-3665" r="-1133" b="-8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1E424213-78EF-4D1F-8633-A5B23419AFDD}"/>
              </a:ext>
            </a:extLst>
          </p:cNvPr>
          <p:cNvSpPr txBox="1"/>
          <p:nvPr/>
        </p:nvSpPr>
        <p:spPr>
          <a:xfrm>
            <a:off x="9030389" y="2046911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BE22B7A-8F52-4951-A378-B601B8A71E33}"/>
                  </a:ext>
                </a:extLst>
              </p:cNvPr>
              <p:cNvSpPr txBox="1"/>
              <p:nvPr/>
            </p:nvSpPr>
            <p:spPr>
              <a:xfrm>
                <a:off x="695999" y="1400876"/>
                <a:ext cx="5918686" cy="115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Si procede iterativamente assegnando il numero di Mach all’ingresso del condotto.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Supponiamo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=0.15 (&lt;</m:t>
                    </m:r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=0.312).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BE22B7A-8F52-4951-A378-B601B8A71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400876"/>
                <a:ext cx="5918686" cy="1158715"/>
              </a:xfrm>
              <a:prstGeom prst="rect">
                <a:avLst/>
              </a:prstGeom>
              <a:blipFill>
                <a:blip r:embed="rId12"/>
                <a:stretch>
                  <a:fillRect l="-824" t="-2632" r="-1133" b="-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E9DBCCAF-A5F0-4DB0-90F1-CC8AB4FFC02B}"/>
                  </a:ext>
                </a:extLst>
              </p:cNvPr>
              <p:cNvSpPr/>
              <p:nvPr/>
            </p:nvSpPr>
            <p:spPr>
              <a:xfrm>
                <a:off x="4031233" y="2750831"/>
                <a:ext cx="1069139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E9DBCCAF-A5F0-4DB0-90F1-CC8AB4FFC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3" y="2750831"/>
                <a:ext cx="1069139" cy="6775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0D767D8-C818-4395-A87B-859E53748436}"/>
              </a:ext>
            </a:extLst>
          </p:cNvPr>
          <p:cNvCxnSpPr>
            <a:cxnSpLocks/>
          </p:cNvCxnSpPr>
          <p:nvPr/>
        </p:nvCxnSpPr>
        <p:spPr>
          <a:xfrm>
            <a:off x="2163183" y="3429000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32D97D57-0A08-477C-A914-AF513B4F370A}"/>
              </a:ext>
            </a:extLst>
          </p:cNvPr>
          <p:cNvSpPr/>
          <p:nvPr/>
        </p:nvSpPr>
        <p:spPr>
          <a:xfrm>
            <a:off x="2723688" y="303450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AC1A915B-6EA7-454B-A12A-168EB8FB243B}"/>
                  </a:ext>
                </a:extLst>
              </p:cNvPr>
              <p:cNvSpPr/>
              <p:nvPr/>
            </p:nvSpPr>
            <p:spPr>
              <a:xfrm>
                <a:off x="774268" y="3190196"/>
                <a:ext cx="13967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AC1A915B-6EA7-454B-A12A-168EB8FB2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3190196"/>
                <a:ext cx="139679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043829C3-61B2-46F3-A394-68411B59211B}"/>
                  </a:ext>
                </a:extLst>
              </p:cNvPr>
              <p:cNvSpPr/>
              <p:nvPr/>
            </p:nvSpPr>
            <p:spPr>
              <a:xfrm>
                <a:off x="5042972" y="2862782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27.932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043829C3-61B2-46F3-A394-68411B592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2862782"/>
                <a:ext cx="1008609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581CF8E3-4D0A-4D75-865B-6739076AF725}"/>
                  </a:ext>
                </a:extLst>
              </p:cNvPr>
              <p:cNvSpPr/>
              <p:nvPr/>
            </p:nvSpPr>
            <p:spPr>
              <a:xfrm>
                <a:off x="695999" y="4313391"/>
                <a:ext cx="267675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581CF8E3-4D0A-4D75-865B-6739076AF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4313391"/>
                <a:ext cx="2676758" cy="6820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9ED6C720-5E75-4CC1-854C-CD6F1C340B14}"/>
                  </a:ext>
                </a:extLst>
              </p:cNvPr>
              <p:cNvSpPr/>
              <p:nvPr/>
            </p:nvSpPr>
            <p:spPr>
              <a:xfrm>
                <a:off x="4326057" y="3538484"/>
                <a:ext cx="774315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9ED6C720-5E75-4CC1-854C-CD6F1C340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57" y="3538484"/>
                <a:ext cx="774315" cy="6712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0223EC4A-86F3-40AF-82D7-48927D8CB98B}"/>
                  </a:ext>
                </a:extLst>
              </p:cNvPr>
              <p:cNvSpPr/>
              <p:nvPr/>
            </p:nvSpPr>
            <p:spPr>
              <a:xfrm>
                <a:off x="5042972" y="3650435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7.2866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0223EC4A-86F3-40AF-82D7-48927D8CB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3650435"/>
                <a:ext cx="100860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78B2507B-2218-4ACB-8E65-BC83CA104ACE}"/>
                  </a:ext>
                </a:extLst>
              </p:cNvPr>
              <p:cNvSpPr/>
              <p:nvPr/>
            </p:nvSpPr>
            <p:spPr>
              <a:xfrm>
                <a:off x="3254441" y="4478109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28.404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78B2507B-2218-4ACB-8E65-BC83CA104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41" y="4478109"/>
                <a:ext cx="1008609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F80AABE1-D40C-49CB-AA91-1FE64E5CACA6}"/>
              </a:ext>
            </a:extLst>
          </p:cNvPr>
          <p:cNvCxnSpPr>
            <a:cxnSpLocks/>
          </p:cNvCxnSpPr>
          <p:nvPr/>
        </p:nvCxnSpPr>
        <p:spPr>
          <a:xfrm>
            <a:off x="4286459" y="4716481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FA47BF9B-FF24-4569-A62D-41F425DDFE33}"/>
              </a:ext>
            </a:extLst>
          </p:cNvPr>
          <p:cNvSpPr/>
          <p:nvPr/>
        </p:nvSpPr>
        <p:spPr>
          <a:xfrm>
            <a:off x="4503462" y="4321981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53179BF4-0960-4CF6-BC0D-875532D1ED61}"/>
                  </a:ext>
                </a:extLst>
              </p:cNvPr>
              <p:cNvSpPr/>
              <p:nvPr/>
            </p:nvSpPr>
            <p:spPr>
              <a:xfrm>
                <a:off x="5519868" y="4811038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53179BF4-0960-4CF6-BC0D-875532D1E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68" y="4811038"/>
                <a:ext cx="828625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762CEF35-40E6-4E4B-8D86-543BA0A7AA12}"/>
                  </a:ext>
                </a:extLst>
              </p:cNvPr>
              <p:cNvSpPr/>
              <p:nvPr/>
            </p:nvSpPr>
            <p:spPr>
              <a:xfrm>
                <a:off x="6296365" y="4811038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0.14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762CEF35-40E6-4E4B-8D86-543BA0A7A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4811038"/>
                <a:ext cx="1008609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52ACC24C-C2EF-493E-9B6E-8E9931C4F56B}"/>
                  </a:ext>
                </a:extLst>
              </p:cNvPr>
              <p:cNvSpPr/>
              <p:nvPr/>
            </p:nvSpPr>
            <p:spPr>
              <a:xfrm>
                <a:off x="5579450" y="4064719"/>
                <a:ext cx="806503" cy="685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52ACC24C-C2EF-493E-9B6E-8E9931C4F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0" y="4064719"/>
                <a:ext cx="806503" cy="6853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444FE5E6-9DAF-444E-AE5A-07C54953959C}"/>
                  </a:ext>
                </a:extLst>
              </p:cNvPr>
              <p:cNvSpPr/>
              <p:nvPr/>
            </p:nvSpPr>
            <p:spPr>
              <a:xfrm>
                <a:off x="6296365" y="4176670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7.3423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444FE5E6-9DAF-444E-AE5A-07C549539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4176670"/>
                <a:ext cx="1008609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89278C7C-C714-483B-AE78-1412E0A4B468}"/>
              </a:ext>
            </a:extLst>
          </p:cNvPr>
          <p:cNvCxnSpPr>
            <a:cxnSpLocks/>
          </p:cNvCxnSpPr>
          <p:nvPr/>
        </p:nvCxnSpPr>
        <p:spPr>
          <a:xfrm>
            <a:off x="7352996" y="5049724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DB2B21B6-C16D-461A-9496-F068F28CED72}"/>
              </a:ext>
            </a:extLst>
          </p:cNvPr>
          <p:cNvSpPr/>
          <p:nvPr/>
        </p:nvSpPr>
        <p:spPr>
          <a:xfrm>
            <a:off x="7506680" y="4655224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5380C89F-181E-493E-BB1C-747E677108AA}"/>
                  </a:ext>
                </a:extLst>
              </p:cNvPr>
              <p:cNvSpPr/>
              <p:nvPr/>
            </p:nvSpPr>
            <p:spPr>
              <a:xfrm>
                <a:off x="8548718" y="4716481"/>
                <a:ext cx="879793" cy="725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5380C89F-181E-493E-BB1C-747E67710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18" y="4716481"/>
                <a:ext cx="879793" cy="72584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2DC186A6-5918-442A-8E80-BFA402CE9E29}"/>
                  </a:ext>
                </a:extLst>
              </p:cNvPr>
              <p:cNvSpPr/>
              <p:nvPr/>
            </p:nvSpPr>
            <p:spPr>
              <a:xfrm>
                <a:off x="9360633" y="4840307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0.9846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2DC186A6-5918-442A-8E80-BFA402CE9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633" y="4840307"/>
                <a:ext cx="1008609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EB6C5B61-156E-4769-853C-0FDB6CA2F777}"/>
              </a:ext>
            </a:extLst>
          </p:cNvPr>
          <p:cNvSpPr txBox="1"/>
          <p:nvPr/>
        </p:nvSpPr>
        <p:spPr>
          <a:xfrm>
            <a:off x="695999" y="5206984"/>
            <a:ext cx="105438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9B3FCE45-0C0E-4C05-88E4-A5888A8E80ED}"/>
                  </a:ext>
                </a:extLst>
              </p:cNvPr>
              <p:cNvSpPr/>
              <p:nvPr/>
            </p:nvSpPr>
            <p:spPr>
              <a:xfrm>
                <a:off x="695999" y="5636657"/>
                <a:ext cx="5110117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7.2866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7.3423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⋅0.9846⋅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9B3FCE45-0C0E-4C05-88E4-A5888A8E8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636657"/>
                <a:ext cx="5110117" cy="76809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DA4708B1-A69E-4EDB-990A-D1D2A48E97B2}"/>
                  </a:ext>
                </a:extLst>
              </p:cNvPr>
              <p:cNvSpPr/>
              <p:nvPr/>
            </p:nvSpPr>
            <p:spPr>
              <a:xfrm>
                <a:off x="5706116" y="5792259"/>
                <a:ext cx="14702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97.717 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DA4708B1-A69E-4EDB-990A-D1D2A48E9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116" y="5792259"/>
                <a:ext cx="1470274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884FACA2-9CD1-46A5-8C70-5F012830AA4A}"/>
                  </a:ext>
                </a:extLst>
              </p:cNvPr>
              <p:cNvSpPr/>
              <p:nvPr/>
            </p:nvSpPr>
            <p:spPr>
              <a:xfrm>
                <a:off x="7354924" y="5792259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884FACA2-9CD1-46A5-8C70-5F012830A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924" y="5792259"/>
                <a:ext cx="46519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6B0BAC4B-A1CA-47A0-A4F3-6B5B92D0B2D9}"/>
                  </a:ext>
                </a:extLst>
              </p:cNvPr>
              <p:cNvSpPr/>
              <p:nvPr/>
            </p:nvSpPr>
            <p:spPr>
              <a:xfrm>
                <a:off x="7998649" y="5685067"/>
                <a:ext cx="2135951" cy="671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err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6B0BAC4B-A1CA-47A0-A4F3-6B5B92D0B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649" y="5685067"/>
                <a:ext cx="2135951" cy="67133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12F3E3D8-612E-45E0-8C2C-B7D8A9D8AF96}"/>
                  </a:ext>
                </a:extLst>
              </p:cNvPr>
              <p:cNvSpPr/>
              <p:nvPr/>
            </p:nvSpPr>
            <p:spPr>
              <a:xfrm>
                <a:off x="10012648" y="5792259"/>
                <a:ext cx="1093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4.811%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12F3E3D8-612E-45E0-8C2C-B7D8A9D8A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648" y="5792259"/>
                <a:ext cx="1093569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D333E2A9-9358-49EB-BC70-BB10E277A8B2}"/>
                  </a:ext>
                </a:extLst>
              </p:cNvPr>
              <p:cNvSpPr/>
              <p:nvPr/>
            </p:nvSpPr>
            <p:spPr>
              <a:xfrm>
                <a:off x="4202245" y="4803213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D333E2A9-9358-49EB-BC70-BB10E277A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45" y="4803213"/>
                <a:ext cx="1062342" cy="369332"/>
              </a:xfrm>
              <a:prstGeom prst="rect">
                <a:avLst/>
              </a:prstGeom>
              <a:blipFill>
                <a:blip r:embed="rId3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0AC67F5-EEAE-4F16-B3F4-A6C33DB78353}"/>
                  </a:ext>
                </a:extLst>
              </p:cNvPr>
              <p:cNvSpPr/>
              <p:nvPr/>
            </p:nvSpPr>
            <p:spPr>
              <a:xfrm>
                <a:off x="11398022" y="167980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93</m:t>
                      </m:r>
                      <m: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.24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0AC67F5-EEAE-4F16-B3F4-A6C33DB78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2" y="1679801"/>
                <a:ext cx="869149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uppo 70">
            <a:extLst>
              <a:ext uri="{FF2B5EF4-FFF2-40B4-BE49-F238E27FC236}">
                <a16:creationId xmlns:a16="http://schemas.microsoft.com/office/drawing/2014/main" id="{429DC357-1554-474C-8A4D-5C61EBF36CF6}"/>
              </a:ext>
            </a:extLst>
          </p:cNvPr>
          <p:cNvGrpSpPr>
            <a:grpSpLocks noChangeAspect="1"/>
          </p:cNvGrpSpPr>
          <p:nvPr/>
        </p:nvGrpSpPr>
        <p:grpSpPr>
          <a:xfrm>
            <a:off x="7078266" y="394365"/>
            <a:ext cx="4386068" cy="1046258"/>
            <a:chOff x="3402151" y="5205990"/>
            <a:chExt cx="5244966" cy="1175355"/>
          </a:xfrm>
        </p:grpSpPr>
        <p:sp>
          <p:nvSpPr>
            <p:cNvPr id="72" name="Figura a mano libera: forma 71">
              <a:extLst>
                <a:ext uri="{FF2B5EF4-FFF2-40B4-BE49-F238E27FC236}">
                  <a16:creationId xmlns:a16="http://schemas.microsoft.com/office/drawing/2014/main" id="{6C26D185-E606-4AB8-B420-3EAAD4415AB8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54ED0173-7A0F-4EE3-8ECA-F6823210D2FE}"/>
                </a:ext>
              </a:extLst>
            </p:cNvPr>
            <p:cNvCxnSpPr>
              <a:cxnSpLocks/>
              <a:stCxn id="72" idx="13"/>
            </p:cNvCxnSpPr>
            <p:nvPr/>
          </p:nvCxnSpPr>
          <p:spPr>
            <a:xfrm>
              <a:off x="7638228" y="5548292"/>
              <a:ext cx="8913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7F04EDF4-EC01-4A48-A603-64563AA1081E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3EC2F95B-EFAD-47B3-8244-1158018E4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055" y="5788895"/>
              <a:ext cx="9525" cy="5924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639F7D39-E0C0-4A7C-B9AB-D7199034A8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033" y="5549981"/>
              <a:ext cx="9525" cy="8145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sellaDiTesto 79">
                  <a:extLst>
                    <a:ext uri="{FF2B5EF4-FFF2-40B4-BE49-F238E27FC236}">
                      <a16:creationId xmlns:a16="http://schemas.microsoft.com/office/drawing/2014/main" id="{FF362278-0C4B-4B52-AD9F-C3C707FFBC34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B8897328-85FB-4006-B872-7B9026F629DC}"/>
                    </a:ext>
                  </a:extLst>
                </p:cNvPr>
                <p:cNvSpPr txBox="1"/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B8897328-85FB-4006-B872-7B9026F629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blipFill>
                  <a:blip r:embed="rId33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545F4F54-6756-4AE2-9D84-5D931F1211C5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545F4F54-6756-4AE2-9D84-5D931F121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34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3D93A3AD-8334-4E40-92F2-148BD5551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297" y="555697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549FF2AE-3DA2-43CB-A5CA-49BD371128E0}"/>
              </a:ext>
            </a:extLst>
          </p:cNvPr>
          <p:cNvSpPr/>
          <p:nvPr/>
        </p:nvSpPr>
        <p:spPr>
          <a:xfrm>
            <a:off x="7370013" y="1867291"/>
            <a:ext cx="3655175" cy="459877"/>
          </a:xfrm>
          <a:custGeom>
            <a:avLst/>
            <a:gdLst>
              <a:gd name="connsiteX0" fmla="*/ 0 w 3965575"/>
              <a:gd name="connsiteY0" fmla="*/ 8405 h 459877"/>
              <a:gd name="connsiteX1" fmla="*/ 203200 w 3965575"/>
              <a:gd name="connsiteY1" fmla="*/ 14755 h 459877"/>
              <a:gd name="connsiteX2" fmla="*/ 422275 w 3965575"/>
              <a:gd name="connsiteY2" fmla="*/ 27455 h 459877"/>
              <a:gd name="connsiteX3" fmla="*/ 628650 w 3965575"/>
              <a:gd name="connsiteY3" fmla="*/ 49680 h 459877"/>
              <a:gd name="connsiteX4" fmla="*/ 876300 w 3965575"/>
              <a:gd name="connsiteY4" fmla="*/ 106830 h 459877"/>
              <a:gd name="connsiteX5" fmla="*/ 1082675 w 3965575"/>
              <a:gd name="connsiteY5" fmla="*/ 173505 h 459877"/>
              <a:gd name="connsiteX6" fmla="*/ 1327150 w 3965575"/>
              <a:gd name="connsiteY6" fmla="*/ 287805 h 459877"/>
              <a:gd name="connsiteX7" fmla="*/ 1504950 w 3965575"/>
              <a:gd name="connsiteY7" fmla="*/ 383055 h 459877"/>
              <a:gd name="connsiteX8" fmla="*/ 1504950 w 3965575"/>
              <a:gd name="connsiteY8" fmla="*/ 383055 h 459877"/>
              <a:gd name="connsiteX9" fmla="*/ 1641475 w 3965575"/>
              <a:gd name="connsiteY9" fmla="*/ 440205 h 459877"/>
              <a:gd name="connsiteX10" fmla="*/ 1711325 w 3965575"/>
              <a:gd name="connsiteY10" fmla="*/ 456080 h 459877"/>
              <a:gd name="connsiteX11" fmla="*/ 1765300 w 3965575"/>
              <a:gd name="connsiteY11" fmla="*/ 459255 h 459877"/>
              <a:gd name="connsiteX12" fmla="*/ 1857375 w 3965575"/>
              <a:gd name="connsiteY12" fmla="*/ 446555 h 459877"/>
              <a:gd name="connsiteX13" fmla="*/ 2076450 w 3965575"/>
              <a:gd name="connsiteY13" fmla="*/ 357655 h 459877"/>
              <a:gd name="connsiteX14" fmla="*/ 2263775 w 3965575"/>
              <a:gd name="connsiteY14" fmla="*/ 256055 h 459877"/>
              <a:gd name="connsiteX15" fmla="*/ 2432050 w 3965575"/>
              <a:gd name="connsiteY15" fmla="*/ 176680 h 459877"/>
              <a:gd name="connsiteX16" fmla="*/ 2628900 w 3965575"/>
              <a:gd name="connsiteY16" fmla="*/ 106830 h 459877"/>
              <a:gd name="connsiteX17" fmla="*/ 2828925 w 3965575"/>
              <a:gd name="connsiteY17" fmla="*/ 62380 h 459877"/>
              <a:gd name="connsiteX18" fmla="*/ 3028950 w 3965575"/>
              <a:gd name="connsiteY18" fmla="*/ 30630 h 459877"/>
              <a:gd name="connsiteX19" fmla="*/ 3235325 w 3965575"/>
              <a:gd name="connsiteY19" fmla="*/ 14755 h 459877"/>
              <a:gd name="connsiteX20" fmla="*/ 3429000 w 3965575"/>
              <a:gd name="connsiteY20" fmla="*/ 5230 h 459877"/>
              <a:gd name="connsiteX21" fmla="*/ 3533775 w 3965575"/>
              <a:gd name="connsiteY21" fmla="*/ 2055 h 459877"/>
              <a:gd name="connsiteX22" fmla="*/ 3965575 w 3965575"/>
              <a:gd name="connsiteY22" fmla="*/ 36980 h 4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65575" h="459877">
                <a:moveTo>
                  <a:pt x="0" y="8405"/>
                </a:moveTo>
                <a:lnTo>
                  <a:pt x="203200" y="14755"/>
                </a:lnTo>
                <a:cubicBezTo>
                  <a:pt x="273579" y="17930"/>
                  <a:pt x="351367" y="21634"/>
                  <a:pt x="422275" y="27455"/>
                </a:cubicBezTo>
                <a:cubicBezTo>
                  <a:pt x="493183" y="33276"/>
                  <a:pt x="552979" y="36451"/>
                  <a:pt x="628650" y="49680"/>
                </a:cubicBezTo>
                <a:cubicBezTo>
                  <a:pt x="704321" y="62909"/>
                  <a:pt x="800629" y="86193"/>
                  <a:pt x="876300" y="106830"/>
                </a:cubicBezTo>
                <a:cubicBezTo>
                  <a:pt x="951971" y="127468"/>
                  <a:pt x="1007533" y="143342"/>
                  <a:pt x="1082675" y="173505"/>
                </a:cubicBezTo>
                <a:cubicBezTo>
                  <a:pt x="1157817" y="203668"/>
                  <a:pt x="1256771" y="252880"/>
                  <a:pt x="1327150" y="287805"/>
                </a:cubicBezTo>
                <a:cubicBezTo>
                  <a:pt x="1397529" y="322730"/>
                  <a:pt x="1504950" y="383055"/>
                  <a:pt x="1504950" y="383055"/>
                </a:cubicBezTo>
                <a:lnTo>
                  <a:pt x="1504950" y="383055"/>
                </a:lnTo>
                <a:cubicBezTo>
                  <a:pt x="1527704" y="392580"/>
                  <a:pt x="1607079" y="428034"/>
                  <a:pt x="1641475" y="440205"/>
                </a:cubicBezTo>
                <a:cubicBezTo>
                  <a:pt x="1675871" y="452376"/>
                  <a:pt x="1690688" y="452905"/>
                  <a:pt x="1711325" y="456080"/>
                </a:cubicBezTo>
                <a:cubicBezTo>
                  <a:pt x="1731963" y="459255"/>
                  <a:pt x="1740958" y="460843"/>
                  <a:pt x="1765300" y="459255"/>
                </a:cubicBezTo>
                <a:cubicBezTo>
                  <a:pt x="1789642" y="457668"/>
                  <a:pt x="1805517" y="463488"/>
                  <a:pt x="1857375" y="446555"/>
                </a:cubicBezTo>
                <a:cubicBezTo>
                  <a:pt x="1909233" y="429622"/>
                  <a:pt x="2008717" y="389405"/>
                  <a:pt x="2076450" y="357655"/>
                </a:cubicBezTo>
                <a:cubicBezTo>
                  <a:pt x="2144183" y="325905"/>
                  <a:pt x="2204508" y="286217"/>
                  <a:pt x="2263775" y="256055"/>
                </a:cubicBezTo>
                <a:cubicBezTo>
                  <a:pt x="2323042" y="225893"/>
                  <a:pt x="2371196" y="201551"/>
                  <a:pt x="2432050" y="176680"/>
                </a:cubicBezTo>
                <a:cubicBezTo>
                  <a:pt x="2492904" y="151809"/>
                  <a:pt x="2562754" y="125880"/>
                  <a:pt x="2628900" y="106830"/>
                </a:cubicBezTo>
                <a:cubicBezTo>
                  <a:pt x="2695046" y="87780"/>
                  <a:pt x="2762250" y="75080"/>
                  <a:pt x="2828925" y="62380"/>
                </a:cubicBezTo>
                <a:cubicBezTo>
                  <a:pt x="2895600" y="49680"/>
                  <a:pt x="2961217" y="38567"/>
                  <a:pt x="3028950" y="30630"/>
                </a:cubicBezTo>
                <a:cubicBezTo>
                  <a:pt x="3096683" y="22693"/>
                  <a:pt x="3168650" y="18988"/>
                  <a:pt x="3235325" y="14755"/>
                </a:cubicBezTo>
                <a:cubicBezTo>
                  <a:pt x="3302000" y="10522"/>
                  <a:pt x="3379258" y="7347"/>
                  <a:pt x="3429000" y="5230"/>
                </a:cubicBezTo>
                <a:cubicBezTo>
                  <a:pt x="3478742" y="3113"/>
                  <a:pt x="3444346" y="-3237"/>
                  <a:pt x="3533775" y="2055"/>
                </a:cubicBezTo>
                <a:cubicBezTo>
                  <a:pt x="3623204" y="7347"/>
                  <a:pt x="3899429" y="30101"/>
                  <a:pt x="3965575" y="369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4E5E4A5E-3BBB-44E6-8095-3FF2D7F98116}"/>
                  </a:ext>
                </a:extLst>
              </p:cNvPr>
              <p:cNvSpPr/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90.32 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4E5E4A5E-3BBB-44E6-8095-3FF2D7F98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E37327C5-A12C-4A07-B5CB-750D9D53E617}"/>
                  </a:ext>
                </a:extLst>
              </p:cNvPr>
              <p:cNvSpPr/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41.30 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E37327C5-A12C-4A07-B5CB-750D9D53E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19B5273A-0768-45A6-84A5-22625B1F974F}"/>
                  </a:ext>
                </a:extLst>
              </p:cNvPr>
              <p:cNvSpPr/>
              <p:nvPr/>
            </p:nvSpPr>
            <p:spPr>
              <a:xfrm>
                <a:off x="11406479" y="34993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19B5273A-0768-45A6-84A5-22625B1F9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499306"/>
                <a:ext cx="869149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6735E59-54BA-46C7-B450-203959A0402D}"/>
              </a:ext>
            </a:extLst>
          </p:cNvPr>
          <p:cNvCxnSpPr>
            <a:cxnSpLocks/>
            <a:stCxn id="19" idx="22"/>
          </p:cNvCxnSpPr>
          <p:nvPr/>
        </p:nvCxnSpPr>
        <p:spPr>
          <a:xfrm>
            <a:off x="11025188" y="1904271"/>
            <a:ext cx="340838" cy="29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745E65B-B36D-4F31-8251-E7C4A1B88FED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 ripete il procedimento per un altro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=0.135)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dopodiché si procede con il metodo di falsa posizione.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745E65B-B36D-4F31-8251-E7C4A1B8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blipFill>
                <a:blip r:embed="rId2"/>
                <a:stretch>
                  <a:fillRect l="-564" t="-4132" r="-564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E1EDC385-B18A-4CBA-B241-AAF559B938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6759" y="1258541"/>
              <a:ext cx="10800000" cy="4386263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2352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𝑓𝐿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sSubSup>
                                    <m:sSubSupPr>
                                      <m:ctrlP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den>
                              </m:f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(ISO)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kPa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7.2866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27.932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28.404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0.1489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3423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0.9846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97.717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4.8111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8.0997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35.199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35.671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1496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0.9875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98.145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5.2717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0.3573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3.539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4.9951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5.4675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0.2965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6624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90.912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2.5058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0.2713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4.3309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8.3696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8.842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0.2459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4286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0.9588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93.765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0.5616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0.2879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4.161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7.5778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8.0502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0.2553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2633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0.9557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93.276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0.0362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4.1498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7.5268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7.9992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0.2559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2524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0.9555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93.242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0.0006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(7)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4.15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7.5277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8.0001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0.2559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2526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0.9555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93.242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7E-07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039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(8)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4.15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7.5277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8.0001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0.2559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2526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0.9555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93.242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1E-11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0995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E1EDC385-B18A-4CBA-B241-AAF559B938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6759" y="1258541"/>
              <a:ext cx="10800000" cy="4386263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7032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39" t="-3478" r="-401356" b="-53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0424" t="-3478" r="-401695" b="-53913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9392" t="-3478" r="-220270" b="-53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463" t="-3478" r="-268362" b="-5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9189" t="-3478" r="-60473" b="-5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695" t="-3478" r="-1130" b="-53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0847" r="-999324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61" t="-100847" r="-906122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324" t="-100847" r="-800000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0424" t="-100847" r="-401695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8784" t="-100847" r="-540541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8784" t="-100847" r="-440541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463" t="-100847" r="-268362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9189" t="-100847" r="-60473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7.2866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27.932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28.404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0.1489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3423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0.9846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97.717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4.8111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8.0997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35.199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35.671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1496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0.9875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98.145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5.2717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0.3573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3.539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4.9951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5.4675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0.2965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6624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90.912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01695" t="-588525" r="-1130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0.2713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4.3309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8.3696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8.842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0.2459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4286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0.9588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93.765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0.5616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0.2879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4.161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7.5778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8.0502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0.2553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2633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0.9557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93.276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0.0362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4.1498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7.5268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7.9992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0.2559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2524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0.9555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93.242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01695" t="-886885" r="-113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(7)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4.15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7.5277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8.0001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0.2559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2526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0.9555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93.242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7E-07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039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(8)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4.15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7.5277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8.0001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0.2559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2526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0.9555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93.242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1E-11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09953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9C3AE7F-49A5-4DF5-8EA4-5F0440464086}"/>
                  </a:ext>
                </a:extLst>
              </p:cNvPr>
              <p:cNvSpPr/>
              <p:nvPr/>
            </p:nvSpPr>
            <p:spPr>
              <a:xfrm>
                <a:off x="8679875" y="885130"/>
                <a:ext cx="156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00</m:t>
                      </m:r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9C3AE7F-49A5-4DF5-8EA4-5F0440464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875" y="885130"/>
                <a:ext cx="156869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57EA206-B155-4BA6-BABA-4D8F4A2C0859}"/>
                  </a:ext>
                </a:extLst>
              </p:cNvPr>
              <p:cNvSpPr/>
              <p:nvPr/>
            </p:nvSpPr>
            <p:spPr>
              <a:xfrm>
                <a:off x="10245240" y="885130"/>
                <a:ext cx="1488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93 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57EA206-B155-4BA6-BABA-4D8F4A2C0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240" y="885130"/>
                <a:ext cx="148854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AA0712C4-B50E-4F7B-8C69-5D763689E032}"/>
                  </a:ext>
                </a:extLst>
              </p:cNvPr>
              <p:cNvSpPr/>
              <p:nvPr/>
            </p:nvSpPr>
            <p:spPr>
              <a:xfrm>
                <a:off x="4460358" y="885130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AA0712C4-B50E-4F7B-8C69-5D763689E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358" y="885130"/>
                <a:ext cx="163564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o 21">
            <a:extLst>
              <a:ext uri="{FF2B5EF4-FFF2-40B4-BE49-F238E27FC236}">
                <a16:creationId xmlns:a16="http://schemas.microsoft.com/office/drawing/2014/main" id="{C25C81F7-3E8A-4E98-89B3-17A053693CFD}"/>
              </a:ext>
            </a:extLst>
          </p:cNvPr>
          <p:cNvGrpSpPr/>
          <p:nvPr/>
        </p:nvGrpSpPr>
        <p:grpSpPr>
          <a:xfrm>
            <a:off x="399449" y="3429000"/>
            <a:ext cx="797832" cy="2895148"/>
            <a:chOff x="399372" y="3565321"/>
            <a:chExt cx="797832" cy="2788346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2746739E-C87E-4DB1-801B-680846D10A56}"/>
                </a:ext>
              </a:extLst>
            </p:cNvPr>
            <p:cNvCxnSpPr>
              <a:cxnSpLocks/>
            </p:cNvCxnSpPr>
            <p:nvPr/>
          </p:nvCxnSpPr>
          <p:spPr>
            <a:xfrm>
              <a:off x="444616" y="3565321"/>
              <a:ext cx="0" cy="2788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E677BDE5-08E0-4030-8991-875E7381BE38}"/>
                </a:ext>
              </a:extLst>
            </p:cNvPr>
            <p:cNvCxnSpPr>
              <a:cxnSpLocks/>
            </p:cNvCxnSpPr>
            <p:nvPr/>
          </p:nvCxnSpPr>
          <p:spPr>
            <a:xfrm>
              <a:off x="399372" y="3565321"/>
              <a:ext cx="90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8D629FC7-D06E-4B7F-969C-7026582A9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616" y="6353667"/>
              <a:ext cx="7525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FEC55922-5E0F-4615-9FD8-58E00549049A}"/>
                  </a:ext>
                </a:extLst>
              </p:cNvPr>
              <p:cNvSpPr/>
              <p:nvPr/>
            </p:nvSpPr>
            <p:spPr>
              <a:xfrm>
                <a:off x="1197281" y="5972127"/>
                <a:ext cx="4241289" cy="704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FEC55922-5E0F-4615-9FD8-58E005490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81" y="5972127"/>
                <a:ext cx="4241289" cy="7040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744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lemento grafico 64">
            <a:extLst>
              <a:ext uri="{FF2B5EF4-FFF2-40B4-BE49-F238E27FC236}">
                <a16:creationId xmlns:a16="http://schemas.microsoft.com/office/drawing/2014/main" id="{5A0C3B2F-F65F-426F-B6EB-6B63AB137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873" y="1711195"/>
            <a:ext cx="4468350" cy="2855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BA7E1B4-5806-4BC9-A578-C8610277558A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ii.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569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È presente un’onda d’urto nel divergente 1-2,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BA7E1B4-5806-4BC9-A578-C8610277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4"/>
                <a:stretch>
                  <a:fillRect l="-824" t="-3665" r="-1133" b="-8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47ECFD9-1DBE-4731-89D2-CA6288859671}"/>
              </a:ext>
            </a:extLst>
          </p:cNvPr>
          <p:cNvSpPr txBox="1"/>
          <p:nvPr/>
        </p:nvSpPr>
        <p:spPr>
          <a:xfrm>
            <a:off x="695999" y="1400876"/>
            <a:ext cx="5918686" cy="74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Il punto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si trova sulla stessa curva di Fanno del punto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Ne consegue che: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6697B675-9FDC-45BD-B889-CFDC70AE3030}"/>
                  </a:ext>
                </a:extLst>
              </p:cNvPr>
              <p:cNvSpPr/>
              <p:nvPr/>
            </p:nvSpPr>
            <p:spPr>
              <a:xfrm>
                <a:off x="695999" y="2196764"/>
                <a:ext cx="25330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26.41 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6697B675-9FDC-45BD-B889-CFDC70AE3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2196764"/>
                <a:ext cx="2533066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0E70EBC-78D7-436E-9332-F4BAE8C7CAB1}"/>
              </a:ext>
            </a:extLst>
          </p:cNvPr>
          <p:cNvSpPr txBox="1"/>
          <p:nvPr/>
        </p:nvSpPr>
        <p:spPr>
          <a:xfrm>
            <a:off x="695999" y="2703487"/>
            <a:ext cx="989926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49ED1E32-EBCF-4C57-8508-67BAA3C2929E}"/>
                  </a:ext>
                </a:extLst>
              </p:cNvPr>
              <p:cNvSpPr/>
              <p:nvPr/>
            </p:nvSpPr>
            <p:spPr>
              <a:xfrm>
                <a:off x="1685925" y="2708040"/>
                <a:ext cx="1377748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49ED1E32-EBCF-4C57-8508-67BAA3C29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2708040"/>
                <a:ext cx="1377748" cy="683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5B0C03F2-AA1B-4834-921A-FF0051BB451F}"/>
                  </a:ext>
                </a:extLst>
              </p:cNvPr>
              <p:cNvSpPr/>
              <p:nvPr/>
            </p:nvSpPr>
            <p:spPr>
              <a:xfrm>
                <a:off x="2995686" y="282964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482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5B0C03F2-AA1B-4834-921A-FF0051BB4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86" y="2829640"/>
                <a:ext cx="86594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90DF529A-C859-4D1F-881A-644A581133D6}"/>
                  </a:ext>
                </a:extLst>
              </p:cNvPr>
              <p:cNvSpPr/>
              <p:nvPr/>
            </p:nvSpPr>
            <p:spPr>
              <a:xfrm>
                <a:off x="768551" y="3689806"/>
                <a:ext cx="1469120" cy="67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2.482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90DF529A-C859-4D1F-881A-644A58113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1" y="3689806"/>
                <a:ext cx="1469120" cy="672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1F36A9B6-CE9C-4D65-8A4D-32D84CDDA6B5}"/>
              </a:ext>
            </a:extLst>
          </p:cNvPr>
          <p:cNvCxnSpPr>
            <a:cxnSpLocks/>
          </p:cNvCxnSpPr>
          <p:nvPr/>
        </p:nvCxnSpPr>
        <p:spPr>
          <a:xfrm>
            <a:off x="2471057" y="4021043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>
            <a:extLst>
              <a:ext uri="{FF2B5EF4-FFF2-40B4-BE49-F238E27FC236}">
                <a16:creationId xmlns:a16="http://schemas.microsoft.com/office/drawing/2014/main" id="{D6D19395-34C8-4034-9701-EB0821EE5177}"/>
              </a:ext>
            </a:extLst>
          </p:cNvPr>
          <p:cNvSpPr/>
          <p:nvPr/>
        </p:nvSpPr>
        <p:spPr>
          <a:xfrm>
            <a:off x="2617911" y="362606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A2CC7D08-F0CB-443B-91B6-746C4B5C193C}"/>
                  </a:ext>
                </a:extLst>
              </p:cNvPr>
              <p:cNvSpPr/>
              <p:nvPr/>
            </p:nvSpPr>
            <p:spPr>
              <a:xfrm>
                <a:off x="2336167" y="4117058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A2CC7D08-F0CB-443B-91B6-746C4B5C1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167" y="4117058"/>
                <a:ext cx="1062342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B9970678-9332-4B63-A140-A6C277E0737C}"/>
                  </a:ext>
                </a:extLst>
              </p:cNvPr>
              <p:cNvSpPr/>
              <p:nvPr/>
            </p:nvSpPr>
            <p:spPr>
              <a:xfrm>
                <a:off x="3930704" y="3517096"/>
                <a:ext cx="844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B9970678-9332-4B63-A140-A6C277E07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4" y="3517096"/>
                <a:ext cx="844655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FAA029DC-EB6C-492A-9DEF-E9C4EA6D48EF}"/>
                  </a:ext>
                </a:extLst>
              </p:cNvPr>
              <p:cNvSpPr/>
              <p:nvPr/>
            </p:nvSpPr>
            <p:spPr>
              <a:xfrm>
                <a:off x="4685970" y="3517096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0.433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FAA029DC-EB6C-492A-9DEF-E9C4EA6D4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70" y="3517096"/>
                <a:ext cx="100860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EB908A10-D1DE-4CA8-BCD1-9D5555857E09}"/>
                  </a:ext>
                </a:extLst>
              </p:cNvPr>
              <p:cNvSpPr/>
              <p:nvPr/>
            </p:nvSpPr>
            <p:spPr>
              <a:xfrm>
                <a:off x="3706220" y="4176614"/>
                <a:ext cx="1069139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EB908A10-D1DE-4CA8-BCD1-9D555585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220" y="4176614"/>
                <a:ext cx="1069139" cy="6775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F854267F-1733-48C5-9564-85A19135DF64}"/>
                  </a:ext>
                </a:extLst>
              </p:cNvPr>
              <p:cNvSpPr/>
              <p:nvPr/>
            </p:nvSpPr>
            <p:spPr>
              <a:xfrm>
                <a:off x="4685970" y="4322069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1.782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F854267F-1733-48C5-9564-85A19135D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70" y="4322069"/>
                <a:ext cx="8659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F8DB4E6E-B893-4054-86A1-7D95EA04CD66}"/>
                  </a:ext>
                </a:extLst>
              </p:cNvPr>
              <p:cNvSpPr/>
              <p:nvPr/>
            </p:nvSpPr>
            <p:spPr>
              <a:xfrm>
                <a:off x="768551" y="4991845"/>
                <a:ext cx="2697149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F8DB4E6E-B893-4054-86A1-7D95EA04C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1" y="4991845"/>
                <a:ext cx="2697149" cy="6824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E1FFADAD-271E-4881-AFB4-2B7EABEF9AD1}"/>
                  </a:ext>
                </a:extLst>
              </p:cNvPr>
              <p:cNvSpPr/>
              <p:nvPr/>
            </p:nvSpPr>
            <p:spPr>
              <a:xfrm>
                <a:off x="3373684" y="517195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2.254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E1FFADAD-271E-4881-AFB4-2B7EABEF9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684" y="5171951"/>
                <a:ext cx="86594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31F927D7-E479-42F3-A314-1A6C6BAE2473}"/>
              </a:ext>
            </a:extLst>
          </p:cNvPr>
          <p:cNvCxnSpPr>
            <a:cxnSpLocks/>
          </p:cNvCxnSpPr>
          <p:nvPr/>
        </p:nvCxnSpPr>
        <p:spPr>
          <a:xfrm>
            <a:off x="4379078" y="5361109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2A74BF81-CF56-4526-A1C9-967AA0899F3C}"/>
              </a:ext>
            </a:extLst>
          </p:cNvPr>
          <p:cNvSpPr/>
          <p:nvPr/>
        </p:nvSpPr>
        <p:spPr>
          <a:xfrm>
            <a:off x="4525932" y="4966133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EF247A86-E973-485E-A132-BA00C5D0D0F7}"/>
                  </a:ext>
                </a:extLst>
              </p:cNvPr>
              <p:cNvSpPr/>
              <p:nvPr/>
            </p:nvSpPr>
            <p:spPr>
              <a:xfrm>
                <a:off x="4244188" y="5457124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EF247A86-E973-485E-A132-BA00C5D0D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188" y="5457124"/>
                <a:ext cx="1062342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C7949A2D-B9DE-4EEC-9166-813772A6CE01}"/>
                  </a:ext>
                </a:extLst>
              </p:cNvPr>
              <p:cNvSpPr/>
              <p:nvPr/>
            </p:nvSpPr>
            <p:spPr>
              <a:xfrm>
                <a:off x="5442408" y="4753119"/>
                <a:ext cx="844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C7949A2D-B9DE-4EEC-9166-813772A6C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408" y="4753119"/>
                <a:ext cx="844655" cy="40011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E5B69636-FF8A-4B25-98C9-10B0995B1944}"/>
                  </a:ext>
                </a:extLst>
              </p:cNvPr>
              <p:cNvSpPr/>
              <p:nvPr/>
            </p:nvSpPr>
            <p:spPr>
              <a:xfrm>
                <a:off x="6194010" y="4753119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0.403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E5B69636-FF8A-4B25-98C9-10B0995B1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010" y="4753119"/>
                <a:ext cx="100860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FD299D30-DA47-40CD-9FA1-A8C8327709F8}"/>
                  </a:ext>
                </a:extLst>
              </p:cNvPr>
              <p:cNvSpPr/>
              <p:nvPr/>
            </p:nvSpPr>
            <p:spPr>
              <a:xfrm>
                <a:off x="8272594" y="4593577"/>
                <a:ext cx="894219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FD299D30-DA47-40CD-9FA1-A8C832770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4" y="4593577"/>
                <a:ext cx="894219" cy="7117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D7CA55A6-6447-4C2F-84A1-72E112169CD0}"/>
                  </a:ext>
                </a:extLst>
              </p:cNvPr>
              <p:cNvSpPr/>
              <p:nvPr/>
            </p:nvSpPr>
            <p:spPr>
              <a:xfrm>
                <a:off x="6194010" y="548939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2.675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D7CA55A6-6447-4C2F-84A1-72E112169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010" y="5489390"/>
                <a:ext cx="865943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0770F923-253C-41F4-882E-51799956FA88}"/>
              </a:ext>
            </a:extLst>
          </p:cNvPr>
          <p:cNvCxnSpPr>
            <a:cxnSpLocks/>
          </p:cNvCxnSpPr>
          <p:nvPr/>
        </p:nvCxnSpPr>
        <p:spPr>
          <a:xfrm>
            <a:off x="7247721" y="4953725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>
            <a:extLst>
              <a:ext uri="{FF2B5EF4-FFF2-40B4-BE49-F238E27FC236}">
                <a16:creationId xmlns:a16="http://schemas.microsoft.com/office/drawing/2014/main" id="{09278F99-C616-4F0D-91E4-BEC0E42CCF60}"/>
              </a:ext>
            </a:extLst>
          </p:cNvPr>
          <p:cNvSpPr/>
          <p:nvPr/>
        </p:nvSpPr>
        <p:spPr>
          <a:xfrm>
            <a:off x="7327900" y="4558749"/>
            <a:ext cx="645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34E6562C-ADCC-4307-87D4-7680DEBC5D81}"/>
                  </a:ext>
                </a:extLst>
              </p:cNvPr>
              <p:cNvSpPr/>
              <p:nvPr/>
            </p:nvSpPr>
            <p:spPr>
              <a:xfrm>
                <a:off x="5512492" y="5378981"/>
                <a:ext cx="774571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34E6562C-ADCC-4307-87D4-7680DEBC5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492" y="5378981"/>
                <a:ext cx="774571" cy="6831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8F690EAF-81FB-439D-A509-92735BEFD10D}"/>
                  </a:ext>
                </a:extLst>
              </p:cNvPr>
              <p:cNvSpPr/>
              <p:nvPr/>
            </p:nvSpPr>
            <p:spPr>
              <a:xfrm>
                <a:off x="9066549" y="4696594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0.894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8F690EAF-81FB-439D-A509-92735BEFD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549" y="4696594"/>
                <a:ext cx="86594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3A7E0F3A-8EB4-4731-BBA4-11212B7A6D8C}"/>
                  </a:ext>
                </a:extLst>
              </p:cNvPr>
              <p:cNvSpPr/>
              <p:nvPr/>
            </p:nvSpPr>
            <p:spPr>
              <a:xfrm>
                <a:off x="695999" y="6051992"/>
                <a:ext cx="5515677" cy="776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0.894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⋅2.675⋅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26.41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3A7E0F3A-8EB4-4731-BBA4-11212B7A6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6051992"/>
                <a:ext cx="5515677" cy="77681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11DAC952-8994-4725-B6B3-DB6CD288B440}"/>
                  </a:ext>
                </a:extLst>
              </p:cNvPr>
              <p:cNvSpPr/>
              <p:nvPr/>
            </p:nvSpPr>
            <p:spPr>
              <a:xfrm>
                <a:off x="6096000" y="623504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0.790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11DAC952-8994-4725-B6B3-DB6CD288B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235041"/>
                <a:ext cx="865943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F062109A-E2A4-4F40-AC01-20C9C02C8613}"/>
              </a:ext>
            </a:extLst>
          </p:cNvPr>
          <p:cNvCxnSpPr>
            <a:cxnSpLocks/>
          </p:cNvCxnSpPr>
          <p:nvPr/>
        </p:nvCxnSpPr>
        <p:spPr>
          <a:xfrm>
            <a:off x="7081508" y="6459346"/>
            <a:ext cx="10623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1723FB65-0778-4EAE-AC4D-E79B96E086F7}"/>
              </a:ext>
            </a:extLst>
          </p:cNvPr>
          <p:cNvSpPr/>
          <p:nvPr/>
        </p:nvSpPr>
        <p:spPr>
          <a:xfrm>
            <a:off x="7161687" y="6064370"/>
            <a:ext cx="878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6B2B0B8F-7956-4359-A818-ACD5E93099D1}"/>
                  </a:ext>
                </a:extLst>
              </p:cNvPr>
              <p:cNvSpPr/>
              <p:nvPr/>
            </p:nvSpPr>
            <p:spPr>
              <a:xfrm>
                <a:off x="8221717" y="6229801"/>
                <a:ext cx="8588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6B2B0B8F-7956-4359-A818-ACD5E9309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17" y="6229801"/>
                <a:ext cx="858825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BC643985-8CE7-4A6C-A4F3-4B0B6F2EEC0C}"/>
                  </a:ext>
                </a:extLst>
              </p:cNvPr>
              <p:cNvSpPr/>
              <p:nvPr/>
            </p:nvSpPr>
            <p:spPr>
              <a:xfrm>
                <a:off x="9001894" y="6229801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1.85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BC643985-8CE7-4A6C-A4F3-4B0B6F2EE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894" y="6229801"/>
                <a:ext cx="1008609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8714D23E-043A-4EDA-8F75-AD484DA423B4}"/>
              </a:ext>
            </a:extLst>
          </p:cNvPr>
          <p:cNvSpPr txBox="1"/>
          <p:nvPr/>
        </p:nvSpPr>
        <p:spPr>
          <a:xfrm>
            <a:off x="9616121" y="3091250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036EA0F9-91DB-4D1F-AB52-6DF32BEDD567}"/>
              </a:ext>
            </a:extLst>
          </p:cNvPr>
          <p:cNvSpPr txBox="1"/>
          <p:nvPr/>
        </p:nvSpPr>
        <p:spPr>
          <a:xfrm>
            <a:off x="9644416" y="3849422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AC12586C-AEA4-4D53-933C-4E0798586899}"/>
              </a:ext>
            </a:extLst>
          </p:cNvPr>
          <p:cNvSpPr txBox="1"/>
          <p:nvPr/>
        </p:nvSpPr>
        <p:spPr>
          <a:xfrm>
            <a:off x="9629187" y="2552641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30DE56C7-6D75-4F17-9842-4DDE2901706B}"/>
              </a:ext>
            </a:extLst>
          </p:cNvPr>
          <p:cNvSpPr txBox="1"/>
          <p:nvPr/>
        </p:nvSpPr>
        <p:spPr>
          <a:xfrm>
            <a:off x="10421939" y="2267236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CCB4A864-DF4D-4AFC-8916-0D1294F9CCEC}"/>
              </a:ext>
            </a:extLst>
          </p:cNvPr>
          <p:cNvGrpSpPr/>
          <p:nvPr/>
        </p:nvGrpSpPr>
        <p:grpSpPr>
          <a:xfrm>
            <a:off x="7394575" y="1927305"/>
            <a:ext cx="3592513" cy="1983006"/>
            <a:chOff x="7394575" y="1875203"/>
            <a:chExt cx="3968750" cy="1963372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D145B5FF-B599-4161-BF9C-C1D6F65A7612}"/>
                </a:ext>
              </a:extLst>
            </p:cNvPr>
            <p:cNvSpPr/>
            <p:nvPr/>
          </p:nvSpPr>
          <p:spPr>
            <a:xfrm>
              <a:off x="7394575" y="1875203"/>
              <a:ext cx="2651125" cy="1963372"/>
            </a:xfrm>
            <a:custGeom>
              <a:avLst/>
              <a:gdLst>
                <a:gd name="connsiteX0" fmla="*/ 0 w 2651125"/>
                <a:gd name="connsiteY0" fmla="*/ 1222 h 1963372"/>
                <a:gd name="connsiteX1" fmla="*/ 130175 w 2651125"/>
                <a:gd name="connsiteY1" fmla="*/ 1222 h 1963372"/>
                <a:gd name="connsiteX2" fmla="*/ 336550 w 2651125"/>
                <a:gd name="connsiteY2" fmla="*/ 13922 h 1963372"/>
                <a:gd name="connsiteX3" fmla="*/ 508000 w 2651125"/>
                <a:gd name="connsiteY3" fmla="*/ 42497 h 1963372"/>
                <a:gd name="connsiteX4" fmla="*/ 717550 w 2651125"/>
                <a:gd name="connsiteY4" fmla="*/ 86947 h 1963372"/>
                <a:gd name="connsiteX5" fmla="*/ 974725 w 2651125"/>
                <a:gd name="connsiteY5" fmla="*/ 182197 h 1963372"/>
                <a:gd name="connsiteX6" fmla="*/ 1158875 w 2651125"/>
                <a:gd name="connsiteY6" fmla="*/ 290147 h 1963372"/>
                <a:gd name="connsiteX7" fmla="*/ 1406525 w 2651125"/>
                <a:gd name="connsiteY7" fmla="*/ 525097 h 1963372"/>
                <a:gd name="connsiteX8" fmla="*/ 1619250 w 2651125"/>
                <a:gd name="connsiteY8" fmla="*/ 798147 h 1963372"/>
                <a:gd name="connsiteX9" fmla="*/ 1781175 w 2651125"/>
                <a:gd name="connsiteY9" fmla="*/ 1029922 h 1963372"/>
                <a:gd name="connsiteX10" fmla="*/ 1952625 w 2651125"/>
                <a:gd name="connsiteY10" fmla="*/ 1306147 h 1963372"/>
                <a:gd name="connsiteX11" fmla="*/ 2193925 w 2651125"/>
                <a:gd name="connsiteY11" fmla="*/ 1601422 h 1963372"/>
                <a:gd name="connsiteX12" fmla="*/ 2400300 w 2651125"/>
                <a:gd name="connsiteY12" fmla="*/ 1801447 h 1963372"/>
                <a:gd name="connsiteX13" fmla="*/ 2498725 w 2651125"/>
                <a:gd name="connsiteY13" fmla="*/ 1871297 h 1963372"/>
                <a:gd name="connsiteX14" fmla="*/ 2651125 w 2651125"/>
                <a:gd name="connsiteY14" fmla="*/ 1963372 h 19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1125" h="1963372">
                  <a:moveTo>
                    <a:pt x="0" y="1222"/>
                  </a:moveTo>
                  <a:cubicBezTo>
                    <a:pt x="37041" y="163"/>
                    <a:pt x="74083" y="-895"/>
                    <a:pt x="130175" y="1222"/>
                  </a:cubicBezTo>
                  <a:cubicBezTo>
                    <a:pt x="186267" y="3339"/>
                    <a:pt x="273579" y="7043"/>
                    <a:pt x="336550" y="13922"/>
                  </a:cubicBezTo>
                  <a:cubicBezTo>
                    <a:pt x="399521" y="20801"/>
                    <a:pt x="444500" y="30326"/>
                    <a:pt x="508000" y="42497"/>
                  </a:cubicBezTo>
                  <a:cubicBezTo>
                    <a:pt x="571500" y="54668"/>
                    <a:pt x="639763" y="63664"/>
                    <a:pt x="717550" y="86947"/>
                  </a:cubicBezTo>
                  <a:cubicBezTo>
                    <a:pt x="795337" y="110230"/>
                    <a:pt x="901171" y="148330"/>
                    <a:pt x="974725" y="182197"/>
                  </a:cubicBezTo>
                  <a:cubicBezTo>
                    <a:pt x="1048279" y="216064"/>
                    <a:pt x="1086908" y="232997"/>
                    <a:pt x="1158875" y="290147"/>
                  </a:cubicBezTo>
                  <a:cubicBezTo>
                    <a:pt x="1230842" y="347297"/>
                    <a:pt x="1329796" y="440430"/>
                    <a:pt x="1406525" y="525097"/>
                  </a:cubicBezTo>
                  <a:cubicBezTo>
                    <a:pt x="1483254" y="609764"/>
                    <a:pt x="1556808" y="714010"/>
                    <a:pt x="1619250" y="798147"/>
                  </a:cubicBezTo>
                  <a:cubicBezTo>
                    <a:pt x="1681692" y="882284"/>
                    <a:pt x="1725613" y="945255"/>
                    <a:pt x="1781175" y="1029922"/>
                  </a:cubicBezTo>
                  <a:cubicBezTo>
                    <a:pt x="1836737" y="1114589"/>
                    <a:pt x="1883833" y="1210897"/>
                    <a:pt x="1952625" y="1306147"/>
                  </a:cubicBezTo>
                  <a:cubicBezTo>
                    <a:pt x="2021417" y="1401397"/>
                    <a:pt x="2119313" y="1518872"/>
                    <a:pt x="2193925" y="1601422"/>
                  </a:cubicBezTo>
                  <a:cubicBezTo>
                    <a:pt x="2268537" y="1683972"/>
                    <a:pt x="2349500" y="1756468"/>
                    <a:pt x="2400300" y="1801447"/>
                  </a:cubicBezTo>
                  <a:cubicBezTo>
                    <a:pt x="2451100" y="1846426"/>
                    <a:pt x="2456921" y="1844310"/>
                    <a:pt x="2498725" y="1871297"/>
                  </a:cubicBezTo>
                  <a:cubicBezTo>
                    <a:pt x="2540529" y="1898285"/>
                    <a:pt x="2595827" y="1930828"/>
                    <a:pt x="2651125" y="1963372"/>
                  </a:cubicBezTo>
                </a:path>
              </a:pathLst>
            </a:custGeom>
            <a:ln w="28575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106EE4A1-23CD-4512-82FF-F18DD569777A}"/>
                </a:ext>
              </a:extLst>
            </p:cNvPr>
            <p:cNvCxnSpPr/>
            <p:nvPr/>
          </p:nvCxnSpPr>
          <p:spPr>
            <a:xfrm>
              <a:off x="10045700" y="2682875"/>
              <a:ext cx="0" cy="1155700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5766FC4E-CBED-4D7C-A3EE-A69E352C24CF}"/>
                </a:ext>
              </a:extLst>
            </p:cNvPr>
            <p:cNvSpPr/>
            <p:nvPr/>
          </p:nvSpPr>
          <p:spPr>
            <a:xfrm>
              <a:off x="10051256" y="2451192"/>
              <a:ext cx="883444" cy="232477"/>
            </a:xfrm>
            <a:custGeom>
              <a:avLst/>
              <a:gdLst>
                <a:gd name="connsiteX0" fmla="*/ 0 w 883444"/>
                <a:gd name="connsiteY0" fmla="*/ 232477 h 232477"/>
                <a:gd name="connsiteX1" fmla="*/ 107157 w 883444"/>
                <a:gd name="connsiteY1" fmla="*/ 156277 h 232477"/>
                <a:gd name="connsiteX2" fmla="*/ 247650 w 883444"/>
                <a:gd name="connsiteY2" fmla="*/ 94364 h 232477"/>
                <a:gd name="connsiteX3" fmla="*/ 364332 w 883444"/>
                <a:gd name="connsiteY3" fmla="*/ 65789 h 232477"/>
                <a:gd name="connsiteX4" fmla="*/ 502444 w 883444"/>
                <a:gd name="connsiteY4" fmla="*/ 34833 h 232477"/>
                <a:gd name="connsiteX5" fmla="*/ 716757 w 883444"/>
                <a:gd name="connsiteY5" fmla="*/ 3877 h 232477"/>
                <a:gd name="connsiteX6" fmla="*/ 883444 w 883444"/>
                <a:gd name="connsiteY6" fmla="*/ 1496 h 23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444" h="232477">
                  <a:moveTo>
                    <a:pt x="0" y="232477"/>
                  </a:moveTo>
                  <a:cubicBezTo>
                    <a:pt x="32941" y="205886"/>
                    <a:pt x="65882" y="179296"/>
                    <a:pt x="107157" y="156277"/>
                  </a:cubicBezTo>
                  <a:cubicBezTo>
                    <a:pt x="148432" y="133258"/>
                    <a:pt x="204788" y="109445"/>
                    <a:pt x="247650" y="94364"/>
                  </a:cubicBezTo>
                  <a:cubicBezTo>
                    <a:pt x="290512" y="79283"/>
                    <a:pt x="364332" y="65789"/>
                    <a:pt x="364332" y="65789"/>
                  </a:cubicBezTo>
                  <a:cubicBezTo>
                    <a:pt x="406798" y="55867"/>
                    <a:pt x="443707" y="45152"/>
                    <a:pt x="502444" y="34833"/>
                  </a:cubicBezTo>
                  <a:cubicBezTo>
                    <a:pt x="561181" y="24514"/>
                    <a:pt x="653257" y="9433"/>
                    <a:pt x="716757" y="3877"/>
                  </a:cubicBezTo>
                  <a:cubicBezTo>
                    <a:pt x="780257" y="-1679"/>
                    <a:pt x="831850" y="-92"/>
                    <a:pt x="883444" y="1496"/>
                  </a:cubicBezTo>
                </a:path>
              </a:pathLst>
            </a:custGeom>
            <a:noFill/>
            <a:ln w="2857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F1138A33-1D79-45A2-8F83-9134AA380BDC}"/>
                </a:ext>
              </a:extLst>
            </p:cNvPr>
            <p:cNvSpPr/>
            <p:nvPr/>
          </p:nvSpPr>
          <p:spPr>
            <a:xfrm>
              <a:off x="10929938" y="2452687"/>
              <a:ext cx="433387" cy="66675"/>
            </a:xfrm>
            <a:custGeom>
              <a:avLst/>
              <a:gdLst>
                <a:gd name="connsiteX0" fmla="*/ 0 w 433387"/>
                <a:gd name="connsiteY0" fmla="*/ 0 h 66675"/>
                <a:gd name="connsiteX1" fmla="*/ 200025 w 433387"/>
                <a:gd name="connsiteY1" fmla="*/ 30957 h 66675"/>
                <a:gd name="connsiteX2" fmla="*/ 433387 w 433387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387" h="66675">
                  <a:moveTo>
                    <a:pt x="0" y="0"/>
                  </a:moveTo>
                  <a:lnTo>
                    <a:pt x="200025" y="30957"/>
                  </a:lnTo>
                  <a:lnTo>
                    <a:pt x="433387" y="66675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F2925088-6C75-4948-9860-B1A9D966E95C}"/>
              </a:ext>
            </a:extLst>
          </p:cNvPr>
          <p:cNvCxnSpPr/>
          <p:nvPr/>
        </p:nvCxnSpPr>
        <p:spPr>
          <a:xfrm>
            <a:off x="9794654" y="798133"/>
            <a:ext cx="0" cy="630749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ACC145EF-0656-4EE0-9A63-AA0D57897EFB}"/>
              </a:ext>
            </a:extLst>
          </p:cNvPr>
          <p:cNvGrpSpPr>
            <a:grpSpLocks noChangeAspect="1"/>
          </p:cNvGrpSpPr>
          <p:nvPr/>
        </p:nvGrpSpPr>
        <p:grpSpPr>
          <a:xfrm>
            <a:off x="7078266" y="394365"/>
            <a:ext cx="4386068" cy="1046258"/>
            <a:chOff x="3402151" y="5205990"/>
            <a:chExt cx="5244966" cy="1175355"/>
          </a:xfrm>
        </p:grpSpPr>
        <p:sp>
          <p:nvSpPr>
            <p:cNvPr id="76" name="Figura a mano libera: forma 75">
              <a:extLst>
                <a:ext uri="{FF2B5EF4-FFF2-40B4-BE49-F238E27FC236}">
                  <a16:creationId xmlns:a16="http://schemas.microsoft.com/office/drawing/2014/main" id="{99F2ADA0-342D-4094-8815-4DA4355DBDE8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698FFAB4-5EF0-4869-8D01-9E3AF9A70DF3}"/>
                </a:ext>
              </a:extLst>
            </p:cNvPr>
            <p:cNvCxnSpPr>
              <a:cxnSpLocks/>
              <a:stCxn id="76" idx="13"/>
            </p:cNvCxnSpPr>
            <p:nvPr/>
          </p:nvCxnSpPr>
          <p:spPr>
            <a:xfrm>
              <a:off x="7638228" y="5548292"/>
              <a:ext cx="8913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2662DA86-D34E-4C91-A4C7-44779AD45E03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21080E51-A465-450D-947B-7C3DD10FF8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055" y="5788895"/>
              <a:ext cx="9525" cy="5924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57E0B57F-ADD8-4E60-B087-703ED85476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033" y="5549981"/>
              <a:ext cx="9525" cy="8145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sellaDiTesto 80">
                  <a:extLst>
                    <a:ext uri="{FF2B5EF4-FFF2-40B4-BE49-F238E27FC236}">
                      <a16:creationId xmlns:a16="http://schemas.microsoft.com/office/drawing/2014/main" id="{95C905A1-E4C7-411A-8E48-30F9A7DC6605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27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178ED034-A34C-496E-BBFE-621EBB4F681C}"/>
                    </a:ext>
                  </a:extLst>
                </p:cNvPr>
                <p:cNvSpPr txBox="1"/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178ED034-A34C-496E-BBFE-621EBB4F68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blipFill>
                  <a:blip r:embed="rId28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C55B189A-18BE-4B99-A445-76C7D190FD1D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CasellaDiTesto 82">
                  <a:extLst>
                    <a:ext uri="{FF2B5EF4-FFF2-40B4-BE49-F238E27FC236}">
                      <a16:creationId xmlns:a16="http://schemas.microsoft.com/office/drawing/2014/main" id="{C55B189A-18BE-4B99-A445-76C7D190F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29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B73AB680-0123-4732-B47C-4454E0C5D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297" y="555697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BC3DC60F-B586-4D93-9340-8DE517547422}"/>
                  </a:ext>
                </a:extLst>
              </p:cNvPr>
              <p:cNvSpPr/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90.32 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BC3DC60F-B586-4D93-9340-8DE517547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D020096D-9012-467A-9FC4-6F7C8D61C280}"/>
                  </a:ext>
                </a:extLst>
              </p:cNvPr>
              <p:cNvSpPr/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41.30 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D020096D-9012-467A-9FC4-6F7C8D61C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8C5BEE34-6164-42E5-A343-D77A92059233}"/>
                  </a:ext>
                </a:extLst>
              </p:cNvPr>
              <p:cNvSpPr/>
              <p:nvPr/>
            </p:nvSpPr>
            <p:spPr>
              <a:xfrm>
                <a:off x="11406479" y="3499306"/>
                <a:ext cx="86594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26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8C5BEE34-6164-42E5-A343-D77A92059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499306"/>
                <a:ext cx="865943" cy="276999"/>
              </a:xfrm>
              <a:prstGeom prst="rect">
                <a:avLst/>
              </a:prstGeom>
              <a:blipFill>
                <a:blip r:embed="rId3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64C3CAD3-E9A4-48ED-8111-C633150E1DC2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0987088" y="2577906"/>
            <a:ext cx="378938" cy="652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0A20CCCF-EB76-4DF7-AD1A-1AFAC6F51BC1}"/>
              </a:ext>
            </a:extLst>
          </p:cNvPr>
          <p:cNvSpPr txBox="1"/>
          <p:nvPr/>
        </p:nvSpPr>
        <p:spPr>
          <a:xfrm>
            <a:off x="11381611" y="2505943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41FF8D78-C171-4518-83A6-A82FDFDC91ED}"/>
                  </a:ext>
                </a:extLst>
              </p:cNvPr>
              <p:cNvSpPr/>
              <p:nvPr/>
            </p:nvSpPr>
            <p:spPr>
              <a:xfrm>
                <a:off x="11432584" y="2513154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65</m:t>
                      </m:r>
                      <m:r>
                        <a:rPr lang="it-IT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.5</m:t>
                      </m:r>
                      <m:r>
                        <a:rPr lang="it-IT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it-IT" sz="1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Rettangolo 92">
                <a:extLst>
                  <a:ext uri="{FF2B5EF4-FFF2-40B4-BE49-F238E27FC236}">
                    <a16:creationId xmlns:a16="http://schemas.microsoft.com/office/drawing/2014/main" id="{41FF8D78-C171-4518-83A6-A82FDFDC9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2584" y="2513154"/>
                <a:ext cx="869148" cy="276999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1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6" grpId="0"/>
      <p:bldP spid="47" grpId="0"/>
      <p:bldP spid="51" grpId="0"/>
      <p:bldP spid="52" grpId="0"/>
      <p:bldP spid="53" grpId="0"/>
      <p:bldP spid="54" grpId="0"/>
      <p:bldP spid="56" grpId="0"/>
      <p:bldP spid="59" grpId="0"/>
      <p:bldP spid="60" grpId="0"/>
      <p:bldP spid="61" grpId="0"/>
      <p:bldP spid="62" grpId="0"/>
      <p:bldP spid="64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Elemento grafico 81">
            <a:extLst>
              <a:ext uri="{FF2B5EF4-FFF2-40B4-BE49-F238E27FC236}">
                <a16:creationId xmlns:a16="http://schemas.microsoft.com/office/drawing/2014/main" id="{2C21D9D6-172B-4E23-95AD-3AF07B5E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873" y="1711195"/>
            <a:ext cx="4468350" cy="2855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9527208-5AA1-4EF3-9B87-AD584C770481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iii.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35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È presente un’onda d’urto nel condotto adiabatico 2-5.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9527208-5AA1-4EF3-9B87-AD584C770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4"/>
                <a:stretch>
                  <a:fillRect l="-824" t="-3665" r="-1133" b="-9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tangolo 39">
            <a:extLst>
              <a:ext uri="{FF2B5EF4-FFF2-40B4-BE49-F238E27FC236}">
                <a16:creationId xmlns:a16="http://schemas.microsoft.com/office/drawing/2014/main" id="{65EC0673-A28E-42A0-8B39-44A34B9AFF37}"/>
              </a:ext>
            </a:extLst>
          </p:cNvPr>
          <p:cNvSpPr/>
          <p:nvPr/>
        </p:nvSpPr>
        <p:spPr>
          <a:xfrm>
            <a:off x="11181453" y="3920394"/>
            <a:ext cx="134364" cy="12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AE73C9AE-EEA3-4536-8EBB-AA7ED2E27504}"/>
              </a:ext>
            </a:extLst>
          </p:cNvPr>
          <p:cNvGrpSpPr/>
          <p:nvPr/>
        </p:nvGrpSpPr>
        <p:grpSpPr>
          <a:xfrm>
            <a:off x="7386244" y="1926434"/>
            <a:ext cx="3324448" cy="2158574"/>
            <a:chOff x="7394575" y="1875203"/>
            <a:chExt cx="3666251" cy="2137202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4B020494-BB03-4202-BA72-A061A0E11FFA}"/>
                </a:ext>
              </a:extLst>
            </p:cNvPr>
            <p:cNvSpPr/>
            <p:nvPr/>
          </p:nvSpPr>
          <p:spPr>
            <a:xfrm>
              <a:off x="7394575" y="1875203"/>
              <a:ext cx="2651125" cy="1963372"/>
            </a:xfrm>
            <a:custGeom>
              <a:avLst/>
              <a:gdLst>
                <a:gd name="connsiteX0" fmla="*/ 0 w 2651125"/>
                <a:gd name="connsiteY0" fmla="*/ 1222 h 1963372"/>
                <a:gd name="connsiteX1" fmla="*/ 130175 w 2651125"/>
                <a:gd name="connsiteY1" fmla="*/ 1222 h 1963372"/>
                <a:gd name="connsiteX2" fmla="*/ 336550 w 2651125"/>
                <a:gd name="connsiteY2" fmla="*/ 13922 h 1963372"/>
                <a:gd name="connsiteX3" fmla="*/ 508000 w 2651125"/>
                <a:gd name="connsiteY3" fmla="*/ 42497 h 1963372"/>
                <a:gd name="connsiteX4" fmla="*/ 717550 w 2651125"/>
                <a:gd name="connsiteY4" fmla="*/ 86947 h 1963372"/>
                <a:gd name="connsiteX5" fmla="*/ 974725 w 2651125"/>
                <a:gd name="connsiteY5" fmla="*/ 182197 h 1963372"/>
                <a:gd name="connsiteX6" fmla="*/ 1158875 w 2651125"/>
                <a:gd name="connsiteY6" fmla="*/ 290147 h 1963372"/>
                <a:gd name="connsiteX7" fmla="*/ 1406525 w 2651125"/>
                <a:gd name="connsiteY7" fmla="*/ 525097 h 1963372"/>
                <a:gd name="connsiteX8" fmla="*/ 1619250 w 2651125"/>
                <a:gd name="connsiteY8" fmla="*/ 798147 h 1963372"/>
                <a:gd name="connsiteX9" fmla="*/ 1781175 w 2651125"/>
                <a:gd name="connsiteY9" fmla="*/ 1029922 h 1963372"/>
                <a:gd name="connsiteX10" fmla="*/ 1952625 w 2651125"/>
                <a:gd name="connsiteY10" fmla="*/ 1306147 h 1963372"/>
                <a:gd name="connsiteX11" fmla="*/ 2193925 w 2651125"/>
                <a:gd name="connsiteY11" fmla="*/ 1601422 h 1963372"/>
                <a:gd name="connsiteX12" fmla="*/ 2400300 w 2651125"/>
                <a:gd name="connsiteY12" fmla="*/ 1801447 h 1963372"/>
                <a:gd name="connsiteX13" fmla="*/ 2498725 w 2651125"/>
                <a:gd name="connsiteY13" fmla="*/ 1871297 h 1963372"/>
                <a:gd name="connsiteX14" fmla="*/ 2651125 w 2651125"/>
                <a:gd name="connsiteY14" fmla="*/ 1963372 h 19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1125" h="1963372">
                  <a:moveTo>
                    <a:pt x="0" y="1222"/>
                  </a:moveTo>
                  <a:cubicBezTo>
                    <a:pt x="37041" y="163"/>
                    <a:pt x="74083" y="-895"/>
                    <a:pt x="130175" y="1222"/>
                  </a:cubicBezTo>
                  <a:cubicBezTo>
                    <a:pt x="186267" y="3339"/>
                    <a:pt x="273579" y="7043"/>
                    <a:pt x="336550" y="13922"/>
                  </a:cubicBezTo>
                  <a:cubicBezTo>
                    <a:pt x="399521" y="20801"/>
                    <a:pt x="444500" y="30326"/>
                    <a:pt x="508000" y="42497"/>
                  </a:cubicBezTo>
                  <a:cubicBezTo>
                    <a:pt x="571500" y="54668"/>
                    <a:pt x="639763" y="63664"/>
                    <a:pt x="717550" y="86947"/>
                  </a:cubicBezTo>
                  <a:cubicBezTo>
                    <a:pt x="795337" y="110230"/>
                    <a:pt x="901171" y="148330"/>
                    <a:pt x="974725" y="182197"/>
                  </a:cubicBezTo>
                  <a:cubicBezTo>
                    <a:pt x="1048279" y="216064"/>
                    <a:pt x="1086908" y="232997"/>
                    <a:pt x="1158875" y="290147"/>
                  </a:cubicBezTo>
                  <a:cubicBezTo>
                    <a:pt x="1230842" y="347297"/>
                    <a:pt x="1329796" y="440430"/>
                    <a:pt x="1406525" y="525097"/>
                  </a:cubicBezTo>
                  <a:cubicBezTo>
                    <a:pt x="1483254" y="609764"/>
                    <a:pt x="1556808" y="714010"/>
                    <a:pt x="1619250" y="798147"/>
                  </a:cubicBezTo>
                  <a:cubicBezTo>
                    <a:pt x="1681692" y="882284"/>
                    <a:pt x="1725613" y="945255"/>
                    <a:pt x="1781175" y="1029922"/>
                  </a:cubicBezTo>
                  <a:cubicBezTo>
                    <a:pt x="1836737" y="1114589"/>
                    <a:pt x="1883833" y="1210897"/>
                    <a:pt x="1952625" y="1306147"/>
                  </a:cubicBezTo>
                  <a:cubicBezTo>
                    <a:pt x="2021417" y="1401397"/>
                    <a:pt x="2119313" y="1518872"/>
                    <a:pt x="2193925" y="1601422"/>
                  </a:cubicBezTo>
                  <a:cubicBezTo>
                    <a:pt x="2268537" y="1683972"/>
                    <a:pt x="2349500" y="1756468"/>
                    <a:pt x="2400300" y="1801447"/>
                  </a:cubicBezTo>
                  <a:cubicBezTo>
                    <a:pt x="2451100" y="1846426"/>
                    <a:pt x="2456921" y="1844310"/>
                    <a:pt x="2498725" y="1871297"/>
                  </a:cubicBezTo>
                  <a:cubicBezTo>
                    <a:pt x="2540529" y="1898285"/>
                    <a:pt x="2595827" y="1930828"/>
                    <a:pt x="2651125" y="1963372"/>
                  </a:cubicBezTo>
                </a:path>
              </a:pathLst>
            </a:custGeom>
            <a:ln w="28575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7FA21C7C-419C-4FD1-A679-9B9330DB528C}"/>
                </a:ext>
              </a:extLst>
            </p:cNvPr>
            <p:cNvSpPr/>
            <p:nvPr/>
          </p:nvSpPr>
          <p:spPr>
            <a:xfrm>
              <a:off x="10055225" y="3841750"/>
              <a:ext cx="879475" cy="166627"/>
            </a:xfrm>
            <a:custGeom>
              <a:avLst/>
              <a:gdLst>
                <a:gd name="connsiteX0" fmla="*/ 0 w 879475"/>
                <a:gd name="connsiteY0" fmla="*/ 0 h 166627"/>
                <a:gd name="connsiteX1" fmla="*/ 165100 w 879475"/>
                <a:gd name="connsiteY1" fmla="*/ 66675 h 166627"/>
                <a:gd name="connsiteX2" fmla="*/ 371475 w 879475"/>
                <a:gd name="connsiteY2" fmla="*/ 114300 h 166627"/>
                <a:gd name="connsiteX3" fmla="*/ 561975 w 879475"/>
                <a:gd name="connsiteY3" fmla="*/ 149225 h 166627"/>
                <a:gd name="connsiteX4" fmla="*/ 777875 w 879475"/>
                <a:gd name="connsiteY4" fmla="*/ 165100 h 166627"/>
                <a:gd name="connsiteX5" fmla="*/ 879475 w 879475"/>
                <a:gd name="connsiteY5" fmla="*/ 165100 h 1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475" h="166627">
                  <a:moveTo>
                    <a:pt x="0" y="0"/>
                  </a:moveTo>
                  <a:cubicBezTo>
                    <a:pt x="51593" y="23812"/>
                    <a:pt x="103187" y="47625"/>
                    <a:pt x="165100" y="66675"/>
                  </a:cubicBezTo>
                  <a:cubicBezTo>
                    <a:pt x="227013" y="85725"/>
                    <a:pt x="305329" y="100542"/>
                    <a:pt x="371475" y="114300"/>
                  </a:cubicBezTo>
                  <a:cubicBezTo>
                    <a:pt x="437621" y="128058"/>
                    <a:pt x="494242" y="140758"/>
                    <a:pt x="561975" y="149225"/>
                  </a:cubicBezTo>
                  <a:cubicBezTo>
                    <a:pt x="629708" y="157692"/>
                    <a:pt x="724959" y="162454"/>
                    <a:pt x="777875" y="165100"/>
                  </a:cubicBezTo>
                  <a:cubicBezTo>
                    <a:pt x="830791" y="167746"/>
                    <a:pt x="855133" y="166423"/>
                    <a:pt x="879475" y="1651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9E0A37AB-AEE9-42EB-A5AD-413CF010A71B}"/>
                </a:ext>
              </a:extLst>
            </p:cNvPr>
            <p:cNvSpPr/>
            <p:nvPr/>
          </p:nvSpPr>
          <p:spPr>
            <a:xfrm>
              <a:off x="10934700" y="3967139"/>
              <a:ext cx="126126" cy="45266"/>
            </a:xfrm>
            <a:custGeom>
              <a:avLst/>
              <a:gdLst>
                <a:gd name="connsiteX0" fmla="*/ 0 w 320675"/>
                <a:gd name="connsiteY0" fmla="*/ 130175 h 130175"/>
                <a:gd name="connsiteX1" fmla="*/ 142875 w 320675"/>
                <a:gd name="connsiteY1" fmla="*/ 69850 h 130175"/>
                <a:gd name="connsiteX2" fmla="*/ 260350 w 320675"/>
                <a:gd name="connsiteY2" fmla="*/ 19050 h 130175"/>
                <a:gd name="connsiteX3" fmla="*/ 320675 w 320675"/>
                <a:gd name="connsiteY3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75" h="130175">
                  <a:moveTo>
                    <a:pt x="0" y="130175"/>
                  </a:moveTo>
                  <a:lnTo>
                    <a:pt x="142875" y="69850"/>
                  </a:lnTo>
                  <a:cubicBezTo>
                    <a:pt x="186267" y="51329"/>
                    <a:pt x="230717" y="30692"/>
                    <a:pt x="260350" y="19050"/>
                  </a:cubicBezTo>
                  <a:cubicBezTo>
                    <a:pt x="289983" y="7408"/>
                    <a:pt x="305329" y="3704"/>
                    <a:pt x="32067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FE78925A-AD59-42B9-85AE-AD93E80F36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60826" y="3025745"/>
              <a:ext cx="0" cy="941394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312C5B0-4C5F-40D7-837E-0B02F2D760AB}"/>
                  </a:ext>
                </a:extLst>
              </p:cNvPr>
              <p:cNvSpPr txBox="1"/>
              <p:nvPr/>
            </p:nvSpPr>
            <p:spPr>
              <a:xfrm>
                <a:off x="695999" y="1400876"/>
                <a:ext cx="5918686" cy="1497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Si procede iterativamente assegnando la posizione dell’onda d’urto, ovvero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avendo indicato con 3 e 4 le condizioni a monte e valle, rispettivamente.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Supponiamo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(&lt;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=11.81).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312C5B0-4C5F-40D7-837E-0B02F2D7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400876"/>
                <a:ext cx="5918686" cy="1497269"/>
              </a:xfrm>
              <a:prstGeom prst="rect">
                <a:avLst/>
              </a:prstGeom>
              <a:blipFill>
                <a:blip r:embed="rId5"/>
                <a:stretch>
                  <a:fillRect l="-824" t="-2041" r="-1133" b="-69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F3C9F389-E79B-41FA-9BA1-73091745CFC3}"/>
              </a:ext>
            </a:extLst>
          </p:cNvPr>
          <p:cNvCxnSpPr/>
          <p:nvPr/>
        </p:nvCxnSpPr>
        <p:spPr>
          <a:xfrm>
            <a:off x="10702714" y="668843"/>
            <a:ext cx="0" cy="77084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3AB9B70D-4A60-438E-8AFD-319F8F57DF04}"/>
                  </a:ext>
                </a:extLst>
              </p:cNvPr>
              <p:cNvSpPr/>
              <p:nvPr/>
            </p:nvSpPr>
            <p:spPr>
              <a:xfrm>
                <a:off x="695999" y="3128317"/>
                <a:ext cx="1162113" cy="67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3AB9B70D-4A60-438E-8AFD-319F8F57D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3128317"/>
                <a:ext cx="1162113" cy="675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2DFCF5B7-5882-47B0-B85D-A9F54BCA240F}"/>
                  </a:ext>
                </a:extLst>
              </p:cNvPr>
              <p:cNvSpPr/>
              <p:nvPr/>
            </p:nvSpPr>
            <p:spPr>
              <a:xfrm>
                <a:off x="1793891" y="3283370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0.08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2DFCF5B7-5882-47B0-B85D-A9F54BCA2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91" y="3283370"/>
                <a:ext cx="72327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50A83645-92B2-4720-9EE4-6BC31EB132DF}"/>
                  </a:ext>
                </a:extLst>
              </p:cNvPr>
              <p:cNvSpPr/>
              <p:nvPr/>
            </p:nvSpPr>
            <p:spPr>
              <a:xfrm>
                <a:off x="2568124" y="3283370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50A83645-92B2-4720-9EE4-6BC31EB13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24" y="3283370"/>
                <a:ext cx="46519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4F39387-6092-4AA3-8A19-E436BDC9AA03}"/>
                  </a:ext>
                </a:extLst>
              </p:cNvPr>
              <p:cNvSpPr/>
              <p:nvPr/>
            </p:nvSpPr>
            <p:spPr>
              <a:xfrm>
                <a:off x="3057096" y="3110761"/>
                <a:ext cx="2897588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34F39387-6092-4AA3-8A19-E436BDC9A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096" y="3110761"/>
                <a:ext cx="2897588" cy="6823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3EC52D14-90E9-49A7-8F9A-4F01EA680D68}"/>
                  </a:ext>
                </a:extLst>
              </p:cNvPr>
              <p:cNvSpPr/>
              <p:nvPr/>
            </p:nvSpPr>
            <p:spPr>
              <a:xfrm>
                <a:off x="5890624" y="3269853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0.2802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3EC52D14-90E9-49A7-8F9A-4F01EA680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24" y="3269853"/>
                <a:ext cx="100860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F5228D6-623E-468E-89BB-99B694678BD3}"/>
                  </a:ext>
                </a:extLst>
              </p:cNvPr>
              <p:cNvSpPr/>
              <p:nvPr/>
            </p:nvSpPr>
            <p:spPr>
              <a:xfrm>
                <a:off x="2979526" y="3794986"/>
                <a:ext cx="39728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2000" dirty="0"/>
                  <a:t>(con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=0.3602)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6F5228D6-623E-468E-89BB-99B694678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26" y="3794986"/>
                <a:ext cx="3972819" cy="400110"/>
              </a:xfrm>
              <a:prstGeom prst="rect">
                <a:avLst/>
              </a:prstGeom>
              <a:blipFill>
                <a:blip r:embed="rId11"/>
                <a:stretch>
                  <a:fillRect l="-1690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C6864093-53E7-4669-9E0E-68D525D6EC84}"/>
                  </a:ext>
                </a:extLst>
              </p:cNvPr>
              <p:cNvSpPr/>
              <p:nvPr/>
            </p:nvSpPr>
            <p:spPr>
              <a:xfrm>
                <a:off x="754319" y="4328505"/>
                <a:ext cx="1890582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0.2802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C6864093-53E7-4669-9E0E-68D525D6E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19" y="4328505"/>
                <a:ext cx="1890582" cy="68236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A0251D85-75EB-4E91-80C1-91D5DDCCD7A7}"/>
              </a:ext>
            </a:extLst>
          </p:cNvPr>
          <p:cNvCxnSpPr>
            <a:cxnSpLocks/>
          </p:cNvCxnSpPr>
          <p:nvPr/>
        </p:nvCxnSpPr>
        <p:spPr>
          <a:xfrm>
            <a:off x="2614164" y="4723481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>
            <a:extLst>
              <a:ext uri="{FF2B5EF4-FFF2-40B4-BE49-F238E27FC236}">
                <a16:creationId xmlns:a16="http://schemas.microsoft.com/office/drawing/2014/main" id="{1723C0B8-E10C-4DAE-B33D-D07D1AE5FE4C}"/>
              </a:ext>
            </a:extLst>
          </p:cNvPr>
          <p:cNvSpPr/>
          <p:nvPr/>
        </p:nvSpPr>
        <p:spPr>
          <a:xfrm>
            <a:off x="2761018" y="4328505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43B3EDD6-C0F0-4192-A4ED-BAE8253D07DB}"/>
                  </a:ext>
                </a:extLst>
              </p:cNvPr>
              <p:cNvSpPr/>
              <p:nvPr/>
            </p:nvSpPr>
            <p:spPr>
              <a:xfrm>
                <a:off x="2479274" y="4692171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43B3EDD6-C0F0-4192-A4ED-BAE8253D0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74" y="4692171"/>
                <a:ext cx="106234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10276372-2AB4-43FC-BCC8-23369A5CCEFE}"/>
                  </a:ext>
                </a:extLst>
              </p:cNvPr>
              <p:cNvSpPr/>
              <p:nvPr/>
            </p:nvSpPr>
            <p:spPr>
              <a:xfrm>
                <a:off x="3416841" y="4510047"/>
                <a:ext cx="844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10276372-2AB4-43FC-BCC8-23369A5CCE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41" y="4510047"/>
                <a:ext cx="844655" cy="400110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351D174-BF16-4655-A80C-55E6654CF904}"/>
                  </a:ext>
                </a:extLst>
              </p:cNvPr>
              <p:cNvSpPr/>
              <p:nvPr/>
            </p:nvSpPr>
            <p:spPr>
              <a:xfrm>
                <a:off x="4168443" y="4510047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1.9186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F351D174-BF16-4655-A80C-55E6654CF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443" y="4510047"/>
                <a:ext cx="1008609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D503B3CF-7530-482F-91BA-7F8B40C7D597}"/>
              </a:ext>
            </a:extLst>
          </p:cNvPr>
          <p:cNvCxnSpPr>
            <a:cxnSpLocks/>
          </p:cNvCxnSpPr>
          <p:nvPr/>
        </p:nvCxnSpPr>
        <p:spPr>
          <a:xfrm>
            <a:off x="5349640" y="4771027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65">
            <a:extLst>
              <a:ext uri="{FF2B5EF4-FFF2-40B4-BE49-F238E27FC236}">
                <a16:creationId xmlns:a16="http://schemas.microsoft.com/office/drawing/2014/main" id="{B706B750-3573-45E7-BB2E-953EE40D5D56}"/>
              </a:ext>
            </a:extLst>
          </p:cNvPr>
          <p:cNvSpPr/>
          <p:nvPr/>
        </p:nvSpPr>
        <p:spPr>
          <a:xfrm>
            <a:off x="5353827" y="4376051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C1ED399A-CE26-4CA7-A445-89922AF09AF8}"/>
                  </a:ext>
                </a:extLst>
              </p:cNvPr>
              <p:cNvSpPr/>
              <p:nvPr/>
            </p:nvSpPr>
            <p:spPr>
              <a:xfrm>
                <a:off x="11398021" y="334821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it-IT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5.00 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C1ED399A-CE26-4CA7-A445-89922AF09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348216"/>
                <a:ext cx="869149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E21BDC66-199F-4648-B82B-BFADAB2EF0D4}"/>
                  </a:ext>
                </a:extLst>
              </p:cNvPr>
              <p:cNvSpPr/>
              <p:nvPr/>
            </p:nvSpPr>
            <p:spPr>
              <a:xfrm>
                <a:off x="6210903" y="4523426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E21BDC66-199F-4648-B82B-BFADAB2EF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903" y="4523426"/>
                <a:ext cx="82862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7739E4EA-0DE8-4D8D-98BD-65FEE9C4F52D}"/>
                  </a:ext>
                </a:extLst>
              </p:cNvPr>
              <p:cNvSpPr/>
              <p:nvPr/>
            </p:nvSpPr>
            <p:spPr>
              <a:xfrm>
                <a:off x="6962505" y="4523426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0.592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7739E4EA-0DE8-4D8D-98BD-65FEE9C4F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505" y="4523426"/>
                <a:ext cx="100860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28935009-22F9-47C1-B9A0-212783611193}"/>
              </a:ext>
            </a:extLst>
          </p:cNvPr>
          <p:cNvCxnSpPr>
            <a:cxnSpLocks/>
          </p:cNvCxnSpPr>
          <p:nvPr/>
        </p:nvCxnSpPr>
        <p:spPr>
          <a:xfrm>
            <a:off x="7835586" y="4765893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ttangolo 70">
            <a:extLst>
              <a:ext uri="{FF2B5EF4-FFF2-40B4-BE49-F238E27FC236}">
                <a16:creationId xmlns:a16="http://schemas.microsoft.com/office/drawing/2014/main" id="{2D1847D5-B56C-4838-81E2-B96EA21E4782}"/>
              </a:ext>
            </a:extLst>
          </p:cNvPr>
          <p:cNvSpPr/>
          <p:nvPr/>
        </p:nvSpPr>
        <p:spPr>
          <a:xfrm>
            <a:off x="7982440" y="437091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71EDBEE0-8E5C-49AA-AEAD-C0A6051C8BB9}"/>
                  </a:ext>
                </a:extLst>
              </p:cNvPr>
              <p:cNvSpPr/>
              <p:nvPr/>
            </p:nvSpPr>
            <p:spPr>
              <a:xfrm>
                <a:off x="8831074" y="4412618"/>
                <a:ext cx="1053109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71EDBEE0-8E5C-49AA-AEAD-C0A6051C8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074" y="4412618"/>
                <a:ext cx="1053109" cy="68172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5393A14E-5098-45A0-97EB-A02A6EA9073C}"/>
                  </a:ext>
                </a:extLst>
              </p:cNvPr>
              <p:cNvSpPr/>
              <p:nvPr/>
            </p:nvSpPr>
            <p:spPr>
              <a:xfrm>
                <a:off x="9786644" y="4523630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0.5232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5393A14E-5098-45A0-97EB-A02A6EA9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644" y="4523630"/>
                <a:ext cx="1008609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D2243AA1-AF8C-4B5F-A9D2-0F9B1591A620}"/>
                  </a:ext>
                </a:extLst>
              </p:cNvPr>
              <p:cNvSpPr/>
              <p:nvPr/>
            </p:nvSpPr>
            <p:spPr>
              <a:xfrm>
                <a:off x="695999" y="5315051"/>
                <a:ext cx="2884699" cy="67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D2243AA1-AF8C-4B5F-A9D2-0F9B1591A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315051"/>
                <a:ext cx="2884699" cy="675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ED63D854-D02A-4099-8848-A220A21D91E2}"/>
                  </a:ext>
                </a:extLst>
              </p:cNvPr>
              <p:cNvSpPr/>
              <p:nvPr/>
            </p:nvSpPr>
            <p:spPr>
              <a:xfrm>
                <a:off x="3398741" y="5452716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0.3924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ED63D854-D02A-4099-8848-A220A21D9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41" y="5452716"/>
                <a:ext cx="1008609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CAA29E7F-8413-4C9E-A61D-56EBEE8CD6FA}"/>
                  </a:ext>
                </a:extLst>
              </p:cNvPr>
              <p:cNvSpPr/>
              <p:nvPr/>
            </p:nvSpPr>
            <p:spPr>
              <a:xfrm>
                <a:off x="4248678" y="5452716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6" name="Rettangolo 75">
                <a:extLst>
                  <a:ext uri="{FF2B5EF4-FFF2-40B4-BE49-F238E27FC236}">
                    <a16:creationId xmlns:a16="http://schemas.microsoft.com/office/drawing/2014/main" id="{CAA29E7F-8413-4C9E-A61D-56EBEE8CD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678" y="5452716"/>
                <a:ext cx="465191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407EF333-4EE8-4D6C-9E78-C1A0F439212C}"/>
                  </a:ext>
                </a:extLst>
              </p:cNvPr>
              <p:cNvSpPr/>
              <p:nvPr/>
            </p:nvSpPr>
            <p:spPr>
              <a:xfrm>
                <a:off x="4582110" y="5315051"/>
                <a:ext cx="2897588" cy="684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45</m:t>
                              </m:r>
                            </m:sub>
                          </m:sSub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7" name="Rettangolo 76">
                <a:extLst>
                  <a:ext uri="{FF2B5EF4-FFF2-40B4-BE49-F238E27FC236}">
                    <a16:creationId xmlns:a16="http://schemas.microsoft.com/office/drawing/2014/main" id="{407EF333-4EE8-4D6C-9E78-C1A0F4392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110" y="5315051"/>
                <a:ext cx="2897588" cy="68461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tangolo 77">
                <a:extLst>
                  <a:ext uri="{FF2B5EF4-FFF2-40B4-BE49-F238E27FC236}">
                    <a16:creationId xmlns:a16="http://schemas.microsoft.com/office/drawing/2014/main" id="{900039E2-0836-478F-B2B0-F01CE0B80662}"/>
                  </a:ext>
                </a:extLst>
              </p:cNvPr>
              <p:cNvSpPr/>
              <p:nvPr/>
            </p:nvSpPr>
            <p:spPr>
              <a:xfrm>
                <a:off x="7392266" y="5462590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1308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8" name="Rettangolo 77">
                <a:extLst>
                  <a:ext uri="{FF2B5EF4-FFF2-40B4-BE49-F238E27FC236}">
                    <a16:creationId xmlns:a16="http://schemas.microsoft.com/office/drawing/2014/main" id="{900039E2-0836-478F-B2B0-F01CE0B80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266" y="5462590"/>
                <a:ext cx="1008609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Connettore 2 78">
            <a:extLst>
              <a:ext uri="{FF2B5EF4-FFF2-40B4-BE49-F238E27FC236}">
                <a16:creationId xmlns:a16="http://schemas.microsoft.com/office/drawing/2014/main" id="{DF01B35F-3336-46A6-9B69-2130BAE213B3}"/>
              </a:ext>
            </a:extLst>
          </p:cNvPr>
          <p:cNvCxnSpPr>
            <a:cxnSpLocks/>
          </p:cNvCxnSpPr>
          <p:nvPr/>
        </p:nvCxnSpPr>
        <p:spPr>
          <a:xfrm>
            <a:off x="8479516" y="5683248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tangolo 79">
            <a:extLst>
              <a:ext uri="{FF2B5EF4-FFF2-40B4-BE49-F238E27FC236}">
                <a16:creationId xmlns:a16="http://schemas.microsoft.com/office/drawing/2014/main" id="{19EA378F-947F-4B7E-B533-4BB429F4841F}"/>
              </a:ext>
            </a:extLst>
          </p:cNvPr>
          <p:cNvSpPr/>
          <p:nvPr/>
        </p:nvSpPr>
        <p:spPr>
          <a:xfrm>
            <a:off x="8626370" y="5288272"/>
            <a:ext cx="498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8C7F90B8-BD2A-46C3-9917-98F910CA364E}"/>
                  </a:ext>
                </a:extLst>
              </p:cNvPr>
              <p:cNvSpPr/>
              <p:nvPr/>
            </p:nvSpPr>
            <p:spPr>
              <a:xfrm>
                <a:off x="8344626" y="5779263"/>
                <a:ext cx="10623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1" name="Rettangolo 80">
                <a:extLst>
                  <a:ext uri="{FF2B5EF4-FFF2-40B4-BE49-F238E27FC236}">
                    <a16:creationId xmlns:a16="http://schemas.microsoft.com/office/drawing/2014/main" id="{8C7F90B8-BD2A-46C3-9917-98F910CA3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626" y="5779263"/>
                <a:ext cx="1062342" cy="369332"/>
              </a:xfrm>
              <a:prstGeom prst="rect">
                <a:avLst/>
              </a:prstGeom>
              <a:blipFill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40A5851B-A2B6-4902-A78E-847D339AB58E}"/>
                  </a:ext>
                </a:extLst>
              </p:cNvPr>
              <p:cNvSpPr/>
              <p:nvPr/>
            </p:nvSpPr>
            <p:spPr>
              <a:xfrm>
                <a:off x="9497573" y="5073159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3" name="Rettangolo 82">
                <a:extLst>
                  <a:ext uri="{FF2B5EF4-FFF2-40B4-BE49-F238E27FC236}">
                    <a16:creationId xmlns:a16="http://schemas.microsoft.com/office/drawing/2014/main" id="{40A5851B-A2B6-4902-A78E-847D339AB5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573" y="5073159"/>
                <a:ext cx="828625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tangolo 83">
                <a:extLst>
                  <a:ext uri="{FF2B5EF4-FFF2-40B4-BE49-F238E27FC236}">
                    <a16:creationId xmlns:a16="http://schemas.microsoft.com/office/drawing/2014/main" id="{CC3F26E8-5D42-4BEC-BC2F-EC81EF830499}"/>
                  </a:ext>
                </a:extLst>
              </p:cNvPr>
              <p:cNvSpPr/>
              <p:nvPr/>
            </p:nvSpPr>
            <p:spPr>
              <a:xfrm>
                <a:off x="9566055" y="5596175"/>
                <a:ext cx="760143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4" name="Rettangolo 83">
                <a:extLst>
                  <a:ext uri="{FF2B5EF4-FFF2-40B4-BE49-F238E27FC236}">
                    <a16:creationId xmlns:a16="http://schemas.microsoft.com/office/drawing/2014/main" id="{CC3F26E8-5D42-4BEC-BC2F-EC81EF830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55" y="5596175"/>
                <a:ext cx="760143" cy="68717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8A9702E8-B402-4B8B-BB4A-EC049E423F3C}"/>
                  </a:ext>
                </a:extLst>
              </p:cNvPr>
              <p:cNvSpPr/>
              <p:nvPr/>
            </p:nvSpPr>
            <p:spPr>
              <a:xfrm>
                <a:off x="10205918" y="5073159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0.7474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5" name="Rettangolo 84">
                <a:extLst>
                  <a:ext uri="{FF2B5EF4-FFF2-40B4-BE49-F238E27FC236}">
                    <a16:creationId xmlns:a16="http://schemas.microsoft.com/office/drawing/2014/main" id="{8A9702E8-B402-4B8B-BB4A-EC049E423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918" y="5073159"/>
                <a:ext cx="1008609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62D92B57-24A0-42B7-BE3C-C006814A4E77}"/>
                  </a:ext>
                </a:extLst>
              </p:cNvPr>
              <p:cNvSpPr/>
              <p:nvPr/>
            </p:nvSpPr>
            <p:spPr>
              <a:xfrm>
                <a:off x="10190556" y="5712695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1.3901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6" name="Rettangolo 85">
                <a:extLst>
                  <a:ext uri="{FF2B5EF4-FFF2-40B4-BE49-F238E27FC236}">
                    <a16:creationId xmlns:a16="http://schemas.microsoft.com/office/drawing/2014/main" id="{62D92B57-24A0-42B7-BE3C-C006814A4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556" y="5712695"/>
                <a:ext cx="1008609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FAC8C239-429C-4B67-B604-0D068F56DF12}"/>
                  </a:ext>
                </a:extLst>
              </p:cNvPr>
              <p:cNvSpPr/>
              <p:nvPr/>
            </p:nvSpPr>
            <p:spPr>
              <a:xfrm>
                <a:off x="765894" y="6141174"/>
                <a:ext cx="1667572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7" name="Rettangolo 86">
                <a:extLst>
                  <a:ext uri="{FF2B5EF4-FFF2-40B4-BE49-F238E27FC236}">
                    <a16:creationId xmlns:a16="http://schemas.microsoft.com/office/drawing/2014/main" id="{FAC8C239-429C-4B67-B604-0D068F56D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94" y="6141174"/>
                <a:ext cx="1667572" cy="68717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C0FF2929-5E1A-4997-AD8F-88520FD809EC}"/>
                  </a:ext>
                </a:extLst>
              </p:cNvPr>
              <p:cNvSpPr/>
              <p:nvPr/>
            </p:nvSpPr>
            <p:spPr>
              <a:xfrm>
                <a:off x="2293342" y="6258815"/>
                <a:ext cx="14800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36.718 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r>
                  <a:rPr lang="it-IT" sz="2000" dirty="0"/>
                  <a:t> </a:t>
                </a:r>
              </a:p>
            </p:txBody>
          </p:sp>
        </mc:Choice>
        <mc:Fallback xmlns="">
          <p:sp>
            <p:nvSpPr>
              <p:cNvPr id="88" name="Rettangolo 87">
                <a:extLst>
                  <a:ext uri="{FF2B5EF4-FFF2-40B4-BE49-F238E27FC236}">
                    <a16:creationId xmlns:a16="http://schemas.microsoft.com/office/drawing/2014/main" id="{C0FF2929-5E1A-4997-AD8F-88520FD80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42" y="6258815"/>
                <a:ext cx="148000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D7F84090-1775-4B0A-BC4C-779EC491C404}"/>
                  </a:ext>
                </a:extLst>
              </p:cNvPr>
              <p:cNvSpPr/>
              <p:nvPr/>
            </p:nvSpPr>
            <p:spPr>
              <a:xfrm>
                <a:off x="3720695" y="6259129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9" name="Rettangolo 88">
                <a:extLst>
                  <a:ext uri="{FF2B5EF4-FFF2-40B4-BE49-F238E27FC236}">
                    <a16:creationId xmlns:a16="http://schemas.microsoft.com/office/drawing/2014/main" id="{D7F84090-1775-4B0A-BC4C-779EC491C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695" y="6259129"/>
                <a:ext cx="465191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4AFDEDEF-1549-4A43-908B-87AE8168CA04}"/>
                  </a:ext>
                </a:extLst>
              </p:cNvPr>
              <p:cNvSpPr/>
              <p:nvPr/>
            </p:nvSpPr>
            <p:spPr>
              <a:xfrm>
                <a:off x="4364420" y="6151937"/>
                <a:ext cx="2135951" cy="671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err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0" name="Rettangolo 89">
                <a:extLst>
                  <a:ext uri="{FF2B5EF4-FFF2-40B4-BE49-F238E27FC236}">
                    <a16:creationId xmlns:a16="http://schemas.microsoft.com/office/drawing/2014/main" id="{4AFDEDEF-1549-4A43-908B-87AE8168C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20" y="6151937"/>
                <a:ext cx="2135951" cy="67133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1F45C287-04FA-4E43-B4F4-F0314B6A9DD2}"/>
                  </a:ext>
                </a:extLst>
              </p:cNvPr>
              <p:cNvSpPr/>
              <p:nvPr/>
            </p:nvSpPr>
            <p:spPr>
              <a:xfrm>
                <a:off x="6378419" y="6259129"/>
                <a:ext cx="1093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4.909%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1F45C287-04FA-4E43-B4F4-F0314B6A9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19" y="6259129"/>
                <a:ext cx="1093569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uppo 91">
            <a:extLst>
              <a:ext uri="{FF2B5EF4-FFF2-40B4-BE49-F238E27FC236}">
                <a16:creationId xmlns:a16="http://schemas.microsoft.com/office/drawing/2014/main" id="{F39636F3-66A2-488F-8E84-2F55523F0882}"/>
              </a:ext>
            </a:extLst>
          </p:cNvPr>
          <p:cNvGrpSpPr>
            <a:grpSpLocks noChangeAspect="1"/>
          </p:cNvGrpSpPr>
          <p:nvPr/>
        </p:nvGrpSpPr>
        <p:grpSpPr>
          <a:xfrm>
            <a:off x="7078266" y="394365"/>
            <a:ext cx="4386068" cy="1046258"/>
            <a:chOff x="3402151" y="5205990"/>
            <a:chExt cx="5244966" cy="1175355"/>
          </a:xfrm>
        </p:grpSpPr>
        <p:sp>
          <p:nvSpPr>
            <p:cNvPr id="93" name="Figura a mano libera: forma 92">
              <a:extLst>
                <a:ext uri="{FF2B5EF4-FFF2-40B4-BE49-F238E27FC236}">
                  <a16:creationId xmlns:a16="http://schemas.microsoft.com/office/drawing/2014/main" id="{381C67EC-AEA5-4E29-841E-D029E4354207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4" name="Connettore diritto 93">
              <a:extLst>
                <a:ext uri="{FF2B5EF4-FFF2-40B4-BE49-F238E27FC236}">
                  <a16:creationId xmlns:a16="http://schemas.microsoft.com/office/drawing/2014/main" id="{045AB613-AC5B-4C68-8BDD-A6D9D927CA81}"/>
                </a:ext>
              </a:extLst>
            </p:cNvPr>
            <p:cNvCxnSpPr>
              <a:cxnSpLocks/>
              <a:stCxn id="93" idx="13"/>
            </p:cNvCxnSpPr>
            <p:nvPr/>
          </p:nvCxnSpPr>
          <p:spPr>
            <a:xfrm>
              <a:off x="7638228" y="5548292"/>
              <a:ext cx="8913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94">
              <a:extLst>
                <a:ext uri="{FF2B5EF4-FFF2-40B4-BE49-F238E27FC236}">
                  <a16:creationId xmlns:a16="http://schemas.microsoft.com/office/drawing/2014/main" id="{0B7667BB-BB79-41AD-80DA-FF1128FE6C26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diritto 95">
              <a:extLst>
                <a:ext uri="{FF2B5EF4-FFF2-40B4-BE49-F238E27FC236}">
                  <a16:creationId xmlns:a16="http://schemas.microsoft.com/office/drawing/2014/main" id="{2E7D1AA2-37B7-4158-BE7D-815E0DB69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055" y="5788895"/>
              <a:ext cx="9525" cy="5924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>
              <a:extLst>
                <a:ext uri="{FF2B5EF4-FFF2-40B4-BE49-F238E27FC236}">
                  <a16:creationId xmlns:a16="http://schemas.microsoft.com/office/drawing/2014/main" id="{66675697-4C20-449F-90C8-5AF0D6EBE6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033" y="5549981"/>
              <a:ext cx="9525" cy="8145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CasellaDiTesto 97">
                  <a:extLst>
                    <a:ext uri="{FF2B5EF4-FFF2-40B4-BE49-F238E27FC236}">
                      <a16:creationId xmlns:a16="http://schemas.microsoft.com/office/drawing/2014/main" id="{EFCF473B-C91B-4DE6-819B-536DA4AD3597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36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asellaDiTesto 98">
                  <a:extLst>
                    <a:ext uri="{FF2B5EF4-FFF2-40B4-BE49-F238E27FC236}">
                      <a16:creationId xmlns:a16="http://schemas.microsoft.com/office/drawing/2014/main" id="{DFD9767E-0CB2-40C4-9549-998C10DE71CC}"/>
                    </a:ext>
                  </a:extLst>
                </p:cNvPr>
                <p:cNvSpPr txBox="1"/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9" name="CasellaDiTesto 98">
                  <a:extLst>
                    <a:ext uri="{FF2B5EF4-FFF2-40B4-BE49-F238E27FC236}">
                      <a16:creationId xmlns:a16="http://schemas.microsoft.com/office/drawing/2014/main" id="{DFD9767E-0CB2-40C4-9549-998C10DE71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blipFill>
                  <a:blip r:embed="rId37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28F590AF-49A9-4B4E-9B39-51A9B89CA3D8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28F590AF-49A9-4B4E-9B39-51A9B89CA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38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Connettore diritto 100">
              <a:extLst>
                <a:ext uri="{FF2B5EF4-FFF2-40B4-BE49-F238E27FC236}">
                  <a16:creationId xmlns:a16="http://schemas.microsoft.com/office/drawing/2014/main" id="{081D87A1-D7F4-48DC-8E57-3097BAF04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297" y="555697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tangolo 101">
                <a:extLst>
                  <a:ext uri="{FF2B5EF4-FFF2-40B4-BE49-F238E27FC236}">
                    <a16:creationId xmlns:a16="http://schemas.microsoft.com/office/drawing/2014/main" id="{97D7FBD2-0FE4-4C53-AAA2-46215BA68946}"/>
                  </a:ext>
                </a:extLst>
              </p:cNvPr>
              <p:cNvSpPr/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90.32 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2" name="Rettangolo 101">
                <a:extLst>
                  <a:ext uri="{FF2B5EF4-FFF2-40B4-BE49-F238E27FC236}">
                    <a16:creationId xmlns:a16="http://schemas.microsoft.com/office/drawing/2014/main" id="{97D7FBD2-0FE4-4C53-AAA2-46215BA68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ttangolo 103">
                <a:extLst>
                  <a:ext uri="{FF2B5EF4-FFF2-40B4-BE49-F238E27FC236}">
                    <a16:creationId xmlns:a16="http://schemas.microsoft.com/office/drawing/2014/main" id="{E76F7097-786D-4345-89D9-8332A7C6497A}"/>
                  </a:ext>
                </a:extLst>
              </p:cNvPr>
              <p:cNvSpPr/>
              <p:nvPr/>
            </p:nvSpPr>
            <p:spPr>
              <a:xfrm>
                <a:off x="11406479" y="3499306"/>
                <a:ext cx="86594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26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4" name="Rettangolo 103">
                <a:extLst>
                  <a:ext uri="{FF2B5EF4-FFF2-40B4-BE49-F238E27FC236}">
                    <a16:creationId xmlns:a16="http://schemas.microsoft.com/office/drawing/2014/main" id="{E76F7097-786D-4345-89D9-8332A7C64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499306"/>
                <a:ext cx="865943" cy="276999"/>
              </a:xfrm>
              <a:prstGeom prst="rect">
                <a:avLst/>
              </a:prstGeom>
              <a:blipFill>
                <a:blip r:embed="rId40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ttangolo 105">
                <a:extLst>
                  <a:ext uri="{FF2B5EF4-FFF2-40B4-BE49-F238E27FC236}">
                    <a16:creationId xmlns:a16="http://schemas.microsoft.com/office/drawing/2014/main" id="{6FD60623-1B5D-4B0C-9600-34F83364082C}"/>
                  </a:ext>
                </a:extLst>
              </p:cNvPr>
              <p:cNvSpPr/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41.30 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6" name="Rettangolo 105">
                <a:extLst>
                  <a:ext uri="{FF2B5EF4-FFF2-40B4-BE49-F238E27FC236}">
                    <a16:creationId xmlns:a16="http://schemas.microsoft.com/office/drawing/2014/main" id="{6FD60623-1B5D-4B0C-9600-34F833640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84D90C2F-BC5A-4024-A2C7-376CCE2163E0}"/>
              </a:ext>
            </a:extLst>
          </p:cNvPr>
          <p:cNvSpPr/>
          <p:nvPr/>
        </p:nvSpPr>
        <p:spPr>
          <a:xfrm>
            <a:off x="10713244" y="3083719"/>
            <a:ext cx="647700" cy="304800"/>
          </a:xfrm>
          <a:custGeom>
            <a:avLst/>
            <a:gdLst>
              <a:gd name="connsiteX0" fmla="*/ 0 w 647700"/>
              <a:gd name="connsiteY0" fmla="*/ 0 h 304800"/>
              <a:gd name="connsiteX1" fmla="*/ 259556 w 647700"/>
              <a:gd name="connsiteY1" fmla="*/ 78581 h 304800"/>
              <a:gd name="connsiteX2" fmla="*/ 545306 w 647700"/>
              <a:gd name="connsiteY2" fmla="*/ 207169 h 304800"/>
              <a:gd name="connsiteX3" fmla="*/ 647700 w 647700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304800">
                <a:moveTo>
                  <a:pt x="0" y="0"/>
                </a:moveTo>
                <a:cubicBezTo>
                  <a:pt x="84336" y="22026"/>
                  <a:pt x="168672" y="44053"/>
                  <a:pt x="259556" y="78581"/>
                </a:cubicBezTo>
                <a:cubicBezTo>
                  <a:pt x="350440" y="113109"/>
                  <a:pt x="480615" y="169466"/>
                  <a:pt x="545306" y="207169"/>
                </a:cubicBezTo>
                <a:cubicBezTo>
                  <a:pt x="609997" y="244872"/>
                  <a:pt x="628848" y="274836"/>
                  <a:pt x="647700" y="304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6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 ripete il procedimento per un altro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=3)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dopodiché si procede con il metodo di falsa posizione.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blipFill>
                <a:blip r:embed="rId2"/>
                <a:stretch>
                  <a:fillRect l="-564" t="-4132" r="-564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000" y="1240549"/>
              <a:ext cx="11556000" cy="38709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123066460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326375010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</a:t>
                          </a:r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sSubSup>
                                <m:sSubSup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oMath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(NSW)</a:t>
                          </a:r>
                        </a:p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4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sub>
                                      <m:sup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45</m:t>
                                        </m:r>
                                      </m:sub>
                                    </m:s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sSubSup>
                                <m:sSubSupPr>
                                  <m:ctrlP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it-IT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oMath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  <m:sSubSup>
                                  <m:sSubSup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it-IT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>
                                      <m:sSubPr>
                                        <m:ctrlP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𝟒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𝟒𝟓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kPa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1.9186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0.592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0.5232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0.3924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0.7474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1.3901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36.718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4.909</a:t>
                          </a:r>
                        </a:p>
                      </a:txBody>
                      <a:tcPr marL="9525" marR="9525" marT="9525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0.2402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1.7949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0.6177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0.4253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0.3524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0.0729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0.7993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1.2905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34.088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it-IT" sz="18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2.606</a:t>
                          </a:r>
                        </a:p>
                      </a:txBody>
                      <a:tcPr marL="9525" marR="9525" marT="9525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2.6532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1.8369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0.4584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0.3663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0.7796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35.047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0.134</a:t>
                          </a:r>
                        </a:p>
                      </a:txBody>
                      <a:tcPr marL="9525" marR="9525" marT="9525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2.6703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0.4567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35.001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0.003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2.6708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4567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2.6708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4567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0.3656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000" y="1240549"/>
              <a:ext cx="11556000" cy="365760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1116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1123066460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326375010"/>
                        </a:ext>
                      </a:extLst>
                    </a:gridCol>
                    <a:gridCol w="972000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836" t="-1667" r="-727869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6154" t="-1667" r="-924615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8365" t="-1667" r="-655975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8462" t="-1667" r="-702308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798" t="-1667" r="-398907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5326" t="-1667" r="-296739" b="-4141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394" t="-1667" r="-110811" b="-41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9600" t="-1667" r="-129600" b="-41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2453" t="-1667" r="-1887" b="-41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385" t="-106087" r="-1265385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385" t="-106087" r="-1165385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836" t="-106087" r="-727869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6154" t="-106087" r="-924615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8365" t="-106087" r="-655975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8462" t="-106087" r="-702308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798" t="-106087" r="-398907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5326" t="-106087" r="-296739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0769" t="-106087" r="-320000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612" t="-106087" r="-222481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9600" t="-106087" r="-129600" b="-33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1.9186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0.592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0.5232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0.3924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0.7474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1.3901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36.718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4.909</a:t>
                          </a:r>
                        </a:p>
                      </a:txBody>
                      <a:tcPr marL="9525" marR="9525" marT="9525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0.2402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1.7949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0.6177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0.4253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0.3524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0.0729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0.7993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1.2905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34.088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9525" marR="9525" marT="9525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2453" t="-488525" r="-1887" b="-4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2.6532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1.8369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0.4584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0.3663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0.0921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0.7796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35.047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0.134</a:t>
                          </a:r>
                        </a:p>
                      </a:txBody>
                      <a:tcPr marL="9525" marR="9525" marT="9525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2.6703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0.4567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35.001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0.003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2.6708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4567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2.6708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4567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0.3656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</a:t>
                          </a:r>
                        </a:p>
                      </a:txBody>
                      <a:tcPr marL="9525" marR="9525" marT="9525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AD96A97F-0CF0-405F-B05F-118476E2D7D6}"/>
              </a:ext>
            </a:extLst>
          </p:cNvPr>
          <p:cNvGrpSpPr/>
          <p:nvPr/>
        </p:nvGrpSpPr>
        <p:grpSpPr>
          <a:xfrm>
            <a:off x="121657" y="3429000"/>
            <a:ext cx="797832" cy="2644727"/>
            <a:chOff x="399372" y="3565321"/>
            <a:chExt cx="797832" cy="2788346"/>
          </a:xfrm>
        </p:grpSpPr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85511AC2-5354-4362-9EA3-EAB4B05FC39F}"/>
                </a:ext>
              </a:extLst>
            </p:cNvPr>
            <p:cNvCxnSpPr>
              <a:cxnSpLocks/>
            </p:cNvCxnSpPr>
            <p:nvPr/>
          </p:nvCxnSpPr>
          <p:spPr>
            <a:xfrm>
              <a:off x="444616" y="3565321"/>
              <a:ext cx="0" cy="2788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7FB4DBC3-D4B0-4263-AF40-92B7ADD0B1AF}"/>
                </a:ext>
              </a:extLst>
            </p:cNvPr>
            <p:cNvCxnSpPr>
              <a:cxnSpLocks/>
            </p:cNvCxnSpPr>
            <p:nvPr/>
          </p:nvCxnSpPr>
          <p:spPr>
            <a:xfrm>
              <a:off x="399372" y="3565321"/>
              <a:ext cx="90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F2655A35-ED86-4468-ACC6-F3BA9DF15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616" y="6353667"/>
              <a:ext cx="7525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E395B89-1BDB-4A58-8680-682AF4901A30}"/>
                  </a:ext>
                </a:extLst>
              </p:cNvPr>
              <p:cNvSpPr/>
              <p:nvPr/>
            </p:nvSpPr>
            <p:spPr>
              <a:xfrm>
                <a:off x="1197280" y="5721706"/>
                <a:ext cx="4908459" cy="704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</m:t>
                          </m:r>
                        </m:sub>
                        <m:sup>
                          <m: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it-I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sup>
                      </m:sSubSup>
                      <m:r>
                        <a:rPr lang="it-I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  <m:sup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it-I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it-I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6E395B89-1BDB-4A58-8680-682AF4901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80" y="5721706"/>
                <a:ext cx="4908459" cy="704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/>
              <p:nvPr/>
            </p:nvSpPr>
            <p:spPr>
              <a:xfrm>
                <a:off x="2625140" y="871217"/>
                <a:ext cx="2001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=0.3602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140" y="871217"/>
                <a:ext cx="2001445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/>
              <p:nvPr/>
            </p:nvSpPr>
            <p:spPr>
              <a:xfrm>
                <a:off x="6244620" y="871217"/>
                <a:ext cx="1892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𝑓𝐿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=0.4724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20" y="871217"/>
                <a:ext cx="1892121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A5DD4DA-A098-4E30-B04A-7BE65E097F08}"/>
                  </a:ext>
                </a:extLst>
              </p:cNvPr>
              <p:cNvSpPr/>
              <p:nvPr/>
            </p:nvSpPr>
            <p:spPr>
              <a:xfrm>
                <a:off x="9377262" y="574185"/>
                <a:ext cx="18023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=26.41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A5DD4DA-A098-4E30-B04A-7BE65E097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262" y="574185"/>
                <a:ext cx="1802353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FE76AB2-F553-4071-A1D6-5B9AFAF80779}"/>
                  </a:ext>
                </a:extLst>
              </p:cNvPr>
              <p:cNvSpPr/>
              <p:nvPr/>
            </p:nvSpPr>
            <p:spPr>
              <a:xfrm>
                <a:off x="10423154" y="850917"/>
                <a:ext cx="1450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FE76AB2-F553-4071-A1D6-5B9AFAF80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154" y="850917"/>
                <a:ext cx="1450846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3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312C5B0-4C5F-40D7-837E-0B02F2D760AB}"/>
                  </a:ext>
                </a:extLst>
              </p:cNvPr>
              <p:cNvSpPr txBox="1"/>
              <p:nvPr/>
            </p:nvSpPr>
            <p:spPr>
              <a:xfrm>
                <a:off x="695999" y="1400876"/>
                <a:ext cx="5918686" cy="1497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Ripetiamo l’esercizio usando come variabile di tentativo il numero di Mach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a monte dell’onda d’urto.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Supponiamo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d>
                      <m:d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&lt;</m:t>
                        </m:r>
                        <m:sSub>
                          <m:sSubPr>
                            <m:ctrlP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it-IT" sz="2000" b="0" i="1" spc="-15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sub>
                        </m:s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=2.197</m:t>
                        </m:r>
                      </m:e>
                    </m:d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F312C5B0-4C5F-40D7-837E-0B02F2D76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400876"/>
                <a:ext cx="5918686" cy="1497269"/>
              </a:xfrm>
              <a:prstGeom prst="rect">
                <a:avLst/>
              </a:prstGeom>
              <a:blipFill>
                <a:blip r:embed="rId2"/>
                <a:stretch>
                  <a:fillRect l="-824" t="-2041" r="-1133" b="-69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ttangolo 81">
                <a:extLst>
                  <a:ext uri="{FF2B5EF4-FFF2-40B4-BE49-F238E27FC236}">
                    <a16:creationId xmlns:a16="http://schemas.microsoft.com/office/drawing/2014/main" id="{6E3299E0-15DD-4661-827E-D7BFDDE239A8}"/>
                  </a:ext>
                </a:extLst>
              </p:cNvPr>
              <p:cNvSpPr/>
              <p:nvPr/>
            </p:nvSpPr>
            <p:spPr>
              <a:xfrm>
                <a:off x="697924" y="3094591"/>
                <a:ext cx="10425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82" name="Rettangolo 81">
                <a:extLst>
                  <a:ext uri="{FF2B5EF4-FFF2-40B4-BE49-F238E27FC236}">
                    <a16:creationId xmlns:a16="http://schemas.microsoft.com/office/drawing/2014/main" id="{6E3299E0-15DD-4661-827E-D7BFDDE23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4" y="3094591"/>
                <a:ext cx="1042529" cy="400110"/>
              </a:xfrm>
              <a:prstGeom prst="rect">
                <a:avLst/>
              </a:prstGeom>
              <a:blipFill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Connettore 2 91">
            <a:extLst>
              <a:ext uri="{FF2B5EF4-FFF2-40B4-BE49-F238E27FC236}">
                <a16:creationId xmlns:a16="http://schemas.microsoft.com/office/drawing/2014/main" id="{A0B316DE-8A10-4E59-9859-C10208421C09}"/>
              </a:ext>
            </a:extLst>
          </p:cNvPr>
          <p:cNvCxnSpPr>
            <a:cxnSpLocks/>
          </p:cNvCxnSpPr>
          <p:nvPr/>
        </p:nvCxnSpPr>
        <p:spPr>
          <a:xfrm>
            <a:off x="1880192" y="3324955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tangolo 92">
            <a:extLst>
              <a:ext uri="{FF2B5EF4-FFF2-40B4-BE49-F238E27FC236}">
                <a16:creationId xmlns:a16="http://schemas.microsoft.com/office/drawing/2014/main" id="{B32B93C9-2E9B-473B-9D41-38F42ABF4594}"/>
              </a:ext>
            </a:extLst>
          </p:cNvPr>
          <p:cNvSpPr/>
          <p:nvPr/>
        </p:nvSpPr>
        <p:spPr>
          <a:xfrm>
            <a:off x="2027046" y="2929979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ttangolo 95">
                <a:extLst>
                  <a:ext uri="{FF2B5EF4-FFF2-40B4-BE49-F238E27FC236}">
                    <a16:creationId xmlns:a16="http://schemas.microsoft.com/office/drawing/2014/main" id="{3B1FBB32-93A9-4DE5-8299-7239C369D8D9}"/>
                  </a:ext>
                </a:extLst>
              </p:cNvPr>
              <p:cNvSpPr/>
              <p:nvPr/>
            </p:nvSpPr>
            <p:spPr>
              <a:xfrm>
                <a:off x="2896872" y="3006951"/>
                <a:ext cx="1053109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6" name="Rettangolo 95">
                <a:extLst>
                  <a:ext uri="{FF2B5EF4-FFF2-40B4-BE49-F238E27FC236}">
                    <a16:creationId xmlns:a16="http://schemas.microsoft.com/office/drawing/2014/main" id="{3B1FBB32-93A9-4DE5-8299-7239C369D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72" y="3006951"/>
                <a:ext cx="1053109" cy="682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ttangolo 96">
                <a:extLst>
                  <a:ext uri="{FF2B5EF4-FFF2-40B4-BE49-F238E27FC236}">
                    <a16:creationId xmlns:a16="http://schemas.microsoft.com/office/drawing/2014/main" id="{C2B8D512-AE87-4DA7-ABCD-B679E5BFA164}"/>
                  </a:ext>
                </a:extLst>
              </p:cNvPr>
              <p:cNvSpPr/>
              <p:nvPr/>
            </p:nvSpPr>
            <p:spPr>
              <a:xfrm>
                <a:off x="713814" y="3786346"/>
                <a:ext cx="2897588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7" name="Rettangolo 96">
                <a:extLst>
                  <a:ext uri="{FF2B5EF4-FFF2-40B4-BE49-F238E27FC236}">
                    <a16:creationId xmlns:a16="http://schemas.microsoft.com/office/drawing/2014/main" id="{C2B8D512-AE87-4DA7-ABCD-B679E5BFA1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14" y="3786346"/>
                <a:ext cx="2897588" cy="682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ttangolo 97">
                <a:extLst>
                  <a:ext uri="{FF2B5EF4-FFF2-40B4-BE49-F238E27FC236}">
                    <a16:creationId xmlns:a16="http://schemas.microsoft.com/office/drawing/2014/main" id="{C8B99791-2B01-4F56-93A3-23AF08AA2992}"/>
                  </a:ext>
                </a:extLst>
              </p:cNvPr>
              <p:cNvSpPr/>
              <p:nvPr/>
            </p:nvSpPr>
            <p:spPr>
              <a:xfrm>
                <a:off x="3547342" y="3945438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0.0552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98" name="Rettangolo 97">
                <a:extLst>
                  <a:ext uri="{FF2B5EF4-FFF2-40B4-BE49-F238E27FC236}">
                    <a16:creationId xmlns:a16="http://schemas.microsoft.com/office/drawing/2014/main" id="{C8B99791-2B01-4F56-93A3-23AF08AA2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42" y="3945438"/>
                <a:ext cx="100860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49A9C4B8-8753-48E1-9669-EABC3D53BC62}"/>
                  </a:ext>
                </a:extLst>
              </p:cNvPr>
              <p:cNvSpPr/>
              <p:nvPr/>
            </p:nvSpPr>
            <p:spPr>
              <a:xfrm>
                <a:off x="4720376" y="3811059"/>
                <a:ext cx="240693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000" dirty="0"/>
                  <a:t>(con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𝑓</m:t>
                    </m:r>
                    <m:sSubSup>
                      <m:sSub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=0.3602)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49A9C4B8-8753-48E1-9669-EABC3D53BC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76" y="3811059"/>
                <a:ext cx="2406935" cy="707886"/>
              </a:xfrm>
              <a:prstGeom prst="rect">
                <a:avLst/>
              </a:prstGeom>
              <a:blipFill>
                <a:blip r:embed="rId7"/>
                <a:stretch>
                  <a:fillRect l="-2532" t="-4310" b="-86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ttangolo 99">
                <a:extLst>
                  <a:ext uri="{FF2B5EF4-FFF2-40B4-BE49-F238E27FC236}">
                    <a16:creationId xmlns:a16="http://schemas.microsoft.com/office/drawing/2014/main" id="{DA03B644-92C2-45EC-9B66-70C418444321}"/>
                  </a:ext>
                </a:extLst>
              </p:cNvPr>
              <p:cNvSpPr/>
              <p:nvPr/>
            </p:nvSpPr>
            <p:spPr>
              <a:xfrm>
                <a:off x="636244" y="4767754"/>
                <a:ext cx="10425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0" name="Rettangolo 99">
                <a:extLst>
                  <a:ext uri="{FF2B5EF4-FFF2-40B4-BE49-F238E27FC236}">
                    <a16:creationId xmlns:a16="http://schemas.microsoft.com/office/drawing/2014/main" id="{DA03B644-92C2-45EC-9B66-70C418444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4" y="4767754"/>
                <a:ext cx="1042529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Connettore 2 100">
            <a:extLst>
              <a:ext uri="{FF2B5EF4-FFF2-40B4-BE49-F238E27FC236}">
                <a16:creationId xmlns:a16="http://schemas.microsoft.com/office/drawing/2014/main" id="{0E72C883-9569-44C0-AB83-1483C6F42064}"/>
              </a:ext>
            </a:extLst>
          </p:cNvPr>
          <p:cNvCxnSpPr>
            <a:cxnSpLocks/>
          </p:cNvCxnSpPr>
          <p:nvPr/>
        </p:nvCxnSpPr>
        <p:spPr>
          <a:xfrm>
            <a:off x="1818512" y="4967809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39D363FA-EE1B-4244-8722-BC86898FE336}"/>
              </a:ext>
            </a:extLst>
          </p:cNvPr>
          <p:cNvSpPr/>
          <p:nvPr/>
        </p:nvSpPr>
        <p:spPr>
          <a:xfrm>
            <a:off x="1814895" y="4582307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3AB4840A-83E5-4AFF-B88B-8CA2F1DB820F}"/>
                  </a:ext>
                </a:extLst>
              </p:cNvPr>
              <p:cNvSpPr/>
              <p:nvPr/>
            </p:nvSpPr>
            <p:spPr>
              <a:xfrm>
                <a:off x="2896872" y="4767754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3AB4840A-83E5-4AFF-B88B-8CA2F1DB8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872" y="4767754"/>
                <a:ext cx="82862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tangolo 103">
                <a:extLst>
                  <a:ext uri="{FF2B5EF4-FFF2-40B4-BE49-F238E27FC236}">
                    <a16:creationId xmlns:a16="http://schemas.microsoft.com/office/drawing/2014/main" id="{0E67868F-15E7-492B-A709-A89A85967B9F}"/>
                  </a:ext>
                </a:extLst>
              </p:cNvPr>
              <p:cNvSpPr/>
              <p:nvPr/>
            </p:nvSpPr>
            <p:spPr>
              <a:xfrm>
                <a:off x="3643277" y="4767754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0.5774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4" name="Rettangolo 103">
                <a:extLst>
                  <a:ext uri="{FF2B5EF4-FFF2-40B4-BE49-F238E27FC236}">
                    <a16:creationId xmlns:a16="http://schemas.microsoft.com/office/drawing/2014/main" id="{0E67868F-15E7-492B-A709-A89A85967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77" y="4767754"/>
                <a:ext cx="100860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Connettore 2 104">
            <a:extLst>
              <a:ext uri="{FF2B5EF4-FFF2-40B4-BE49-F238E27FC236}">
                <a16:creationId xmlns:a16="http://schemas.microsoft.com/office/drawing/2014/main" id="{FACBBA3D-31AB-45C8-9C46-8B5D41B3E661}"/>
              </a:ext>
            </a:extLst>
          </p:cNvPr>
          <p:cNvCxnSpPr>
            <a:cxnSpLocks/>
          </p:cNvCxnSpPr>
          <p:nvPr/>
        </p:nvCxnSpPr>
        <p:spPr>
          <a:xfrm>
            <a:off x="4747471" y="4967809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DB6B7EDB-E94B-4F51-928B-AB19B777F3AD}"/>
              </a:ext>
            </a:extLst>
          </p:cNvPr>
          <p:cNvSpPr/>
          <p:nvPr/>
        </p:nvSpPr>
        <p:spPr>
          <a:xfrm>
            <a:off x="4894325" y="458230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tangolo 106">
                <a:extLst>
                  <a:ext uri="{FF2B5EF4-FFF2-40B4-BE49-F238E27FC236}">
                    <a16:creationId xmlns:a16="http://schemas.microsoft.com/office/drawing/2014/main" id="{CB302BE5-718A-406A-B31B-9002192925BA}"/>
                  </a:ext>
                </a:extLst>
              </p:cNvPr>
              <p:cNvSpPr/>
              <p:nvPr/>
            </p:nvSpPr>
            <p:spPr>
              <a:xfrm>
                <a:off x="5685889" y="4604092"/>
                <a:ext cx="1053109" cy="681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7" name="Rettangolo 106">
                <a:extLst>
                  <a:ext uri="{FF2B5EF4-FFF2-40B4-BE49-F238E27FC236}">
                    <a16:creationId xmlns:a16="http://schemas.microsoft.com/office/drawing/2014/main" id="{CB302BE5-718A-406A-B31B-900219292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889" y="4604092"/>
                <a:ext cx="1053109" cy="6817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ttangolo 107">
                <a:extLst>
                  <a:ext uri="{FF2B5EF4-FFF2-40B4-BE49-F238E27FC236}">
                    <a16:creationId xmlns:a16="http://schemas.microsoft.com/office/drawing/2014/main" id="{DD58AEAD-36BD-4276-843E-4E76BB0D7474}"/>
                  </a:ext>
                </a:extLst>
              </p:cNvPr>
              <p:cNvSpPr/>
              <p:nvPr/>
            </p:nvSpPr>
            <p:spPr>
              <a:xfrm>
                <a:off x="6667467" y="4763184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0.5879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8" name="Rettangolo 107">
                <a:extLst>
                  <a:ext uri="{FF2B5EF4-FFF2-40B4-BE49-F238E27FC236}">
                    <a16:creationId xmlns:a16="http://schemas.microsoft.com/office/drawing/2014/main" id="{DD58AEAD-36BD-4276-843E-4E76BB0D7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67" y="4763184"/>
                <a:ext cx="100860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ttangolo 108">
                <a:extLst>
                  <a:ext uri="{FF2B5EF4-FFF2-40B4-BE49-F238E27FC236}">
                    <a16:creationId xmlns:a16="http://schemas.microsoft.com/office/drawing/2014/main" id="{5A0BF3A8-8133-4D11-9BE7-7A214B413BC3}"/>
                  </a:ext>
                </a:extLst>
              </p:cNvPr>
              <p:cNvSpPr/>
              <p:nvPr/>
            </p:nvSpPr>
            <p:spPr>
              <a:xfrm>
                <a:off x="7649045" y="4744899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9" name="Rettangolo 108">
                <a:extLst>
                  <a:ext uri="{FF2B5EF4-FFF2-40B4-BE49-F238E27FC236}">
                    <a16:creationId xmlns:a16="http://schemas.microsoft.com/office/drawing/2014/main" id="{5A0BF3A8-8133-4D11-9BE7-7A214B413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045" y="4744899"/>
                <a:ext cx="46519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ttangolo 109">
                <a:extLst>
                  <a:ext uri="{FF2B5EF4-FFF2-40B4-BE49-F238E27FC236}">
                    <a16:creationId xmlns:a16="http://schemas.microsoft.com/office/drawing/2014/main" id="{57DBC26E-D17F-4E76-A428-E74117CA89DD}"/>
                  </a:ext>
                </a:extLst>
              </p:cNvPr>
              <p:cNvSpPr/>
              <p:nvPr/>
            </p:nvSpPr>
            <p:spPr>
              <a:xfrm>
                <a:off x="8007530" y="4641554"/>
                <a:ext cx="3446649" cy="688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0" name="Rettangolo 109">
                <a:extLst>
                  <a:ext uri="{FF2B5EF4-FFF2-40B4-BE49-F238E27FC236}">
                    <a16:creationId xmlns:a16="http://schemas.microsoft.com/office/drawing/2014/main" id="{57DBC26E-D17F-4E76-A428-E74117CA8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30" y="4641554"/>
                <a:ext cx="3446649" cy="688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ttangolo 110">
                <a:extLst>
                  <a:ext uri="{FF2B5EF4-FFF2-40B4-BE49-F238E27FC236}">
                    <a16:creationId xmlns:a16="http://schemas.microsoft.com/office/drawing/2014/main" id="{931EA888-639C-482D-A836-C0CD0EA8660B}"/>
                  </a:ext>
                </a:extLst>
              </p:cNvPr>
              <p:cNvSpPr/>
              <p:nvPr/>
            </p:nvSpPr>
            <p:spPr>
              <a:xfrm>
                <a:off x="11265929" y="4801219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0.1706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1" name="Rettangolo 110">
                <a:extLst>
                  <a:ext uri="{FF2B5EF4-FFF2-40B4-BE49-F238E27FC236}">
                    <a16:creationId xmlns:a16="http://schemas.microsoft.com/office/drawing/2014/main" id="{931EA888-639C-482D-A836-C0CD0EA86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929" y="4801219"/>
                <a:ext cx="1008609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tangolo 111">
                <a:extLst>
                  <a:ext uri="{FF2B5EF4-FFF2-40B4-BE49-F238E27FC236}">
                    <a16:creationId xmlns:a16="http://schemas.microsoft.com/office/drawing/2014/main" id="{2389B11C-1064-460A-95A2-EE743144387B}"/>
                  </a:ext>
                </a:extLst>
              </p:cNvPr>
              <p:cNvSpPr/>
              <p:nvPr/>
            </p:nvSpPr>
            <p:spPr>
              <a:xfrm>
                <a:off x="604997" y="5326963"/>
                <a:ext cx="1890582" cy="684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=0.1706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2" name="Rettangolo 111">
                <a:extLst>
                  <a:ext uri="{FF2B5EF4-FFF2-40B4-BE49-F238E27FC236}">
                    <a16:creationId xmlns:a16="http://schemas.microsoft.com/office/drawing/2014/main" id="{2389B11C-1064-460A-95A2-EE7431443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97" y="5326963"/>
                <a:ext cx="1890582" cy="6846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DF7E4AC6-3C05-4304-B822-AA25D027EAC4}"/>
              </a:ext>
            </a:extLst>
          </p:cNvPr>
          <p:cNvCxnSpPr>
            <a:cxnSpLocks/>
          </p:cNvCxnSpPr>
          <p:nvPr/>
        </p:nvCxnSpPr>
        <p:spPr>
          <a:xfrm>
            <a:off x="2472653" y="5734081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969697AC-1F22-40D2-A2A0-24633146B189}"/>
              </a:ext>
            </a:extLst>
          </p:cNvPr>
          <p:cNvSpPr/>
          <p:nvPr/>
        </p:nvSpPr>
        <p:spPr>
          <a:xfrm>
            <a:off x="2619507" y="5348579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tangolo 114">
                <a:extLst>
                  <a:ext uri="{FF2B5EF4-FFF2-40B4-BE49-F238E27FC236}">
                    <a16:creationId xmlns:a16="http://schemas.microsoft.com/office/drawing/2014/main" id="{71F126DB-1804-4989-B48A-C2535360A1D8}"/>
                  </a:ext>
                </a:extLst>
              </p:cNvPr>
              <p:cNvSpPr/>
              <p:nvPr/>
            </p:nvSpPr>
            <p:spPr>
              <a:xfrm>
                <a:off x="2337763" y="5746914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5" name="Rettangolo 114">
                <a:extLst>
                  <a:ext uri="{FF2B5EF4-FFF2-40B4-BE49-F238E27FC236}">
                    <a16:creationId xmlns:a16="http://schemas.microsoft.com/office/drawing/2014/main" id="{71F126DB-1804-4989-B48A-C2535360A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63" y="5746914"/>
                <a:ext cx="1062342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ttangolo 115">
                <a:extLst>
                  <a:ext uri="{FF2B5EF4-FFF2-40B4-BE49-F238E27FC236}">
                    <a16:creationId xmlns:a16="http://schemas.microsoft.com/office/drawing/2014/main" id="{3C22838F-2C21-452A-A8C8-E22E5FFD52C5}"/>
                  </a:ext>
                </a:extLst>
              </p:cNvPr>
              <p:cNvSpPr/>
              <p:nvPr/>
            </p:nvSpPr>
            <p:spPr>
              <a:xfrm>
                <a:off x="3412069" y="5458841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6" name="Rettangolo 115">
                <a:extLst>
                  <a:ext uri="{FF2B5EF4-FFF2-40B4-BE49-F238E27FC236}">
                    <a16:creationId xmlns:a16="http://schemas.microsoft.com/office/drawing/2014/main" id="{3C22838F-2C21-452A-A8C8-E22E5FFD5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69" y="5458841"/>
                <a:ext cx="82862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63493C7C-7B64-4DAB-835B-1F3DE7F09016}"/>
                  </a:ext>
                </a:extLst>
              </p:cNvPr>
              <p:cNvSpPr/>
              <p:nvPr/>
            </p:nvSpPr>
            <p:spPr>
              <a:xfrm>
                <a:off x="4158474" y="5458841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0.7209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7" name="Rettangolo 116">
                <a:extLst>
                  <a:ext uri="{FF2B5EF4-FFF2-40B4-BE49-F238E27FC236}">
                    <a16:creationId xmlns:a16="http://schemas.microsoft.com/office/drawing/2014/main" id="{63493C7C-7B64-4DAB-835B-1F3DE7F09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74" y="5458841"/>
                <a:ext cx="1008609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ttangolo 117">
                <a:extLst>
                  <a:ext uri="{FF2B5EF4-FFF2-40B4-BE49-F238E27FC236}">
                    <a16:creationId xmlns:a16="http://schemas.microsoft.com/office/drawing/2014/main" id="{215A534C-39FF-4AF9-B095-EFE53A247359}"/>
                  </a:ext>
                </a:extLst>
              </p:cNvPr>
              <p:cNvSpPr/>
              <p:nvPr/>
            </p:nvSpPr>
            <p:spPr>
              <a:xfrm>
                <a:off x="5305817" y="5390493"/>
                <a:ext cx="760143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18" name="Rettangolo 117">
                <a:extLst>
                  <a:ext uri="{FF2B5EF4-FFF2-40B4-BE49-F238E27FC236}">
                    <a16:creationId xmlns:a16="http://schemas.microsoft.com/office/drawing/2014/main" id="{215A534C-39FF-4AF9-B095-EFE53A247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17" y="5390493"/>
                <a:ext cx="760143" cy="6871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ttangolo 119">
                <a:extLst>
                  <a:ext uri="{FF2B5EF4-FFF2-40B4-BE49-F238E27FC236}">
                    <a16:creationId xmlns:a16="http://schemas.microsoft.com/office/drawing/2014/main" id="{776FE300-F415-4D22-A176-7BB80F6C1488}"/>
                  </a:ext>
                </a:extLst>
              </p:cNvPr>
              <p:cNvSpPr/>
              <p:nvPr/>
            </p:nvSpPr>
            <p:spPr>
              <a:xfrm>
                <a:off x="5923844" y="5473500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1.4462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0" name="Rettangolo 119">
                <a:extLst>
                  <a:ext uri="{FF2B5EF4-FFF2-40B4-BE49-F238E27FC236}">
                    <a16:creationId xmlns:a16="http://schemas.microsoft.com/office/drawing/2014/main" id="{776FE300-F415-4D22-A176-7BB80F6C1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44" y="5473500"/>
                <a:ext cx="1008609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ttangolo 126">
                <a:extLst>
                  <a:ext uri="{FF2B5EF4-FFF2-40B4-BE49-F238E27FC236}">
                    <a16:creationId xmlns:a16="http://schemas.microsoft.com/office/drawing/2014/main" id="{569E349F-992A-4505-B516-8D67C8031137}"/>
                  </a:ext>
                </a:extLst>
              </p:cNvPr>
              <p:cNvSpPr/>
              <p:nvPr/>
            </p:nvSpPr>
            <p:spPr>
              <a:xfrm>
                <a:off x="636244" y="6142157"/>
                <a:ext cx="1667572" cy="687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7" name="Rettangolo 126">
                <a:extLst>
                  <a:ext uri="{FF2B5EF4-FFF2-40B4-BE49-F238E27FC236}">
                    <a16:creationId xmlns:a16="http://schemas.microsoft.com/office/drawing/2014/main" id="{569E349F-992A-4505-B516-8D67C8031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44" y="6142157"/>
                <a:ext cx="1667572" cy="68717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ttangolo 127">
                <a:extLst>
                  <a:ext uri="{FF2B5EF4-FFF2-40B4-BE49-F238E27FC236}">
                    <a16:creationId xmlns:a16="http://schemas.microsoft.com/office/drawing/2014/main" id="{4F639507-F55E-49C2-8D68-24B08D8FFD6C}"/>
                  </a:ext>
                </a:extLst>
              </p:cNvPr>
              <p:cNvSpPr/>
              <p:nvPr/>
            </p:nvSpPr>
            <p:spPr>
              <a:xfrm>
                <a:off x="2163692" y="6259798"/>
                <a:ext cx="14800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38.201 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r>
                  <a:rPr lang="it-IT" sz="2000" dirty="0"/>
                  <a:t> </a:t>
                </a:r>
              </a:p>
            </p:txBody>
          </p:sp>
        </mc:Choice>
        <mc:Fallback xmlns="">
          <p:sp>
            <p:nvSpPr>
              <p:cNvPr id="128" name="Rettangolo 127">
                <a:extLst>
                  <a:ext uri="{FF2B5EF4-FFF2-40B4-BE49-F238E27FC236}">
                    <a16:creationId xmlns:a16="http://schemas.microsoft.com/office/drawing/2014/main" id="{4F639507-F55E-49C2-8D68-24B08D8FF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92" y="6259798"/>
                <a:ext cx="1480005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ttangolo 128">
                <a:extLst>
                  <a:ext uri="{FF2B5EF4-FFF2-40B4-BE49-F238E27FC236}">
                    <a16:creationId xmlns:a16="http://schemas.microsoft.com/office/drawing/2014/main" id="{69A8905C-0195-4CF4-A9FE-FC66B34B887B}"/>
                  </a:ext>
                </a:extLst>
              </p:cNvPr>
              <p:cNvSpPr/>
              <p:nvPr/>
            </p:nvSpPr>
            <p:spPr>
              <a:xfrm>
                <a:off x="3591045" y="6260112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29" name="Rettangolo 128">
                <a:extLst>
                  <a:ext uri="{FF2B5EF4-FFF2-40B4-BE49-F238E27FC236}">
                    <a16:creationId xmlns:a16="http://schemas.microsoft.com/office/drawing/2014/main" id="{69A8905C-0195-4CF4-A9FE-FC66B34B8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45" y="6260112"/>
                <a:ext cx="465191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ttangolo 129">
                <a:extLst>
                  <a:ext uri="{FF2B5EF4-FFF2-40B4-BE49-F238E27FC236}">
                    <a16:creationId xmlns:a16="http://schemas.microsoft.com/office/drawing/2014/main" id="{1EE5A31B-23F6-4142-BEF3-5DBE504B354D}"/>
                  </a:ext>
                </a:extLst>
              </p:cNvPr>
              <p:cNvSpPr/>
              <p:nvPr/>
            </p:nvSpPr>
            <p:spPr>
              <a:xfrm>
                <a:off x="4234770" y="6152920"/>
                <a:ext cx="2135951" cy="671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err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0" name="Rettangolo 129">
                <a:extLst>
                  <a:ext uri="{FF2B5EF4-FFF2-40B4-BE49-F238E27FC236}">
                    <a16:creationId xmlns:a16="http://schemas.microsoft.com/office/drawing/2014/main" id="{1EE5A31B-23F6-4142-BEF3-5DBE504B3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770" y="6152920"/>
                <a:ext cx="2135951" cy="6713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ttangolo 130">
                <a:extLst>
                  <a:ext uri="{FF2B5EF4-FFF2-40B4-BE49-F238E27FC236}">
                    <a16:creationId xmlns:a16="http://schemas.microsoft.com/office/drawing/2014/main" id="{C24E9062-4326-4833-B61B-6C90E0FE2ED9}"/>
                  </a:ext>
                </a:extLst>
              </p:cNvPr>
              <p:cNvSpPr/>
              <p:nvPr/>
            </p:nvSpPr>
            <p:spPr>
              <a:xfrm>
                <a:off x="6248769" y="6260112"/>
                <a:ext cx="1093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9.146%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1" name="Rettangolo 130">
                <a:extLst>
                  <a:ext uri="{FF2B5EF4-FFF2-40B4-BE49-F238E27FC236}">
                    <a16:creationId xmlns:a16="http://schemas.microsoft.com/office/drawing/2014/main" id="{C24E9062-4326-4833-B61B-6C90E0FE2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769" y="6260112"/>
                <a:ext cx="1093569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ttangolo 136">
                <a:extLst>
                  <a:ext uri="{FF2B5EF4-FFF2-40B4-BE49-F238E27FC236}">
                    <a16:creationId xmlns:a16="http://schemas.microsoft.com/office/drawing/2014/main" id="{30753572-6036-4BB2-B1BC-75F4F3025B79}"/>
                  </a:ext>
                </a:extLst>
              </p:cNvPr>
              <p:cNvSpPr/>
              <p:nvPr/>
            </p:nvSpPr>
            <p:spPr>
              <a:xfrm>
                <a:off x="3864741" y="3148079"/>
                <a:ext cx="865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0.305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37" name="Rettangolo 136">
                <a:extLst>
                  <a:ext uri="{FF2B5EF4-FFF2-40B4-BE49-F238E27FC236}">
                    <a16:creationId xmlns:a16="http://schemas.microsoft.com/office/drawing/2014/main" id="{30753572-6036-4BB2-B1BC-75F4F3025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41" y="3148079"/>
                <a:ext cx="865942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Elemento grafico 69">
            <a:extLst>
              <a:ext uri="{FF2B5EF4-FFF2-40B4-BE49-F238E27FC236}">
                <a16:creationId xmlns:a16="http://schemas.microsoft.com/office/drawing/2014/main" id="{C4D34575-2183-499C-9926-4543E20EED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076873" y="1711195"/>
            <a:ext cx="4468350" cy="2855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7A658E24-5FAE-4A9A-9F9F-A25EA0CEC382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iii.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=1.181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35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È presente un’onda d’urto nel condotto adiabatico 2-5.</a:t>
                </a:r>
              </a:p>
            </p:txBody>
          </p:sp>
        </mc:Choice>
        <mc:Fallback xmlns="">
          <p:sp>
            <p:nvSpPr>
              <p:cNvPr id="71" name="CasellaDiTesto 70">
                <a:extLst>
                  <a:ext uri="{FF2B5EF4-FFF2-40B4-BE49-F238E27FC236}">
                    <a16:creationId xmlns:a16="http://schemas.microsoft.com/office/drawing/2014/main" id="{7A658E24-5FAE-4A9A-9F9F-A25EA0CEC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30"/>
                <a:stretch>
                  <a:fillRect l="-824" t="-3665" r="-1133" b="-94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ttangolo 71">
            <a:extLst>
              <a:ext uri="{FF2B5EF4-FFF2-40B4-BE49-F238E27FC236}">
                <a16:creationId xmlns:a16="http://schemas.microsoft.com/office/drawing/2014/main" id="{A42AD4A7-0B41-4B21-9602-7FC1EEE8C378}"/>
              </a:ext>
            </a:extLst>
          </p:cNvPr>
          <p:cNvSpPr/>
          <p:nvPr/>
        </p:nvSpPr>
        <p:spPr>
          <a:xfrm>
            <a:off x="11181453" y="3920394"/>
            <a:ext cx="134364" cy="12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3" name="Gruppo 72">
            <a:extLst>
              <a:ext uri="{FF2B5EF4-FFF2-40B4-BE49-F238E27FC236}">
                <a16:creationId xmlns:a16="http://schemas.microsoft.com/office/drawing/2014/main" id="{561B0C5F-4BCA-462B-BF91-A9F8DA9203B2}"/>
              </a:ext>
            </a:extLst>
          </p:cNvPr>
          <p:cNvGrpSpPr/>
          <p:nvPr/>
        </p:nvGrpSpPr>
        <p:grpSpPr>
          <a:xfrm>
            <a:off x="7386244" y="1926434"/>
            <a:ext cx="3324448" cy="2158574"/>
            <a:chOff x="7394575" y="1875203"/>
            <a:chExt cx="3666251" cy="2137202"/>
          </a:xfrm>
        </p:grpSpPr>
        <p:sp>
          <p:nvSpPr>
            <p:cNvPr id="74" name="Figura a mano libera: forma 73">
              <a:extLst>
                <a:ext uri="{FF2B5EF4-FFF2-40B4-BE49-F238E27FC236}">
                  <a16:creationId xmlns:a16="http://schemas.microsoft.com/office/drawing/2014/main" id="{C8944FEA-0F51-4052-9F61-AF19E44B19C4}"/>
                </a:ext>
              </a:extLst>
            </p:cNvPr>
            <p:cNvSpPr/>
            <p:nvPr/>
          </p:nvSpPr>
          <p:spPr>
            <a:xfrm>
              <a:off x="7394575" y="1875203"/>
              <a:ext cx="2651125" cy="1963372"/>
            </a:xfrm>
            <a:custGeom>
              <a:avLst/>
              <a:gdLst>
                <a:gd name="connsiteX0" fmla="*/ 0 w 2651125"/>
                <a:gd name="connsiteY0" fmla="*/ 1222 h 1963372"/>
                <a:gd name="connsiteX1" fmla="*/ 130175 w 2651125"/>
                <a:gd name="connsiteY1" fmla="*/ 1222 h 1963372"/>
                <a:gd name="connsiteX2" fmla="*/ 336550 w 2651125"/>
                <a:gd name="connsiteY2" fmla="*/ 13922 h 1963372"/>
                <a:gd name="connsiteX3" fmla="*/ 508000 w 2651125"/>
                <a:gd name="connsiteY3" fmla="*/ 42497 h 1963372"/>
                <a:gd name="connsiteX4" fmla="*/ 717550 w 2651125"/>
                <a:gd name="connsiteY4" fmla="*/ 86947 h 1963372"/>
                <a:gd name="connsiteX5" fmla="*/ 974725 w 2651125"/>
                <a:gd name="connsiteY5" fmla="*/ 182197 h 1963372"/>
                <a:gd name="connsiteX6" fmla="*/ 1158875 w 2651125"/>
                <a:gd name="connsiteY6" fmla="*/ 290147 h 1963372"/>
                <a:gd name="connsiteX7" fmla="*/ 1406525 w 2651125"/>
                <a:gd name="connsiteY7" fmla="*/ 525097 h 1963372"/>
                <a:gd name="connsiteX8" fmla="*/ 1619250 w 2651125"/>
                <a:gd name="connsiteY8" fmla="*/ 798147 h 1963372"/>
                <a:gd name="connsiteX9" fmla="*/ 1781175 w 2651125"/>
                <a:gd name="connsiteY9" fmla="*/ 1029922 h 1963372"/>
                <a:gd name="connsiteX10" fmla="*/ 1952625 w 2651125"/>
                <a:gd name="connsiteY10" fmla="*/ 1306147 h 1963372"/>
                <a:gd name="connsiteX11" fmla="*/ 2193925 w 2651125"/>
                <a:gd name="connsiteY11" fmla="*/ 1601422 h 1963372"/>
                <a:gd name="connsiteX12" fmla="*/ 2400300 w 2651125"/>
                <a:gd name="connsiteY12" fmla="*/ 1801447 h 1963372"/>
                <a:gd name="connsiteX13" fmla="*/ 2498725 w 2651125"/>
                <a:gd name="connsiteY13" fmla="*/ 1871297 h 1963372"/>
                <a:gd name="connsiteX14" fmla="*/ 2651125 w 2651125"/>
                <a:gd name="connsiteY14" fmla="*/ 1963372 h 19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1125" h="1963372">
                  <a:moveTo>
                    <a:pt x="0" y="1222"/>
                  </a:moveTo>
                  <a:cubicBezTo>
                    <a:pt x="37041" y="163"/>
                    <a:pt x="74083" y="-895"/>
                    <a:pt x="130175" y="1222"/>
                  </a:cubicBezTo>
                  <a:cubicBezTo>
                    <a:pt x="186267" y="3339"/>
                    <a:pt x="273579" y="7043"/>
                    <a:pt x="336550" y="13922"/>
                  </a:cubicBezTo>
                  <a:cubicBezTo>
                    <a:pt x="399521" y="20801"/>
                    <a:pt x="444500" y="30326"/>
                    <a:pt x="508000" y="42497"/>
                  </a:cubicBezTo>
                  <a:cubicBezTo>
                    <a:pt x="571500" y="54668"/>
                    <a:pt x="639763" y="63664"/>
                    <a:pt x="717550" y="86947"/>
                  </a:cubicBezTo>
                  <a:cubicBezTo>
                    <a:pt x="795337" y="110230"/>
                    <a:pt x="901171" y="148330"/>
                    <a:pt x="974725" y="182197"/>
                  </a:cubicBezTo>
                  <a:cubicBezTo>
                    <a:pt x="1048279" y="216064"/>
                    <a:pt x="1086908" y="232997"/>
                    <a:pt x="1158875" y="290147"/>
                  </a:cubicBezTo>
                  <a:cubicBezTo>
                    <a:pt x="1230842" y="347297"/>
                    <a:pt x="1329796" y="440430"/>
                    <a:pt x="1406525" y="525097"/>
                  </a:cubicBezTo>
                  <a:cubicBezTo>
                    <a:pt x="1483254" y="609764"/>
                    <a:pt x="1556808" y="714010"/>
                    <a:pt x="1619250" y="798147"/>
                  </a:cubicBezTo>
                  <a:cubicBezTo>
                    <a:pt x="1681692" y="882284"/>
                    <a:pt x="1725613" y="945255"/>
                    <a:pt x="1781175" y="1029922"/>
                  </a:cubicBezTo>
                  <a:cubicBezTo>
                    <a:pt x="1836737" y="1114589"/>
                    <a:pt x="1883833" y="1210897"/>
                    <a:pt x="1952625" y="1306147"/>
                  </a:cubicBezTo>
                  <a:cubicBezTo>
                    <a:pt x="2021417" y="1401397"/>
                    <a:pt x="2119313" y="1518872"/>
                    <a:pt x="2193925" y="1601422"/>
                  </a:cubicBezTo>
                  <a:cubicBezTo>
                    <a:pt x="2268537" y="1683972"/>
                    <a:pt x="2349500" y="1756468"/>
                    <a:pt x="2400300" y="1801447"/>
                  </a:cubicBezTo>
                  <a:cubicBezTo>
                    <a:pt x="2451100" y="1846426"/>
                    <a:pt x="2456921" y="1844310"/>
                    <a:pt x="2498725" y="1871297"/>
                  </a:cubicBezTo>
                  <a:cubicBezTo>
                    <a:pt x="2540529" y="1898285"/>
                    <a:pt x="2595827" y="1930828"/>
                    <a:pt x="2651125" y="1963372"/>
                  </a:cubicBezTo>
                </a:path>
              </a:pathLst>
            </a:custGeom>
            <a:ln w="28575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Figura a mano libera: forma 74">
              <a:extLst>
                <a:ext uri="{FF2B5EF4-FFF2-40B4-BE49-F238E27FC236}">
                  <a16:creationId xmlns:a16="http://schemas.microsoft.com/office/drawing/2014/main" id="{C12476CF-1344-4662-8D8E-9CD8DBE6FD89}"/>
                </a:ext>
              </a:extLst>
            </p:cNvPr>
            <p:cNvSpPr/>
            <p:nvPr/>
          </p:nvSpPr>
          <p:spPr>
            <a:xfrm>
              <a:off x="10055225" y="3841750"/>
              <a:ext cx="879475" cy="166627"/>
            </a:xfrm>
            <a:custGeom>
              <a:avLst/>
              <a:gdLst>
                <a:gd name="connsiteX0" fmla="*/ 0 w 879475"/>
                <a:gd name="connsiteY0" fmla="*/ 0 h 166627"/>
                <a:gd name="connsiteX1" fmla="*/ 165100 w 879475"/>
                <a:gd name="connsiteY1" fmla="*/ 66675 h 166627"/>
                <a:gd name="connsiteX2" fmla="*/ 371475 w 879475"/>
                <a:gd name="connsiteY2" fmla="*/ 114300 h 166627"/>
                <a:gd name="connsiteX3" fmla="*/ 561975 w 879475"/>
                <a:gd name="connsiteY3" fmla="*/ 149225 h 166627"/>
                <a:gd name="connsiteX4" fmla="*/ 777875 w 879475"/>
                <a:gd name="connsiteY4" fmla="*/ 165100 h 166627"/>
                <a:gd name="connsiteX5" fmla="*/ 879475 w 879475"/>
                <a:gd name="connsiteY5" fmla="*/ 165100 h 1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475" h="166627">
                  <a:moveTo>
                    <a:pt x="0" y="0"/>
                  </a:moveTo>
                  <a:cubicBezTo>
                    <a:pt x="51593" y="23812"/>
                    <a:pt x="103187" y="47625"/>
                    <a:pt x="165100" y="66675"/>
                  </a:cubicBezTo>
                  <a:cubicBezTo>
                    <a:pt x="227013" y="85725"/>
                    <a:pt x="305329" y="100542"/>
                    <a:pt x="371475" y="114300"/>
                  </a:cubicBezTo>
                  <a:cubicBezTo>
                    <a:pt x="437621" y="128058"/>
                    <a:pt x="494242" y="140758"/>
                    <a:pt x="561975" y="149225"/>
                  </a:cubicBezTo>
                  <a:cubicBezTo>
                    <a:pt x="629708" y="157692"/>
                    <a:pt x="724959" y="162454"/>
                    <a:pt x="777875" y="165100"/>
                  </a:cubicBezTo>
                  <a:cubicBezTo>
                    <a:pt x="830791" y="167746"/>
                    <a:pt x="855133" y="166423"/>
                    <a:pt x="879475" y="16510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Figura a mano libera: forma 75">
              <a:extLst>
                <a:ext uri="{FF2B5EF4-FFF2-40B4-BE49-F238E27FC236}">
                  <a16:creationId xmlns:a16="http://schemas.microsoft.com/office/drawing/2014/main" id="{0580DE17-0468-4F95-9322-1D20297909CF}"/>
                </a:ext>
              </a:extLst>
            </p:cNvPr>
            <p:cNvSpPr/>
            <p:nvPr/>
          </p:nvSpPr>
          <p:spPr>
            <a:xfrm>
              <a:off x="10934700" y="3967139"/>
              <a:ext cx="126126" cy="45266"/>
            </a:xfrm>
            <a:custGeom>
              <a:avLst/>
              <a:gdLst>
                <a:gd name="connsiteX0" fmla="*/ 0 w 320675"/>
                <a:gd name="connsiteY0" fmla="*/ 130175 h 130175"/>
                <a:gd name="connsiteX1" fmla="*/ 142875 w 320675"/>
                <a:gd name="connsiteY1" fmla="*/ 69850 h 130175"/>
                <a:gd name="connsiteX2" fmla="*/ 260350 w 320675"/>
                <a:gd name="connsiteY2" fmla="*/ 19050 h 130175"/>
                <a:gd name="connsiteX3" fmla="*/ 320675 w 320675"/>
                <a:gd name="connsiteY3" fmla="*/ 0 h 13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675" h="130175">
                  <a:moveTo>
                    <a:pt x="0" y="130175"/>
                  </a:moveTo>
                  <a:lnTo>
                    <a:pt x="142875" y="69850"/>
                  </a:lnTo>
                  <a:cubicBezTo>
                    <a:pt x="186267" y="51329"/>
                    <a:pt x="230717" y="30692"/>
                    <a:pt x="260350" y="19050"/>
                  </a:cubicBezTo>
                  <a:cubicBezTo>
                    <a:pt x="289983" y="7408"/>
                    <a:pt x="305329" y="3704"/>
                    <a:pt x="320675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9B055C0C-6AA8-4FBB-A4D4-FE6E3786DD54}"/>
                </a:ext>
              </a:extLst>
            </p:cNvPr>
            <p:cNvCxnSpPr>
              <a:cxnSpLocks/>
            </p:cNvCxnSpPr>
            <p:nvPr/>
          </p:nvCxnSpPr>
          <p:spPr>
            <a:xfrm>
              <a:off x="11060826" y="3025745"/>
              <a:ext cx="0" cy="941394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3147520C-6CCB-4F36-8676-0A0DB33247DC}"/>
              </a:ext>
            </a:extLst>
          </p:cNvPr>
          <p:cNvCxnSpPr/>
          <p:nvPr/>
        </p:nvCxnSpPr>
        <p:spPr>
          <a:xfrm>
            <a:off x="10702714" y="668843"/>
            <a:ext cx="0" cy="77084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6EFE421E-2AC2-40EC-8B1C-760FC225EF40}"/>
                  </a:ext>
                </a:extLst>
              </p:cNvPr>
              <p:cNvSpPr/>
              <p:nvPr/>
            </p:nvSpPr>
            <p:spPr>
              <a:xfrm>
                <a:off x="11398021" y="334821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it-IT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5.00 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6EFE421E-2AC2-40EC-8B1C-760FC225E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348216"/>
                <a:ext cx="869149" cy="27699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po 79">
            <a:extLst>
              <a:ext uri="{FF2B5EF4-FFF2-40B4-BE49-F238E27FC236}">
                <a16:creationId xmlns:a16="http://schemas.microsoft.com/office/drawing/2014/main" id="{1127B657-2FE2-4DDA-A2AE-F749BFC7836C}"/>
              </a:ext>
            </a:extLst>
          </p:cNvPr>
          <p:cNvGrpSpPr>
            <a:grpSpLocks noChangeAspect="1"/>
          </p:cNvGrpSpPr>
          <p:nvPr/>
        </p:nvGrpSpPr>
        <p:grpSpPr>
          <a:xfrm>
            <a:off x="7078266" y="394365"/>
            <a:ext cx="4386068" cy="1046258"/>
            <a:chOff x="3402151" y="5205990"/>
            <a:chExt cx="5244966" cy="1175355"/>
          </a:xfrm>
        </p:grpSpPr>
        <p:sp>
          <p:nvSpPr>
            <p:cNvPr id="81" name="Figura a mano libera: forma 80">
              <a:extLst>
                <a:ext uri="{FF2B5EF4-FFF2-40B4-BE49-F238E27FC236}">
                  <a16:creationId xmlns:a16="http://schemas.microsoft.com/office/drawing/2014/main" id="{A8429627-D5EC-4EDC-8347-9D9509A7AE57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3" name="Connettore diritto 82">
              <a:extLst>
                <a:ext uri="{FF2B5EF4-FFF2-40B4-BE49-F238E27FC236}">
                  <a16:creationId xmlns:a16="http://schemas.microsoft.com/office/drawing/2014/main" id="{F2F9274E-AE93-4948-AB0B-7D51124EBC8B}"/>
                </a:ext>
              </a:extLst>
            </p:cNvPr>
            <p:cNvCxnSpPr>
              <a:cxnSpLocks/>
              <a:stCxn id="81" idx="13"/>
            </p:cNvCxnSpPr>
            <p:nvPr/>
          </p:nvCxnSpPr>
          <p:spPr>
            <a:xfrm>
              <a:off x="7638228" y="5548292"/>
              <a:ext cx="89133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diritto 83">
              <a:extLst>
                <a:ext uri="{FF2B5EF4-FFF2-40B4-BE49-F238E27FC236}">
                  <a16:creationId xmlns:a16="http://schemas.microsoft.com/office/drawing/2014/main" id="{64CB0BE4-A61E-4986-A78D-9F06191FBC6B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diritto 84">
              <a:extLst>
                <a:ext uri="{FF2B5EF4-FFF2-40B4-BE49-F238E27FC236}">
                  <a16:creationId xmlns:a16="http://schemas.microsoft.com/office/drawing/2014/main" id="{51880472-49B0-4D8B-9AAF-CFF71D925A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055" y="5788895"/>
              <a:ext cx="9525" cy="5924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diritto 85">
              <a:extLst>
                <a:ext uri="{FF2B5EF4-FFF2-40B4-BE49-F238E27FC236}">
                  <a16:creationId xmlns:a16="http://schemas.microsoft.com/office/drawing/2014/main" id="{E85B9BC7-F3C0-4A74-B1B4-C4AFFC310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033" y="5549981"/>
              <a:ext cx="9525" cy="8145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sellaDiTesto 86">
                  <a:extLst>
                    <a:ext uri="{FF2B5EF4-FFF2-40B4-BE49-F238E27FC236}">
                      <a16:creationId xmlns:a16="http://schemas.microsoft.com/office/drawing/2014/main" id="{5720A648-AC9E-4F4E-9FF3-CA783BEA0FE5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32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073097A2-8D86-4A50-A9C9-D791501D8A89}"/>
                    </a:ext>
                  </a:extLst>
                </p:cNvPr>
                <p:cNvSpPr txBox="1"/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073097A2-8D86-4A50-A9C9-D791501D8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0997" y="5222150"/>
                  <a:ext cx="431305" cy="311178"/>
                </a:xfrm>
                <a:prstGeom prst="rect">
                  <a:avLst/>
                </a:prstGeom>
                <a:blipFill>
                  <a:blip r:embed="rId33"/>
                  <a:stretch>
                    <a:fillRect l="-13559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2F128E3E-0AD6-4036-9F42-9AD8E25BCF9D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2F128E3E-0AD6-4036-9F42-9AD8E25BC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431305" cy="311178"/>
                </a:xfrm>
                <a:prstGeom prst="rect">
                  <a:avLst/>
                </a:prstGeom>
                <a:blipFill>
                  <a:blip r:embed="rId34"/>
                  <a:stretch>
                    <a:fillRect l="-15254" r="-16949" b="-888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Connettore diritto 89">
              <a:extLst>
                <a:ext uri="{FF2B5EF4-FFF2-40B4-BE49-F238E27FC236}">
                  <a16:creationId xmlns:a16="http://schemas.microsoft.com/office/drawing/2014/main" id="{D504AFD8-6C0B-44FC-A846-042ED3887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297" y="555697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3F4B1AA2-F786-4551-9CBB-179DA4DAB788}"/>
                  </a:ext>
                </a:extLst>
              </p:cNvPr>
              <p:cNvSpPr/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90.32 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1" name="Rettangolo 90">
                <a:extLst>
                  <a:ext uri="{FF2B5EF4-FFF2-40B4-BE49-F238E27FC236}">
                    <a16:creationId xmlns:a16="http://schemas.microsoft.com/office/drawing/2014/main" id="{3F4B1AA2-F786-4551-9CBB-179DA4DAB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95866"/>
                <a:ext cx="869149" cy="27699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ttangolo 93">
                <a:extLst>
                  <a:ext uri="{FF2B5EF4-FFF2-40B4-BE49-F238E27FC236}">
                    <a16:creationId xmlns:a16="http://schemas.microsoft.com/office/drawing/2014/main" id="{E9E1AD98-1687-4C96-AF2D-752B774665BF}"/>
                  </a:ext>
                </a:extLst>
              </p:cNvPr>
              <p:cNvSpPr/>
              <p:nvPr/>
            </p:nvSpPr>
            <p:spPr>
              <a:xfrm>
                <a:off x="11406479" y="3499306"/>
                <a:ext cx="86594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26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</m:t>
                      </m:r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4" name="Rettangolo 93">
                <a:extLst>
                  <a:ext uri="{FF2B5EF4-FFF2-40B4-BE49-F238E27FC236}">
                    <a16:creationId xmlns:a16="http://schemas.microsoft.com/office/drawing/2014/main" id="{E9E1AD98-1687-4C96-AF2D-752B77466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499306"/>
                <a:ext cx="865943" cy="276999"/>
              </a:xfrm>
              <a:prstGeom prst="rect">
                <a:avLst/>
              </a:prstGeom>
              <a:blipFill>
                <a:blip r:embed="rId3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B3696A47-7F65-4216-AD3E-A9D99BF66CA0}"/>
                  </a:ext>
                </a:extLst>
              </p:cNvPr>
              <p:cNvSpPr/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41.30 </m:t>
                      </m:r>
                      <m:r>
                        <m:rPr>
                          <m:sty m:val="p"/>
                        </m:rPr>
                        <a:rPr lang="it-IT" sz="1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B3696A47-7F65-4216-AD3E-A9D99BF66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3186471"/>
                <a:ext cx="869149" cy="276999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igura a mano libera: forma 118">
            <a:extLst>
              <a:ext uri="{FF2B5EF4-FFF2-40B4-BE49-F238E27FC236}">
                <a16:creationId xmlns:a16="http://schemas.microsoft.com/office/drawing/2014/main" id="{A1766D11-1D73-4887-A1E4-6023AD67D440}"/>
              </a:ext>
            </a:extLst>
          </p:cNvPr>
          <p:cNvSpPr/>
          <p:nvPr/>
        </p:nvSpPr>
        <p:spPr>
          <a:xfrm>
            <a:off x="10713244" y="3083719"/>
            <a:ext cx="647700" cy="304800"/>
          </a:xfrm>
          <a:custGeom>
            <a:avLst/>
            <a:gdLst>
              <a:gd name="connsiteX0" fmla="*/ 0 w 647700"/>
              <a:gd name="connsiteY0" fmla="*/ 0 h 304800"/>
              <a:gd name="connsiteX1" fmla="*/ 259556 w 647700"/>
              <a:gd name="connsiteY1" fmla="*/ 78581 h 304800"/>
              <a:gd name="connsiteX2" fmla="*/ 545306 w 647700"/>
              <a:gd name="connsiteY2" fmla="*/ 207169 h 304800"/>
              <a:gd name="connsiteX3" fmla="*/ 647700 w 647700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" h="304800">
                <a:moveTo>
                  <a:pt x="0" y="0"/>
                </a:moveTo>
                <a:cubicBezTo>
                  <a:pt x="84336" y="22026"/>
                  <a:pt x="168672" y="44053"/>
                  <a:pt x="259556" y="78581"/>
                </a:cubicBezTo>
                <a:cubicBezTo>
                  <a:pt x="350440" y="113109"/>
                  <a:pt x="480615" y="169466"/>
                  <a:pt x="545306" y="207169"/>
                </a:cubicBezTo>
                <a:cubicBezTo>
                  <a:pt x="609997" y="244872"/>
                  <a:pt x="628848" y="274836"/>
                  <a:pt x="647700" y="304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6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93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4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4" grpId="0"/>
      <p:bldP spid="115" grpId="0"/>
      <p:bldP spid="116" grpId="0"/>
      <p:bldP spid="117" grpId="0"/>
      <p:bldP spid="118" grpId="0"/>
      <p:bldP spid="120" grpId="0"/>
      <p:bldP spid="127" grpId="0"/>
      <p:bldP spid="128" grpId="0"/>
      <p:bldP spid="129" grpId="0"/>
      <p:bldP spid="130" grpId="0"/>
      <p:bldP spid="131" grpId="0"/>
      <p:bldP spid="1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 ripete il procedimento per un altro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i="1" spc="-1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it-IT" sz="2000" i="1" spc="-15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1.5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dopodiché si procede con il metodo di falsa posizione.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D14724E-DC8A-4F2E-8F51-4506981F4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blipFill>
                <a:blip r:embed="rId2"/>
                <a:stretch>
                  <a:fillRect l="-564" t="-4132" r="-564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5998" y="1240549"/>
              <a:ext cx="10958991" cy="356590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78749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24999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824999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162498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162498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12306646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326375010"/>
                        </a:ext>
                      </a:extLst>
                    </a:gridCol>
                    <a:gridCol w="1012498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sub>
                                      <m: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(NSW)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4</m:t>
                                            </m:r>
                                          </m:sub>
                                          <m:sup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‐</m:t>
                                        </m:r>
                                        <m:d>
                                          <m:dPr>
                                            <m:ctrlP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𝐿</m:t>
                                            </m:r>
                                            <m:r>
                                              <a:rPr lang="it-IT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‐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panose="020B0604020202020204" pitchFamily="34" charset="0"/>
                                                  </a:rPr>
                                                  <m:t>23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num>
                                  <m:den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sSubSup>
                                <m:sSubSup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lang="it-IT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sub>
                                      <m:sup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den>
                                </m:f>
                                <m:sSubSup>
                                  <m:sSub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𝟑</m:t>
                                        </m:r>
                                      </m:sub>
                                      <m:sup>
                                        <m:r>
                                          <a:rPr lang="it-IT" sz="1800" b="1" i="1" dirty="0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 dirty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𝟒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𝟓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kPa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0.0552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0.5774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0.5879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0.1706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1.4462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38.201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9.1456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0.2241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0.7011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0.206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-0.0422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1.0691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0.9245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24.419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30.232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1.8839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0.2692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0.5988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0.4956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0.1142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0.7602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1.3642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36.034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2.9556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1.8497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0.2582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0.6058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0.4685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0.0981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0.7741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1.3373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35.324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0.6091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0.4562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34.986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it-IT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/>
                                </a:rPr>
                                <m:t>−</m:t>
                              </m:r>
                            </m:oMath>
                          </a14:m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0.0409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0.4567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0911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0.0006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5F71E684-2B51-4D3D-8A76-5F0DABB52E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5998" y="1240549"/>
              <a:ext cx="10958991" cy="3565906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787499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824999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824999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1162498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162498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584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  <a:gridCol w="936000">
                      <a:extLst>
                        <a:ext uri="{9D8B030D-6E8A-4147-A177-3AD203B41FA5}">
                          <a16:colId xmlns:a16="http://schemas.microsoft.com/office/drawing/2014/main" val="112306646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326375010"/>
                        </a:ext>
                      </a:extLst>
                    </a:gridCol>
                    <a:gridCol w="1012498">
                      <a:extLst>
                        <a:ext uri="{9D8B030D-6E8A-4147-A177-3AD203B41FA5}">
                          <a16:colId xmlns:a16="http://schemas.microsoft.com/office/drawing/2014/main" val="713515276"/>
                        </a:ext>
                      </a:extLst>
                    </a:gridCol>
                  </a:tblGrid>
                  <a:tr h="63982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424" t="-1905" r="-633508" b="-4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053" t="-1905" r="-536842" b="-4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000" t="-1905" r="-618310" b="-4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000" t="-1905" r="-237692" b="-47142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5342" t="-1905" r="-101303" b="-47142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9296" t="-1905" r="-119014" b="-4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3133" t="-1905" r="-1807" b="-4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86771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4853" t="-93043" r="-1129412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296" t="-93043" r="-1037778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424" t="-93043" r="-633508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053" t="-93043" r="-536842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0000" t="-93043" r="-618310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000" t="-93043" r="-237692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8182" t="-93043" r="-301299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73856" t="-93043" r="-203268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49296" t="-93043" r="-119014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20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0.305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0.0552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0.5774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0.5879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0.1706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0.7209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1.4462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38.201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9.1456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0.2241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0.7011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0.206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-0.0422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1.0691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0.9245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24.419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3133" t="-463934" r="-180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1.8839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0.2692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0.5988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0.4956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0.1142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0.7602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1.3642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36.034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2.9556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1.8497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0.2582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0.6058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0.4685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0.0981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0.7741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1.3373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35.324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0.927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0.6091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0.4562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0.0908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1.3245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34.986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83133" t="-763934" r="-180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1.8347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0.2533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0.1068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0.6089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0.4567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0911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0.7805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1.3251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952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0.0006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uppo 3">
            <a:extLst>
              <a:ext uri="{FF2B5EF4-FFF2-40B4-BE49-F238E27FC236}">
                <a16:creationId xmlns:a16="http://schemas.microsoft.com/office/drawing/2014/main" id="{AD96A97F-0CF0-405F-B05F-118476E2D7D6}"/>
              </a:ext>
            </a:extLst>
          </p:cNvPr>
          <p:cNvGrpSpPr/>
          <p:nvPr/>
        </p:nvGrpSpPr>
        <p:grpSpPr>
          <a:xfrm>
            <a:off x="451857" y="3333750"/>
            <a:ext cx="797832" cy="2638377"/>
            <a:chOff x="399372" y="3565321"/>
            <a:chExt cx="797832" cy="2788346"/>
          </a:xfrm>
        </p:grpSpPr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85511AC2-5354-4362-9EA3-EAB4B05FC39F}"/>
                </a:ext>
              </a:extLst>
            </p:cNvPr>
            <p:cNvCxnSpPr>
              <a:cxnSpLocks/>
            </p:cNvCxnSpPr>
            <p:nvPr/>
          </p:nvCxnSpPr>
          <p:spPr>
            <a:xfrm>
              <a:off x="444616" y="3565321"/>
              <a:ext cx="0" cy="2788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7FB4DBC3-D4B0-4263-AF40-92B7ADD0B1AF}"/>
                </a:ext>
              </a:extLst>
            </p:cNvPr>
            <p:cNvCxnSpPr>
              <a:cxnSpLocks/>
            </p:cNvCxnSpPr>
            <p:nvPr/>
          </p:nvCxnSpPr>
          <p:spPr>
            <a:xfrm>
              <a:off x="399372" y="3565321"/>
              <a:ext cx="90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F2655A35-ED86-4468-ACC6-F3BA9DF15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616" y="6353667"/>
              <a:ext cx="7525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/>
              <p:nvPr/>
            </p:nvSpPr>
            <p:spPr>
              <a:xfrm>
                <a:off x="2625140" y="871217"/>
                <a:ext cx="2001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=0.3602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F368FED5-0FE1-435E-B654-D567FA1F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140" y="871217"/>
                <a:ext cx="2001445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/>
              <p:nvPr/>
            </p:nvSpPr>
            <p:spPr>
              <a:xfrm>
                <a:off x="6244620" y="871217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it-IT" i="1" smtClean="0">
                          <a:latin typeface="Cambria Math" panose="02040503050406030204" pitchFamily="18" charset="0"/>
                        </a:rPr>
                        <m:t>𝑓𝐿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1A2BF0DF-288B-4B5C-971B-BBF5F9958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620" y="871217"/>
                <a:ext cx="1635641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A5DD4DA-A098-4E30-B04A-7BE65E097F08}"/>
                  </a:ext>
                </a:extLst>
              </p:cNvPr>
              <p:cNvSpPr/>
              <p:nvPr/>
            </p:nvSpPr>
            <p:spPr>
              <a:xfrm>
                <a:off x="9377262" y="574185"/>
                <a:ext cx="18023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=26.41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A5DD4DA-A098-4E30-B04A-7BE65E097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262" y="574185"/>
                <a:ext cx="1802353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FE76AB2-F553-4071-A1D6-5B9AFAF80779}"/>
                  </a:ext>
                </a:extLst>
              </p:cNvPr>
              <p:cNvSpPr/>
              <p:nvPr/>
            </p:nvSpPr>
            <p:spPr>
              <a:xfrm>
                <a:off x="10058519" y="871217"/>
                <a:ext cx="1883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=39.904 </m:t>
                      </m:r>
                      <m:r>
                        <m:rPr>
                          <m:sty m:val="p"/>
                        </m:rPr>
                        <a:rPr lang="it-I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CFE76AB2-F553-4071-A1D6-5B9AFAF80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519" y="871217"/>
                <a:ext cx="1883657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74C37061-EA85-4FF5-80CC-AFA52B552C59}"/>
                  </a:ext>
                </a:extLst>
              </p:cNvPr>
              <p:cNvSpPr/>
              <p:nvPr/>
            </p:nvSpPr>
            <p:spPr>
              <a:xfrm>
                <a:off x="1249689" y="5629601"/>
                <a:ext cx="4241289" cy="714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74C37061-EA85-4FF5-80CC-AFA52B552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9" y="5629601"/>
                <a:ext cx="4241289" cy="7143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63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2D06D14C-8791-4C9C-AB2D-A42837DCE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6787" y="1608137"/>
            <a:ext cx="4467225" cy="290512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0837EAB2-43EE-479F-84CB-28723FA09C32}"/>
              </a:ext>
            </a:extLst>
          </p:cNvPr>
          <p:cNvGrpSpPr>
            <a:grpSpLocks noChangeAspect="1"/>
          </p:cNvGrpSpPr>
          <p:nvPr/>
        </p:nvGrpSpPr>
        <p:grpSpPr>
          <a:xfrm>
            <a:off x="7495896" y="394351"/>
            <a:ext cx="4386068" cy="1055183"/>
            <a:chOff x="3402151" y="5205990"/>
            <a:chExt cx="5244966" cy="1185383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049EF268-E042-49DA-9794-5F6C62C0B91C}"/>
                </a:ext>
              </a:extLst>
            </p:cNvPr>
            <p:cNvSpPr/>
            <p:nvPr/>
          </p:nvSpPr>
          <p:spPr>
            <a:xfrm>
              <a:off x="3612278" y="5205990"/>
              <a:ext cx="1066800" cy="594729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8F20219C-A0DB-4850-B864-BBB07DB308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9078" y="5542776"/>
              <a:ext cx="370135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FDCF98C0-CC08-4A94-BF5B-59A05F102920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6A047B92-8C3A-4740-A420-4A5257F406B5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 flipH="1">
              <a:off x="4145678" y="5798921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B13EA6A7-33DD-47C3-83FF-2A37305CA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0018" y="5561249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6AA8F9C2-809D-41F4-9C04-B26281CA1D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77F59FF3-CA93-4BFD-A88E-701E046CA8E2}"/>
                    </a:ext>
                  </a:extLst>
                </p:cNvPr>
                <p:cNvSpPr txBox="1"/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77F59FF3-CA93-4BFD-A88E-701E046CA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8000" r="-44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9A70D60D-37EA-4DDF-9CF3-8F9A1D8D6375}"/>
                    </a:ext>
                  </a:extLst>
                </p:cNvPr>
                <p:cNvSpPr txBox="1"/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9A70D60D-37EA-4DDF-9CF3-8F9A1D8D6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6000" r="-2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13D3E04-63D6-46DE-97D6-8623117FADFC}"/>
                    </a:ext>
                  </a:extLst>
                </p:cNvPr>
                <p:cNvSpPr txBox="1"/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13D3E04-63D6-46DE-97D6-8623117FAD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6000" r="-28000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94B4D4-AAB2-401B-9671-646F28019127}"/>
              </a:ext>
            </a:extLst>
          </p:cNvPr>
          <p:cNvSpPr txBox="1"/>
          <p:nvPr/>
        </p:nvSpPr>
        <p:spPr>
          <a:xfrm>
            <a:off x="676988" y="180000"/>
            <a:ext cx="64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Noto il numero di Mach dalle tabelle del moto alla Fanno (FF) si trova: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62EE0E4-1043-4AD3-BEF8-A898B5257187}"/>
                  </a:ext>
                </a:extLst>
              </p:cNvPr>
              <p:cNvSpPr txBox="1"/>
              <p:nvPr/>
            </p:nvSpPr>
            <p:spPr>
              <a:xfrm>
                <a:off x="676988" y="1034772"/>
                <a:ext cx="216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Punto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 </a:t>
                </a:r>
                <a14:m>
                  <m:oMath xmlns:m="http://schemas.openxmlformats.org/officeDocument/2006/math"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spc="-1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162EE0E4-1043-4AD3-BEF8-A898B5257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8" y="1034772"/>
                <a:ext cx="2160000" cy="400110"/>
              </a:xfrm>
              <a:prstGeom prst="rect">
                <a:avLst/>
              </a:prstGeom>
              <a:blipFill>
                <a:blip r:embed="rId7"/>
                <a:stretch>
                  <a:fillRect l="-2260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5D20E4B-85B2-49D2-BDE8-627E2969E57F}"/>
                  </a:ext>
                </a:extLst>
              </p:cNvPr>
              <p:cNvSpPr/>
              <p:nvPr/>
            </p:nvSpPr>
            <p:spPr>
              <a:xfrm>
                <a:off x="676988" y="1581768"/>
                <a:ext cx="1536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=0.306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5D20E4B-85B2-49D2-BDE8-627E2969E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8" y="1581768"/>
                <a:ext cx="153644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6C522EF-1A5C-4AA8-90A4-9CA92CDBE517}"/>
              </a:ext>
            </a:extLst>
          </p:cNvPr>
          <p:cNvCxnSpPr>
            <a:cxnSpLocks/>
          </p:cNvCxnSpPr>
          <p:nvPr/>
        </p:nvCxnSpPr>
        <p:spPr>
          <a:xfrm>
            <a:off x="2166061" y="1829858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ED2BA715-75DC-48F2-95C8-0E9346069D0C}"/>
              </a:ext>
            </a:extLst>
          </p:cNvPr>
          <p:cNvSpPr/>
          <p:nvPr/>
        </p:nvSpPr>
        <p:spPr>
          <a:xfrm>
            <a:off x="2312915" y="143488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CB1FF0E-F849-4529-AC08-71B662A94328}"/>
                  </a:ext>
                </a:extLst>
              </p:cNvPr>
              <p:cNvSpPr/>
              <p:nvPr/>
            </p:nvSpPr>
            <p:spPr>
              <a:xfrm>
                <a:off x="3347251" y="1412178"/>
                <a:ext cx="773160" cy="686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CB1FF0E-F849-4529-AC08-71B662A94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251" y="1412178"/>
                <a:ext cx="773160" cy="6860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4F599902-6DD2-41C1-B9B4-B73BCB523283}"/>
                  </a:ext>
                </a:extLst>
              </p:cNvPr>
              <p:cNvSpPr/>
              <p:nvPr/>
            </p:nvSpPr>
            <p:spPr>
              <a:xfrm>
                <a:off x="5232400" y="1387620"/>
                <a:ext cx="1066126" cy="683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4F599902-6DD2-41C1-B9B4-B73BCB523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1387620"/>
                <a:ext cx="1066126" cy="683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9B8603D5-20B6-4F5F-8C67-A8DBA573E354}"/>
                  </a:ext>
                </a:extLst>
              </p:cNvPr>
              <p:cNvSpPr/>
              <p:nvPr/>
            </p:nvSpPr>
            <p:spPr>
              <a:xfrm>
                <a:off x="4039963" y="152890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3.548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9B8603D5-20B6-4F5F-8C67-A8DBA573E3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63" y="1528902"/>
                <a:ext cx="86594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45CA0A1A-1152-4A1A-BB84-E0F6AEA60B59}"/>
                  </a:ext>
                </a:extLst>
              </p:cNvPr>
              <p:cNvSpPr/>
              <p:nvPr/>
            </p:nvSpPr>
            <p:spPr>
              <a:xfrm>
                <a:off x="6194452" y="1559382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5.0287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45CA0A1A-1152-4A1A-BB84-E0F6AEA60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52" y="1559382"/>
                <a:ext cx="100860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o 24">
            <a:extLst>
              <a:ext uri="{FF2B5EF4-FFF2-40B4-BE49-F238E27FC236}">
                <a16:creationId xmlns:a16="http://schemas.microsoft.com/office/drawing/2014/main" id="{7685F6CE-FC67-4886-A619-E8CEEA8EB2D5}"/>
              </a:ext>
            </a:extLst>
          </p:cNvPr>
          <p:cNvGrpSpPr/>
          <p:nvPr/>
        </p:nvGrpSpPr>
        <p:grpSpPr>
          <a:xfrm>
            <a:off x="10471251" y="1608137"/>
            <a:ext cx="1312761" cy="3215402"/>
            <a:chOff x="10471251" y="1608137"/>
            <a:chExt cx="1312761" cy="3215402"/>
          </a:xfrm>
        </p:grpSpPr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511323AA-8AD5-4876-AC31-FAF9F1E17AC0}"/>
                </a:ext>
              </a:extLst>
            </p:cNvPr>
            <p:cNvCxnSpPr/>
            <p:nvPr/>
          </p:nvCxnSpPr>
          <p:spPr>
            <a:xfrm>
              <a:off x="10471251" y="1608137"/>
              <a:ext cx="0" cy="299995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882AF442-E503-4EF1-B74B-B6A92796DBE9}"/>
                    </a:ext>
                  </a:extLst>
                </p:cNvPr>
                <p:cNvSpPr txBox="1"/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=5.029</m:t>
                        </m:r>
                      </m:oMath>
                    </m:oMathPara>
                  </a14:m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882AF442-E503-4EF1-B74B-B6A92796DB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4673" r="-2336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C1E27C99-4C62-488E-991C-66D3E7AC5135}"/>
                  </a:ext>
                </a:extLst>
              </p:cNvPr>
              <p:cNvSpPr/>
              <p:nvPr/>
            </p:nvSpPr>
            <p:spPr>
              <a:xfrm>
                <a:off x="676988" y="2177102"/>
                <a:ext cx="4990340" cy="737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3.548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⋅0.937⋅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C1E27C99-4C62-488E-991C-66D3E7AC5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8" y="2177102"/>
                <a:ext cx="4990340" cy="7377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CBC76A2D-F12A-4B8F-BF38-AA25D862E431}"/>
                  </a:ext>
                </a:extLst>
              </p:cNvPr>
              <p:cNvSpPr/>
              <p:nvPr/>
            </p:nvSpPr>
            <p:spPr>
              <a:xfrm>
                <a:off x="5516120" y="2348601"/>
                <a:ext cx="13707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26.41 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CBC76A2D-F12A-4B8F-BF38-AA25D862E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120" y="2348601"/>
                <a:ext cx="1370760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B48E82FA-BFD8-410F-A4A8-79B5B9EA4208}"/>
                  </a:ext>
                </a:extLst>
              </p:cNvPr>
              <p:cNvSpPr txBox="1"/>
              <p:nvPr/>
            </p:nvSpPr>
            <p:spPr>
              <a:xfrm>
                <a:off x="676988" y="3061690"/>
                <a:ext cx="2160000" cy="40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Punto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  </a:t>
                </a:r>
                <a14:m>
                  <m:oMath xmlns:m="http://schemas.openxmlformats.org/officeDocument/2006/math"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spc="-1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B48E82FA-BFD8-410F-A4A8-79B5B9EA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8" y="3061690"/>
                <a:ext cx="2160000" cy="406778"/>
              </a:xfrm>
              <a:prstGeom prst="rect">
                <a:avLst/>
              </a:prstGeom>
              <a:blipFill>
                <a:blip r:embed="rId16"/>
                <a:stretch>
                  <a:fillRect l="-2260" t="-7463" b="-23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68EB0F49-0696-49D2-A9CB-671E3BC9868A}"/>
                  </a:ext>
                </a:extLst>
              </p:cNvPr>
              <p:cNvSpPr/>
              <p:nvPr/>
            </p:nvSpPr>
            <p:spPr>
              <a:xfrm>
                <a:off x="676988" y="3608686"/>
                <a:ext cx="1535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=0.547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68EB0F49-0696-49D2-A9CB-671E3BC98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8" y="3608686"/>
                <a:ext cx="1535549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71C79DCF-C4D0-4542-8645-38685262FB91}"/>
              </a:ext>
            </a:extLst>
          </p:cNvPr>
          <p:cNvCxnSpPr>
            <a:cxnSpLocks/>
          </p:cNvCxnSpPr>
          <p:nvPr/>
        </p:nvCxnSpPr>
        <p:spPr>
          <a:xfrm>
            <a:off x="2166061" y="3856776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043341D3-11C9-470C-8F10-0EA099D72D4C}"/>
              </a:ext>
            </a:extLst>
          </p:cNvPr>
          <p:cNvSpPr/>
          <p:nvPr/>
        </p:nvSpPr>
        <p:spPr>
          <a:xfrm>
            <a:off x="2312915" y="346180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3164AC40-2240-4E7A-A074-61B364ABFD7A}"/>
                  </a:ext>
                </a:extLst>
              </p:cNvPr>
              <p:cNvSpPr/>
              <p:nvPr/>
            </p:nvSpPr>
            <p:spPr>
              <a:xfrm>
                <a:off x="3347251" y="3439096"/>
                <a:ext cx="773160" cy="686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3164AC40-2240-4E7A-A074-61B364ABF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251" y="3439096"/>
                <a:ext cx="773160" cy="68608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C32301C3-431F-45C6-883D-0EE34D918D4B}"/>
                  </a:ext>
                </a:extLst>
              </p:cNvPr>
              <p:cNvSpPr/>
              <p:nvPr/>
            </p:nvSpPr>
            <p:spPr>
              <a:xfrm>
                <a:off x="5232400" y="3414538"/>
                <a:ext cx="1066126" cy="683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C32301C3-431F-45C6-883D-0EE34D918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3414538"/>
                <a:ext cx="1066126" cy="68332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D2287761-19F8-4D73-A27B-A1DC9A3060B3}"/>
                  </a:ext>
                </a:extLst>
              </p:cNvPr>
              <p:cNvSpPr/>
              <p:nvPr/>
            </p:nvSpPr>
            <p:spPr>
              <a:xfrm>
                <a:off x="4039963" y="355582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1.94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D2287761-19F8-4D73-A27B-A1DC9A30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63" y="3555820"/>
                <a:ext cx="865943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6DEF17F1-D11B-4687-9FFC-033F114FA641}"/>
                  </a:ext>
                </a:extLst>
              </p:cNvPr>
              <p:cNvSpPr/>
              <p:nvPr/>
            </p:nvSpPr>
            <p:spPr>
              <a:xfrm>
                <a:off x="6194452" y="358630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0.743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6DEF17F1-D11B-4687-9FFC-033F114FA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452" y="3586300"/>
                <a:ext cx="865943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92C32A72-C4B3-4ED2-86B4-E340327385BB}"/>
                  </a:ext>
                </a:extLst>
              </p:cNvPr>
              <p:cNvSpPr/>
              <p:nvPr/>
            </p:nvSpPr>
            <p:spPr>
              <a:xfrm>
                <a:off x="676988" y="4204020"/>
                <a:ext cx="17141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92C32A72-C4B3-4ED2-86B4-E34032738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8" y="4204020"/>
                <a:ext cx="1714123" cy="400110"/>
              </a:xfrm>
              <a:prstGeom prst="rect">
                <a:avLst/>
              </a:prstGeom>
              <a:blipFill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uppo 39">
            <a:extLst>
              <a:ext uri="{FF2B5EF4-FFF2-40B4-BE49-F238E27FC236}">
                <a16:creationId xmlns:a16="http://schemas.microsoft.com/office/drawing/2014/main" id="{5EB13BBE-93CB-40B1-A2DD-3B0C33D1E0BE}"/>
              </a:ext>
            </a:extLst>
          </p:cNvPr>
          <p:cNvGrpSpPr/>
          <p:nvPr/>
        </p:nvGrpSpPr>
        <p:grpSpPr>
          <a:xfrm>
            <a:off x="8776085" y="1608137"/>
            <a:ext cx="1312761" cy="3215402"/>
            <a:chOff x="10471251" y="1608137"/>
            <a:chExt cx="1312761" cy="3215402"/>
          </a:xfrm>
        </p:grpSpPr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81F01399-404D-4746-B581-DC1BD1C1F82F}"/>
                </a:ext>
              </a:extLst>
            </p:cNvPr>
            <p:cNvCxnSpPr/>
            <p:nvPr/>
          </p:nvCxnSpPr>
          <p:spPr>
            <a:xfrm>
              <a:off x="10471251" y="1608137"/>
              <a:ext cx="0" cy="2999958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1E8A8605-9352-48D4-B716-38AA13084729}"/>
                    </a:ext>
                  </a:extLst>
                </p:cNvPr>
                <p:cNvSpPr txBox="1"/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=0.743</m:t>
                        </m:r>
                      </m:oMath>
                    </m:oMathPara>
                  </a14:m>
                  <a:endParaRPr lang="it-IT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1E8A8605-9352-48D4-B716-38AA130847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blipFill>
                  <a:blip r:embed="rId23"/>
                  <a:stretch>
                    <a:fillRect l="-4673" r="-2804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1CC2713A-C31D-4FF7-BD96-A611B3D2DCF6}"/>
                  </a:ext>
                </a:extLst>
              </p:cNvPr>
              <p:cNvSpPr txBox="1"/>
              <p:nvPr/>
            </p:nvSpPr>
            <p:spPr>
              <a:xfrm>
                <a:off x="668767" y="4947128"/>
                <a:ext cx="216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u="sng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Punto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</a:t>
                </a:r>
                <a14:m>
                  <m:oMath xmlns:m="http://schemas.openxmlformats.org/officeDocument/2006/math"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it-IT" sz="2000" b="0" i="1" spc="-15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it-IT" sz="2000" i="1" spc="-15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it-IT" sz="2000" spc="-1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1CC2713A-C31D-4FF7-BD96-A611B3D2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7" y="4947128"/>
                <a:ext cx="2160000" cy="400110"/>
              </a:xfrm>
              <a:prstGeom prst="rect">
                <a:avLst/>
              </a:prstGeom>
              <a:blipFill>
                <a:blip r:embed="rId24"/>
                <a:stretch>
                  <a:fillRect l="-2542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81455EB5-DF71-4A34-B728-91414318FFA4}"/>
                  </a:ext>
                </a:extLst>
              </p:cNvPr>
              <p:cNvSpPr/>
              <p:nvPr/>
            </p:nvSpPr>
            <p:spPr>
              <a:xfrm>
                <a:off x="668767" y="5494124"/>
                <a:ext cx="1535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=2.197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81455EB5-DF71-4A34-B728-91414318F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7" y="5494124"/>
                <a:ext cx="1535549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BBC84E4E-2DC7-4213-AD78-1692EA121EB1}"/>
              </a:ext>
            </a:extLst>
          </p:cNvPr>
          <p:cNvCxnSpPr>
            <a:cxnSpLocks/>
          </p:cNvCxnSpPr>
          <p:nvPr/>
        </p:nvCxnSpPr>
        <p:spPr>
          <a:xfrm>
            <a:off x="2157840" y="5742214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B7538BB6-CB6D-4CC1-8143-65B4C2F14C5B}"/>
              </a:ext>
            </a:extLst>
          </p:cNvPr>
          <p:cNvSpPr/>
          <p:nvPr/>
        </p:nvSpPr>
        <p:spPr>
          <a:xfrm>
            <a:off x="2304694" y="5347238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18D3DBD8-A8CF-4596-B396-151D74389E2F}"/>
                  </a:ext>
                </a:extLst>
              </p:cNvPr>
              <p:cNvSpPr/>
              <p:nvPr/>
            </p:nvSpPr>
            <p:spPr>
              <a:xfrm>
                <a:off x="3339030" y="5324534"/>
                <a:ext cx="781624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18D3DBD8-A8CF-4596-B396-151D74389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30" y="5324534"/>
                <a:ext cx="781624" cy="68313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67D06A4E-8DCF-4298-8BE8-FD7473FF497F}"/>
                  </a:ext>
                </a:extLst>
              </p:cNvPr>
              <p:cNvSpPr/>
              <p:nvPr/>
            </p:nvSpPr>
            <p:spPr>
              <a:xfrm>
                <a:off x="5224179" y="5299976"/>
                <a:ext cx="1066126" cy="683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67D06A4E-8DCF-4298-8BE8-FD7473FF4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179" y="5299976"/>
                <a:ext cx="1066126" cy="68332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2945E172-B668-4A90-99B2-8542C9F61F9B}"/>
                  </a:ext>
                </a:extLst>
              </p:cNvPr>
              <p:cNvSpPr/>
              <p:nvPr/>
            </p:nvSpPr>
            <p:spPr>
              <a:xfrm>
                <a:off x="4031742" y="5441258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0.356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2945E172-B668-4A90-99B2-8542C9F61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42" y="5441258"/>
                <a:ext cx="865943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8CA57DE5-3DFA-4049-B0BB-DB6101010D9A}"/>
                  </a:ext>
                </a:extLst>
              </p:cNvPr>
              <p:cNvSpPr/>
              <p:nvPr/>
            </p:nvSpPr>
            <p:spPr>
              <a:xfrm>
                <a:off x="6186231" y="5471738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0.3602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8CA57DE5-3DFA-4049-B0BB-DB6101010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31" y="5471738"/>
                <a:ext cx="1008609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ACC669E8-5133-4445-AAB7-4A188F2C1BE3}"/>
                  </a:ext>
                </a:extLst>
              </p:cNvPr>
              <p:cNvSpPr/>
              <p:nvPr/>
            </p:nvSpPr>
            <p:spPr>
              <a:xfrm>
                <a:off x="668767" y="6089458"/>
                <a:ext cx="17344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ACC669E8-5133-4445-AAB7-4A188F2C1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7" y="6089458"/>
                <a:ext cx="1734449" cy="400110"/>
              </a:xfrm>
              <a:prstGeom prst="rect">
                <a:avLst/>
              </a:prstGeom>
              <a:blipFill>
                <a:blip r:embed="rId30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45A85084-56F7-4897-A260-25472262BBC4}"/>
                  </a:ext>
                </a:extLst>
              </p:cNvPr>
              <p:cNvSpPr txBox="1"/>
              <p:nvPr/>
            </p:nvSpPr>
            <p:spPr>
              <a:xfrm>
                <a:off x="2376439" y="4241818"/>
                <a:ext cx="4818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(siccome i punti </a:t>
                </a:r>
                <a:r>
                  <a:rPr lang="it-IT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ed </a:t>
                </a:r>
                <a:r>
                  <a:rPr lang="it-IT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hanno stessa </a:t>
                </a:r>
                <a14:m>
                  <m:oMath xmlns:m="http://schemas.openxmlformats.org/officeDocument/2006/math">
                    <m:r>
                      <a:rPr lang="it-IT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ed </a:t>
                </a:r>
                <a14:m>
                  <m:oMath xmlns:m="http://schemas.openxmlformats.org/officeDocument/2006/math">
                    <m:r>
                      <a:rPr lang="it-IT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it-IT" b="0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ovvero sono sulla stessa curva di Fanno)</a:t>
                </a:r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45A85084-56F7-4897-A260-25472262B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439" y="4241818"/>
                <a:ext cx="4818401" cy="646331"/>
              </a:xfrm>
              <a:prstGeom prst="rect">
                <a:avLst/>
              </a:prstGeom>
              <a:blipFill>
                <a:blip r:embed="rId31"/>
                <a:stretch>
                  <a:fillRect l="-886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2E000612-CA60-4DFA-B0E1-4ECEB0EA1AF1}"/>
                  </a:ext>
                </a:extLst>
              </p:cNvPr>
              <p:cNvSpPr txBox="1"/>
              <p:nvPr/>
            </p:nvSpPr>
            <p:spPr>
              <a:xfrm>
                <a:off x="2488484" y="6149257"/>
                <a:ext cx="4818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(siccome i punti </a:t>
                </a:r>
                <a:r>
                  <a:rPr lang="it-IT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ed </a:t>
                </a:r>
                <a:r>
                  <a:rPr lang="it-IT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hanno stessa </a:t>
                </a:r>
                <a14:m>
                  <m:oMath xmlns:m="http://schemas.openxmlformats.org/officeDocument/2006/math">
                    <m:r>
                      <a:rPr lang="it-IT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ed </a:t>
                </a:r>
                <a14:m>
                  <m:oMath xmlns:m="http://schemas.openxmlformats.org/officeDocument/2006/math">
                    <m:r>
                      <a:rPr lang="it-IT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it-IT" b="0" i="1" spc="-1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it-IT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ovvero sono sulla stessa curva di Fanno)</a:t>
                </a:r>
              </a:p>
            </p:txBody>
          </p:sp>
        </mc:Choice>
        <mc:Fallback xmlns=""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2E000612-CA60-4DFA-B0E1-4ECEB0EA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484" y="6149257"/>
                <a:ext cx="4818401" cy="646331"/>
              </a:xfrm>
              <a:prstGeom prst="rect">
                <a:avLst/>
              </a:prstGeom>
              <a:blipFill>
                <a:blip r:embed="rId32"/>
                <a:stretch>
                  <a:fillRect l="-759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uppo 54">
            <a:extLst>
              <a:ext uri="{FF2B5EF4-FFF2-40B4-BE49-F238E27FC236}">
                <a16:creationId xmlns:a16="http://schemas.microsoft.com/office/drawing/2014/main" id="{212CB9EF-1633-4470-B894-FC38181819FC}"/>
              </a:ext>
            </a:extLst>
          </p:cNvPr>
          <p:cNvGrpSpPr/>
          <p:nvPr/>
        </p:nvGrpSpPr>
        <p:grpSpPr>
          <a:xfrm>
            <a:off x="7200026" y="1608137"/>
            <a:ext cx="1422407" cy="2999958"/>
            <a:chOff x="9023321" y="1834848"/>
            <a:chExt cx="1422407" cy="2999958"/>
          </a:xfrm>
        </p:grpSpPr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B533D7AE-9DB8-45C4-8195-19C2D830DF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728" y="1834848"/>
              <a:ext cx="0" cy="2779441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B03F60D5-3EB1-4860-A1AC-FC39BD685DDF}"/>
                    </a:ext>
                  </a:extLst>
                </p:cNvPr>
                <p:cNvSpPr txBox="1"/>
                <p:nvPr/>
              </p:nvSpPr>
              <p:spPr>
                <a:xfrm>
                  <a:off x="9023321" y="4619362"/>
                  <a:ext cx="140974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=0.3602</m:t>
                        </m:r>
                      </m:oMath>
                    </m:oMathPara>
                  </a14:m>
                  <a:endParaRPr lang="it-IT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B03F60D5-3EB1-4860-A1AC-FC39BD685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3321" y="4619362"/>
                  <a:ext cx="1409745" cy="215444"/>
                </a:xfrm>
                <a:prstGeom prst="rect">
                  <a:avLst/>
                </a:prstGeom>
                <a:blipFill>
                  <a:blip r:embed="rId33"/>
                  <a:stretch>
                    <a:fillRect l="-3896" r="-2165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4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26" grpId="0"/>
      <p:bldP spid="27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AAD1DF1-16B9-453D-8C90-51C4971D8A36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it-IT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it-IT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AAD1DF1-16B9-453D-8C90-51C4971D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blipFill>
                <a:blip r:embed="rId2"/>
                <a:stretch>
                  <a:fillRect l="-753" t="-10769" b="-2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818113EC-5D9C-4771-83D4-D9914A4D5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6787" y="1608137"/>
            <a:ext cx="4467225" cy="2905125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D47F09E-13FD-4211-8EB0-67F6116214E7}"/>
              </a:ext>
            </a:extLst>
          </p:cNvPr>
          <p:cNvGrpSpPr>
            <a:grpSpLocks noChangeAspect="1"/>
          </p:cNvGrpSpPr>
          <p:nvPr/>
        </p:nvGrpSpPr>
        <p:grpSpPr>
          <a:xfrm>
            <a:off x="7495896" y="394351"/>
            <a:ext cx="4386068" cy="1055183"/>
            <a:chOff x="3402151" y="5205990"/>
            <a:chExt cx="5244966" cy="1185383"/>
          </a:xfrm>
        </p:grpSpPr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1692412B-5B74-4495-8700-A36AF93E8A18}"/>
                </a:ext>
              </a:extLst>
            </p:cNvPr>
            <p:cNvSpPr/>
            <p:nvPr/>
          </p:nvSpPr>
          <p:spPr>
            <a:xfrm>
              <a:off x="3612278" y="5205990"/>
              <a:ext cx="1066800" cy="594729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F11FB1B1-AD75-44FD-B61D-2E2F6B7CD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9078" y="5542776"/>
              <a:ext cx="370135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427D5DBF-E30A-4C87-BBAC-B8B6E12FB449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DEAE1424-E8DB-4A93-A1E7-E6602401F4BA}"/>
                </a:ext>
              </a:extLst>
            </p:cNvPr>
            <p:cNvCxnSpPr>
              <a:cxnSpLocks/>
              <a:stCxn id="6" idx="6"/>
            </p:cNvCxnSpPr>
            <p:nvPr/>
          </p:nvCxnSpPr>
          <p:spPr>
            <a:xfrm flipH="1">
              <a:off x="4145678" y="5798921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D5D4B688-D994-4A3C-8B6B-6E3A8396D4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0018" y="5561249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9D15B22-BF14-4C9C-AA15-95030E1EB5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14317A4-4667-419D-8045-110536E1B73E}"/>
                    </a:ext>
                  </a:extLst>
                </p:cNvPr>
                <p:cNvSpPr txBox="1"/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14317A4-4667-419D-8045-110536E1B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07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8000" r="-44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B0BCEB34-64E2-487A-BA85-E2ADB0C2F5DA}"/>
                    </a:ext>
                  </a:extLst>
                </p:cNvPr>
                <p:cNvSpPr txBox="1"/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B0BCEB34-64E2-487A-BA85-E2ADB0C2F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5066" y="5245120"/>
                  <a:ext cx="3606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6000" r="-2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63E1E442-F2A5-4327-ABA2-97B7B4AA22BA}"/>
                    </a:ext>
                  </a:extLst>
                </p:cNvPr>
                <p:cNvSpPr txBox="1"/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63E1E442-F2A5-4327-ABA2-97B7B4AA2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6" y="5256154"/>
                  <a:ext cx="36067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6000" r="-28000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EC03266-75D0-4F5A-8EFC-CD92FBC01408}"/>
              </a:ext>
            </a:extLst>
          </p:cNvPr>
          <p:cNvSpPr txBox="1"/>
          <p:nvPr/>
        </p:nvSpPr>
        <p:spPr>
          <a:xfrm>
            <a:off x="675280" y="726495"/>
            <a:ext cx="64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Calcoliamo innanzitutto il rapporto caratteristico del moto alla Fanno relativo al nostro condotto: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EC61CAE-609C-4DC4-828B-6B2CAD56DA1E}"/>
                  </a:ext>
                </a:extLst>
              </p:cNvPr>
              <p:cNvSpPr/>
              <p:nvPr/>
            </p:nvSpPr>
            <p:spPr>
              <a:xfrm>
                <a:off x="726012" y="1608137"/>
                <a:ext cx="2885470" cy="677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4⋅0.01⋅0.625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0.1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EC61CAE-609C-4DC4-828B-6B2CAD56D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12" y="1608137"/>
                <a:ext cx="2885470" cy="6774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0D098093-53BB-4183-903A-7F43A8D87201}"/>
                  </a:ext>
                </a:extLst>
              </p:cNvPr>
              <p:cNvSpPr/>
              <p:nvPr/>
            </p:nvSpPr>
            <p:spPr>
              <a:xfrm>
                <a:off x="3508049" y="1781491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0D098093-53BB-4183-903A-7F43A8D87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049" y="1781491"/>
                <a:ext cx="72327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D0119BBF-A90A-49DE-A6E5-9AD9E427859E}"/>
                  </a:ext>
                </a:extLst>
              </p:cNvPr>
              <p:cNvSpPr/>
              <p:nvPr/>
            </p:nvSpPr>
            <p:spPr>
              <a:xfrm>
                <a:off x="4364131" y="1605860"/>
                <a:ext cx="2154179" cy="682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f>
                        <m:fPr>
                          <m:ctrlP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it-IT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=0.3602</m:t>
                      </m:r>
                    </m:oMath>
                  </m:oMathPara>
                </a14:m>
                <a:endParaRPr lang="it-IT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D0119BBF-A90A-49DE-A6E5-9AD9E4278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31" y="1605860"/>
                <a:ext cx="2154179" cy="6823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A6092CA-F2E9-4AED-933B-55AECF579481}"/>
              </a:ext>
            </a:extLst>
          </p:cNvPr>
          <p:cNvSpPr txBox="1"/>
          <p:nvPr/>
        </p:nvSpPr>
        <p:spPr>
          <a:xfrm>
            <a:off x="669221" y="2501250"/>
            <a:ext cx="64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 questo caso le curve caratteristiche del sistema si riducono a:</a:t>
            </a:r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D975529F-8266-4441-8C2F-7F6F4F3E9E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9417" y="3356427"/>
            <a:ext cx="5661634" cy="3501573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DF658A4F-DCE3-49E7-ACA0-E96E4B85942E}"/>
              </a:ext>
            </a:extLst>
          </p:cNvPr>
          <p:cNvGrpSpPr/>
          <p:nvPr/>
        </p:nvGrpSpPr>
        <p:grpSpPr>
          <a:xfrm>
            <a:off x="10471251" y="1608137"/>
            <a:ext cx="1312761" cy="3215402"/>
            <a:chOff x="10471251" y="1608137"/>
            <a:chExt cx="1312761" cy="3215402"/>
          </a:xfrm>
        </p:grpSpPr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C682A60C-E907-43A9-A051-1014936099C9}"/>
                </a:ext>
              </a:extLst>
            </p:cNvPr>
            <p:cNvCxnSpPr/>
            <p:nvPr/>
          </p:nvCxnSpPr>
          <p:spPr>
            <a:xfrm>
              <a:off x="10471251" y="1608137"/>
              <a:ext cx="0" cy="299995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DE47AB7A-DF22-4DDD-A884-F04C120B4746}"/>
                    </a:ext>
                  </a:extLst>
                </p:cNvPr>
                <p:cNvSpPr txBox="1"/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=5.029</m:t>
                        </m:r>
                      </m:oMath>
                    </m:oMathPara>
                  </a14:m>
                  <a:endParaRPr lang="it-IT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882AF442-E503-4EF1-B74B-B6A92796DB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blipFill>
                  <a:blip r:embed="rId16"/>
                  <a:stretch>
                    <a:fillRect l="-4673" r="-2336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D44A3FCB-E163-4619-99DE-EE523B17C1A5}"/>
              </a:ext>
            </a:extLst>
          </p:cNvPr>
          <p:cNvGrpSpPr/>
          <p:nvPr/>
        </p:nvGrpSpPr>
        <p:grpSpPr>
          <a:xfrm>
            <a:off x="8776085" y="1608137"/>
            <a:ext cx="1312761" cy="3215402"/>
            <a:chOff x="10471251" y="1608137"/>
            <a:chExt cx="1312761" cy="3215402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969C9581-F312-46D5-B5E6-8FD12644CF5A}"/>
                </a:ext>
              </a:extLst>
            </p:cNvPr>
            <p:cNvCxnSpPr/>
            <p:nvPr/>
          </p:nvCxnSpPr>
          <p:spPr>
            <a:xfrm>
              <a:off x="10471251" y="1608137"/>
              <a:ext cx="0" cy="2999958"/>
            </a:xfrm>
            <a:prstGeom prst="line">
              <a:avLst/>
            </a:prstGeom>
            <a:ln w="190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0973F218-09FD-4E6C-AB6D-8F1843CE505E}"/>
                    </a:ext>
                  </a:extLst>
                </p:cNvPr>
                <p:cNvSpPr txBox="1"/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=0.743</m:t>
                        </m:r>
                      </m:oMath>
                    </m:oMathPara>
                  </a14:m>
                  <a:endParaRPr lang="it-IT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1E8A8605-9352-48D4-B716-38AA130847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7821" y="4608095"/>
                  <a:ext cx="1306191" cy="215444"/>
                </a:xfrm>
                <a:prstGeom prst="rect">
                  <a:avLst/>
                </a:prstGeom>
                <a:blipFill>
                  <a:blip r:embed="rId23"/>
                  <a:stretch>
                    <a:fillRect l="-4673" r="-2804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B74341D7-E3B2-4429-9FBB-77C475A46E58}"/>
              </a:ext>
            </a:extLst>
          </p:cNvPr>
          <p:cNvGrpSpPr/>
          <p:nvPr/>
        </p:nvGrpSpPr>
        <p:grpSpPr>
          <a:xfrm>
            <a:off x="7200026" y="1608137"/>
            <a:ext cx="1422407" cy="2999958"/>
            <a:chOff x="9023321" y="1834848"/>
            <a:chExt cx="1422407" cy="2999958"/>
          </a:xfrm>
        </p:grpSpPr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994BC909-140A-4D8B-A04F-A662C9B7381C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728" y="1834848"/>
              <a:ext cx="0" cy="2779441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48CB1737-B1E3-4742-8FBC-19122F0EFA73}"/>
                    </a:ext>
                  </a:extLst>
                </p:cNvPr>
                <p:cNvSpPr txBox="1"/>
                <p:nvPr/>
              </p:nvSpPr>
              <p:spPr>
                <a:xfrm>
                  <a:off x="9023321" y="4619362"/>
                  <a:ext cx="140974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sSubSup>
                          <m:sSubSupPr>
                            <m:ctrlP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it-IT" sz="1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it-IT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=0.3602</m:t>
                        </m:r>
                      </m:oMath>
                    </m:oMathPara>
                  </a14:m>
                  <a:endParaRPr lang="it-IT" sz="1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B03F60D5-3EB1-4860-A1AC-FC39BD685D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3321" y="4619362"/>
                  <a:ext cx="1409745" cy="215444"/>
                </a:xfrm>
                <a:prstGeom prst="rect">
                  <a:avLst/>
                </a:prstGeom>
                <a:blipFill>
                  <a:blip r:embed="rId33"/>
                  <a:stretch>
                    <a:fillRect l="-3896" r="-2165" b="-314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7728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5B93C758-7F62-4FBC-9E63-26A12A51E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9590" y="1581287"/>
            <a:ext cx="4754990" cy="2940837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E13BB528-DA74-4A4A-A598-E51DC3291673}"/>
              </a:ext>
            </a:extLst>
          </p:cNvPr>
          <p:cNvGrpSpPr>
            <a:grpSpLocks noChangeAspect="1"/>
          </p:cNvGrpSpPr>
          <p:nvPr/>
        </p:nvGrpSpPr>
        <p:grpSpPr>
          <a:xfrm>
            <a:off x="7219671" y="394349"/>
            <a:ext cx="4386068" cy="1069118"/>
            <a:chOff x="3402151" y="5205990"/>
            <a:chExt cx="5244966" cy="1201038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0EFDED54-8086-41E0-A54D-CCB46BC59572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C6D2A27F-ED47-4ED7-BEC2-D5CED9486C7D}"/>
                </a:ext>
              </a:extLst>
            </p:cNvPr>
            <p:cNvCxnSpPr>
              <a:cxnSpLocks/>
              <a:stCxn id="4" idx="13"/>
            </p:cNvCxnSpPr>
            <p:nvPr/>
          </p:nvCxnSpPr>
          <p:spPr>
            <a:xfrm flipV="1">
              <a:off x="7638228" y="5542777"/>
              <a:ext cx="747659" cy="5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08CD25DF-3EEE-404A-9A6F-7557E8D2D95A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E7CA3FB8-B73D-4C61-9580-A521346B6B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616" y="5814576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539110D1-FEB4-4A45-AAA6-007994274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95864B3A-29E6-4EB5-91F9-0057EB6837D4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95864B3A-29E6-4EB5-91F9-0057EB683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573A9357-F3C1-4966-9A69-3166C726BC3B}"/>
                    </a:ext>
                  </a:extLst>
                </p:cNvPr>
                <p:cNvSpPr txBox="1"/>
                <p:nvPr/>
              </p:nvSpPr>
              <p:spPr>
                <a:xfrm>
                  <a:off x="7673475" y="522215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573A9357-F3C1-4966-9A69-3166C726B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75" y="5222150"/>
                  <a:ext cx="360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6000" r="-28000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6A1EBB4B-5352-46E1-BC1C-00D265CA7D58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6A1EBB4B-5352-46E1-BC1C-00D265CA7D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3606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8571" r="-30612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1EDA7944-36A7-4A26-B6A4-5D58696C8D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289" y="5549840"/>
              <a:ext cx="9525" cy="8145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F7D3269-F0AE-4C1D-8B17-CE038552631C}"/>
              </a:ext>
            </a:extLst>
          </p:cNvPr>
          <p:cNvSpPr txBox="1"/>
          <p:nvPr/>
        </p:nvSpPr>
        <p:spPr>
          <a:xfrm>
            <a:off x="676986" y="675757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u="sng" spc="-15" dirty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it-IT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1699FF6E-BD95-41D3-B22B-14689A331099}"/>
                  </a:ext>
                </a:extLst>
              </p:cNvPr>
              <p:cNvSpPr/>
              <p:nvPr/>
            </p:nvSpPr>
            <p:spPr>
              <a:xfrm>
                <a:off x="676986" y="1242540"/>
                <a:ext cx="4562531" cy="683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=5.029−0.250=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1699FF6E-BD95-41D3-B22B-14689A331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86" y="1242540"/>
                <a:ext cx="4562531" cy="683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BF52D887-8866-4A47-A8FD-4AAA1638E9DA}"/>
                  </a:ext>
                </a:extLst>
              </p:cNvPr>
              <p:cNvSpPr/>
              <p:nvPr/>
            </p:nvSpPr>
            <p:spPr>
              <a:xfrm>
                <a:off x="5095587" y="1413328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4.779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BF52D887-8866-4A47-A8FD-4AAA1638E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587" y="1413328"/>
                <a:ext cx="86594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50C9FDD-02E0-4D02-9684-D749EE21FF5A}"/>
                  </a:ext>
                </a:extLst>
              </p:cNvPr>
              <p:cNvSpPr/>
              <p:nvPr/>
            </p:nvSpPr>
            <p:spPr>
              <a:xfrm>
                <a:off x="684444" y="2273517"/>
                <a:ext cx="1742400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=4.779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250C9FDD-02E0-4D02-9684-D749EE21F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44" y="2273517"/>
                <a:ext cx="1742400" cy="6775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DDE0022-3D31-4480-A2E5-D9B564AFBA76}"/>
              </a:ext>
            </a:extLst>
          </p:cNvPr>
          <p:cNvCxnSpPr>
            <a:cxnSpLocks/>
          </p:cNvCxnSpPr>
          <p:nvPr/>
        </p:nvCxnSpPr>
        <p:spPr>
          <a:xfrm>
            <a:off x="2690132" y="2668493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id="{A02DDE3F-CB22-44FA-85C5-30868957890F}"/>
              </a:ext>
            </a:extLst>
          </p:cNvPr>
          <p:cNvSpPr/>
          <p:nvPr/>
        </p:nvSpPr>
        <p:spPr>
          <a:xfrm>
            <a:off x="2836986" y="227351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EC8067FB-C666-434E-ADCE-BE5C4FD047AC}"/>
                  </a:ext>
                </a:extLst>
              </p:cNvPr>
              <p:cNvSpPr/>
              <p:nvPr/>
            </p:nvSpPr>
            <p:spPr>
              <a:xfrm>
                <a:off x="2555242" y="2764508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EC8067FB-C666-434E-ADCE-BE5C4FD04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242" y="2764508"/>
                <a:ext cx="1062342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80B6E786-2410-456B-B712-83DF94FF5BDE}"/>
                  </a:ext>
                </a:extLst>
              </p:cNvPr>
              <p:cNvSpPr/>
              <p:nvPr/>
            </p:nvSpPr>
            <p:spPr>
              <a:xfrm>
                <a:off x="3617584" y="2042983"/>
                <a:ext cx="8231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80B6E786-2410-456B-B712-83DF94FF5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584" y="2042983"/>
                <a:ext cx="82310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146DA9ED-7F9D-4793-A32C-8621B1A069CE}"/>
                  </a:ext>
                </a:extLst>
              </p:cNvPr>
              <p:cNvSpPr/>
              <p:nvPr/>
            </p:nvSpPr>
            <p:spPr>
              <a:xfrm>
                <a:off x="4407352" y="203726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0.312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146DA9ED-7F9D-4793-A32C-8621B1A06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52" y="2037267"/>
                <a:ext cx="86594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37FEC851-DD7E-426E-95E4-37A2CE2E98D7}"/>
                  </a:ext>
                </a:extLst>
              </p:cNvPr>
              <p:cNvSpPr/>
              <p:nvPr/>
            </p:nvSpPr>
            <p:spPr>
              <a:xfrm>
                <a:off x="3677601" y="2660524"/>
                <a:ext cx="773160" cy="686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37FEC851-DD7E-426E-95E4-37A2CE2E98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601" y="2660524"/>
                <a:ext cx="773160" cy="6860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71443B9B-11B2-426D-8731-A094C3DB35DB}"/>
                  </a:ext>
                </a:extLst>
              </p:cNvPr>
              <p:cNvSpPr/>
              <p:nvPr/>
            </p:nvSpPr>
            <p:spPr>
              <a:xfrm>
                <a:off x="4407352" y="2762136"/>
                <a:ext cx="7232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3.48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71443B9B-11B2-426D-8731-A094C3DB3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52" y="2762136"/>
                <a:ext cx="72327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FC848ABA-50FC-4BB2-A26F-B9EDAA230D52}"/>
                  </a:ext>
                </a:extLst>
              </p:cNvPr>
              <p:cNvSpPr/>
              <p:nvPr/>
            </p:nvSpPr>
            <p:spPr>
              <a:xfrm>
                <a:off x="659951" y="3352131"/>
                <a:ext cx="3866508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=3.48⋅26.41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FC848ABA-50FC-4BB2-A26F-B9EDAA230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1" y="3352131"/>
                <a:ext cx="3866508" cy="6831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5A485326-235E-43C0-B8F7-43FBCD81B687}"/>
                  </a:ext>
                </a:extLst>
              </p:cNvPr>
              <p:cNvSpPr/>
              <p:nvPr/>
            </p:nvSpPr>
            <p:spPr>
              <a:xfrm>
                <a:off x="4407351" y="3493644"/>
                <a:ext cx="13707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5A485326-235E-43C0-B8F7-43FBCD81B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51" y="3493644"/>
                <a:ext cx="137076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57447CEE-B389-4EB0-8355-DA4E3F26E985}"/>
                  </a:ext>
                </a:extLst>
              </p:cNvPr>
              <p:cNvSpPr/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57447CEE-B389-4EB0-8355-DA4E3F26E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605132B-3DAA-4C52-98C5-743F425BB7F6}"/>
              </a:ext>
            </a:extLst>
          </p:cNvPr>
          <p:cNvSpPr txBox="1"/>
          <p:nvPr/>
        </p:nvSpPr>
        <p:spPr>
          <a:xfrm>
            <a:off x="692091" y="4117583"/>
            <a:ext cx="64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Analogamente: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E9010A6-467E-4FD3-9018-22382F7961F0}"/>
              </a:ext>
            </a:extLst>
          </p:cNvPr>
          <p:cNvSpPr txBox="1"/>
          <p:nvPr/>
        </p:nvSpPr>
        <p:spPr>
          <a:xfrm>
            <a:off x="692091" y="4656609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u="sng" spc="-15" dirty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it-IT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4D9D0E9F-C86F-4F4D-B2CA-7111254F7612}"/>
                  </a:ext>
                </a:extLst>
              </p:cNvPr>
              <p:cNvSpPr/>
              <p:nvPr/>
            </p:nvSpPr>
            <p:spPr>
              <a:xfrm>
                <a:off x="1868883" y="4614584"/>
                <a:ext cx="2697277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4D9D0E9F-C86F-4F4D-B2CA-7111254F7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883" y="4614584"/>
                <a:ext cx="2697277" cy="68249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96E70884-218F-4C7A-88BF-6C9804BBB08A}"/>
                  </a:ext>
                </a:extLst>
              </p:cNvPr>
              <p:cNvSpPr/>
              <p:nvPr/>
            </p:nvSpPr>
            <p:spPr>
              <a:xfrm>
                <a:off x="4479710" y="478537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0.493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96E70884-218F-4C7A-88BF-6C9804BBB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710" y="4785372"/>
                <a:ext cx="865943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7B3A4728-0FD3-4C44-8F54-5760DD2F4370}"/>
              </a:ext>
            </a:extLst>
          </p:cNvPr>
          <p:cNvCxnSpPr>
            <a:cxnSpLocks/>
          </p:cNvCxnSpPr>
          <p:nvPr/>
        </p:nvCxnSpPr>
        <p:spPr>
          <a:xfrm>
            <a:off x="5464507" y="5009560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10D0EF94-5238-46C3-B256-C25A2CD822DF}"/>
              </a:ext>
            </a:extLst>
          </p:cNvPr>
          <p:cNvSpPr/>
          <p:nvPr/>
        </p:nvSpPr>
        <p:spPr>
          <a:xfrm>
            <a:off x="5611361" y="4614584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3A6A27D3-99C2-4DEF-A952-99CA23F7E637}"/>
                  </a:ext>
                </a:extLst>
              </p:cNvPr>
              <p:cNvSpPr/>
              <p:nvPr/>
            </p:nvSpPr>
            <p:spPr>
              <a:xfrm>
                <a:off x="5329617" y="5105575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3A6A27D3-99C2-4DEF-A952-99CA23F7E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617" y="5105575"/>
                <a:ext cx="1062342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AF3A4653-8231-4660-82DE-18973B389626}"/>
                  </a:ext>
                </a:extLst>
              </p:cNvPr>
              <p:cNvSpPr/>
              <p:nvPr/>
            </p:nvSpPr>
            <p:spPr>
              <a:xfrm>
                <a:off x="6394082" y="4790169"/>
                <a:ext cx="8470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AF3A4653-8231-4660-82DE-18973B3896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82" y="4790169"/>
                <a:ext cx="847091" cy="400110"/>
              </a:xfrm>
              <a:prstGeom prst="rect">
                <a:avLst/>
              </a:prstGeom>
              <a:blipFill>
                <a:blip r:embed="rId2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1CA5E61C-B1EF-4C2F-8EAF-11DE3764689A}"/>
                  </a:ext>
                </a:extLst>
              </p:cNvPr>
              <p:cNvSpPr/>
              <p:nvPr/>
            </p:nvSpPr>
            <p:spPr>
              <a:xfrm>
                <a:off x="7131300" y="478445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0.599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1CA5E61C-B1EF-4C2F-8EAF-11DE37646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00" y="4784453"/>
                <a:ext cx="86594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27599BE5-0236-47B6-B313-D8A42D481CA7}"/>
                  </a:ext>
                </a:extLst>
              </p:cNvPr>
              <p:cNvSpPr/>
              <p:nvPr/>
            </p:nvSpPr>
            <p:spPr>
              <a:xfrm>
                <a:off x="8270554" y="4755052"/>
                <a:ext cx="773160" cy="686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27599BE5-0236-47B6-B313-D8A42D481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554" y="4755052"/>
                <a:ext cx="773160" cy="68608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EEBABFC7-8A13-4071-8864-3185E1E906AE}"/>
                  </a:ext>
                </a:extLst>
              </p:cNvPr>
              <p:cNvSpPr/>
              <p:nvPr/>
            </p:nvSpPr>
            <p:spPr>
              <a:xfrm>
                <a:off x="8947755" y="4856664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1.765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EEBABFC7-8A13-4071-8864-3185E1E90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755" y="4856664"/>
                <a:ext cx="865943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D6D4C431-1DE6-4016-8F19-1BC759AE3C56}"/>
                  </a:ext>
                </a:extLst>
              </p:cNvPr>
              <p:cNvSpPr/>
              <p:nvPr/>
            </p:nvSpPr>
            <p:spPr>
              <a:xfrm>
                <a:off x="9715219" y="4864014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9" name="Rettangolo 48">
                <a:extLst>
                  <a:ext uri="{FF2B5EF4-FFF2-40B4-BE49-F238E27FC236}">
                    <a16:creationId xmlns:a16="http://schemas.microsoft.com/office/drawing/2014/main" id="{D6D4C431-1DE6-4016-8F19-1BC759AE3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219" y="4864014"/>
                <a:ext cx="465191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8A88EF74-B35B-404B-A96E-0C52D1E7CE06}"/>
                  </a:ext>
                </a:extLst>
              </p:cNvPr>
              <p:cNvSpPr/>
              <p:nvPr/>
            </p:nvSpPr>
            <p:spPr>
              <a:xfrm>
                <a:off x="10171297" y="4864014"/>
                <a:ext cx="7786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0" name="Rettangolo 49">
                <a:extLst>
                  <a:ext uri="{FF2B5EF4-FFF2-40B4-BE49-F238E27FC236}">
                    <a16:creationId xmlns:a16="http://schemas.microsoft.com/office/drawing/2014/main" id="{8A88EF74-B35B-404B-A96E-0C52D1E7C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297" y="4864014"/>
                <a:ext cx="778611" cy="400110"/>
              </a:xfrm>
              <a:prstGeom prst="rect">
                <a:avLst/>
              </a:prstGeom>
              <a:blipFill>
                <a:blip r:embed="rId2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47AD8DFF-CEF4-4426-BA96-84553F8D1DB3}"/>
                  </a:ext>
                </a:extLst>
              </p:cNvPr>
              <p:cNvSpPr/>
              <p:nvPr/>
            </p:nvSpPr>
            <p:spPr>
              <a:xfrm>
                <a:off x="10859853" y="4864014"/>
                <a:ext cx="13707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47AD8DFF-CEF4-4426-BA96-84553F8D1D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853" y="4864014"/>
                <a:ext cx="1370760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F717CEB8-F1B0-4ACD-A3BD-2986C8A43C57}"/>
                  </a:ext>
                </a:extLst>
              </p:cNvPr>
              <p:cNvSpPr/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F717CEB8-F1B0-4ACD-A3BD-2986C8A43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A072FC7-FD18-4F66-8DF2-A6F1F22E3F8C}"/>
              </a:ext>
            </a:extLst>
          </p:cNvPr>
          <p:cNvSpPr txBox="1"/>
          <p:nvPr/>
        </p:nvSpPr>
        <p:spPr>
          <a:xfrm>
            <a:off x="654141" y="5757498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u="sng" spc="-15" dirty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it-IT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51207DED-0D05-4AFE-A1F8-3AE2B59E1F34}"/>
                  </a:ext>
                </a:extLst>
              </p:cNvPr>
              <p:cNvSpPr/>
              <p:nvPr/>
            </p:nvSpPr>
            <p:spPr>
              <a:xfrm>
                <a:off x="1830933" y="5715473"/>
                <a:ext cx="2697277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51207DED-0D05-4AFE-A1F8-3AE2B59E1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33" y="5715473"/>
                <a:ext cx="2697277" cy="68249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3FFEEF97-E3FF-4ED3-8BAF-70B5E366A5B7}"/>
                  </a:ext>
                </a:extLst>
              </p:cNvPr>
              <p:cNvSpPr/>
              <p:nvPr/>
            </p:nvSpPr>
            <p:spPr>
              <a:xfrm>
                <a:off x="4441760" y="588626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0.110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3FFEEF97-E3FF-4ED3-8BAF-70B5E366A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60" y="5886261"/>
                <a:ext cx="865943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A03A7562-7669-44AC-A948-E45DD2F0640C}"/>
              </a:ext>
            </a:extLst>
          </p:cNvPr>
          <p:cNvCxnSpPr>
            <a:cxnSpLocks/>
          </p:cNvCxnSpPr>
          <p:nvPr/>
        </p:nvCxnSpPr>
        <p:spPr>
          <a:xfrm>
            <a:off x="5426557" y="6110449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tangolo 56">
            <a:extLst>
              <a:ext uri="{FF2B5EF4-FFF2-40B4-BE49-F238E27FC236}">
                <a16:creationId xmlns:a16="http://schemas.microsoft.com/office/drawing/2014/main" id="{0318CBA5-FD75-4D1A-92A5-CAC0B60BBFB7}"/>
              </a:ext>
            </a:extLst>
          </p:cNvPr>
          <p:cNvSpPr/>
          <p:nvPr/>
        </p:nvSpPr>
        <p:spPr>
          <a:xfrm>
            <a:off x="5573411" y="5715473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D592613C-6668-48BA-9463-6EBDDF7A8876}"/>
                  </a:ext>
                </a:extLst>
              </p:cNvPr>
              <p:cNvSpPr/>
              <p:nvPr/>
            </p:nvSpPr>
            <p:spPr>
              <a:xfrm>
                <a:off x="5291667" y="6206464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8" name="Rettangolo 57">
                <a:extLst>
                  <a:ext uri="{FF2B5EF4-FFF2-40B4-BE49-F238E27FC236}">
                    <a16:creationId xmlns:a16="http://schemas.microsoft.com/office/drawing/2014/main" id="{D592613C-6668-48BA-9463-6EBDDF7A8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67" y="6206464"/>
                <a:ext cx="1062342" cy="369332"/>
              </a:xfrm>
              <a:prstGeom prst="rect">
                <a:avLst/>
              </a:prstGeom>
              <a:blipFill>
                <a:blip r:embed="rId3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8199C56B-722A-4A9C-9789-810AA2CE8AB8}"/>
                  </a:ext>
                </a:extLst>
              </p:cNvPr>
              <p:cNvSpPr/>
              <p:nvPr/>
            </p:nvSpPr>
            <p:spPr>
              <a:xfrm>
                <a:off x="6356132" y="5891058"/>
                <a:ext cx="8470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8199C56B-722A-4A9C-9789-810AA2CE8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132" y="5891058"/>
                <a:ext cx="847091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2DEADE6D-023F-4234-AF6B-F88BC20A832A}"/>
                  </a:ext>
                </a:extLst>
              </p:cNvPr>
              <p:cNvSpPr/>
              <p:nvPr/>
            </p:nvSpPr>
            <p:spPr>
              <a:xfrm>
                <a:off x="7093350" y="5885342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1.429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2DEADE6D-023F-4234-AF6B-F88BC20A8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50" y="5885342"/>
                <a:ext cx="865943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074A8DF4-A995-4AB6-804B-04D018BC3DCC}"/>
                  </a:ext>
                </a:extLst>
              </p:cNvPr>
              <p:cNvSpPr/>
              <p:nvPr/>
            </p:nvSpPr>
            <p:spPr>
              <a:xfrm>
                <a:off x="8232604" y="5855941"/>
                <a:ext cx="781368" cy="684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074A8DF4-A995-4AB6-804B-04D018BC3D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604" y="5855941"/>
                <a:ext cx="781368" cy="68486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B45EC7B1-6374-43F6-8403-6B99170EC5DD}"/>
                  </a:ext>
                </a:extLst>
              </p:cNvPr>
              <p:cNvSpPr/>
              <p:nvPr/>
            </p:nvSpPr>
            <p:spPr>
              <a:xfrm>
                <a:off x="8909805" y="5957553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0.646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B45EC7B1-6374-43F6-8403-6B99170EC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805" y="5957553"/>
                <a:ext cx="865943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CC1EDDE0-0F27-4628-B141-1DD68784CB0A}"/>
                  </a:ext>
                </a:extLst>
              </p:cNvPr>
              <p:cNvSpPr/>
              <p:nvPr/>
            </p:nvSpPr>
            <p:spPr>
              <a:xfrm>
                <a:off x="9677269" y="5964903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CC1EDDE0-0F27-4628-B141-1DD68784C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269" y="5964903"/>
                <a:ext cx="465191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DB07D5BC-A648-4B24-B2BA-224617017B8E}"/>
                  </a:ext>
                </a:extLst>
              </p:cNvPr>
              <p:cNvSpPr/>
              <p:nvPr/>
            </p:nvSpPr>
            <p:spPr>
              <a:xfrm>
                <a:off x="10133347" y="5964903"/>
                <a:ext cx="7786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DB07D5BC-A648-4B24-B2BA-224617017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347" y="5964903"/>
                <a:ext cx="778611" cy="400110"/>
              </a:xfrm>
              <a:prstGeom prst="rect">
                <a:avLst/>
              </a:prstGeom>
              <a:blipFill>
                <a:blip r:embed="rId3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856D7A9F-4F15-48D5-9EC1-35B79C5989D7}"/>
                  </a:ext>
                </a:extLst>
              </p:cNvPr>
              <p:cNvSpPr/>
              <p:nvPr/>
            </p:nvSpPr>
            <p:spPr>
              <a:xfrm>
                <a:off x="10821903" y="5964903"/>
                <a:ext cx="1327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856D7A9F-4F15-48D5-9EC1-35B79C598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903" y="5964903"/>
                <a:ext cx="1327608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A9384123-22DF-4D30-BA14-1F6A4368F913}"/>
                  </a:ext>
                </a:extLst>
              </p:cNvPr>
              <p:cNvSpPr/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A9384123-22DF-4D30-BA14-1F6A4368F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45FFBB0C-5286-4560-BDAB-CB07D06B8205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45FFBB0C-5286-4560-BDAB-CB07D06B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blipFill>
                <a:blip r:embed="rId40"/>
                <a:stretch>
                  <a:fillRect l="-753" t="-7692" b="-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998B2BDE-E7E2-4C1E-A8C2-BB4F1E80B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9590" y="1581287"/>
            <a:ext cx="4754990" cy="2940837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EB04888-7E0D-40F7-AA38-812A2A2703E4}"/>
              </a:ext>
            </a:extLst>
          </p:cNvPr>
          <p:cNvGrpSpPr>
            <a:grpSpLocks noChangeAspect="1"/>
          </p:cNvGrpSpPr>
          <p:nvPr/>
        </p:nvGrpSpPr>
        <p:grpSpPr>
          <a:xfrm>
            <a:off x="7219671" y="394349"/>
            <a:ext cx="4386068" cy="1069118"/>
            <a:chOff x="3402151" y="5205990"/>
            <a:chExt cx="5244966" cy="1201038"/>
          </a:xfrm>
        </p:grpSpPr>
        <p:sp>
          <p:nvSpPr>
            <p:cNvPr id="4" name="Figura a mano libera: forma 3">
              <a:extLst>
                <a:ext uri="{FF2B5EF4-FFF2-40B4-BE49-F238E27FC236}">
                  <a16:creationId xmlns:a16="http://schemas.microsoft.com/office/drawing/2014/main" id="{5BBE48E1-FD1E-4F18-9294-B4E5832C8936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268DA0EE-2288-4793-8395-18E9C9EFF994}"/>
                </a:ext>
              </a:extLst>
            </p:cNvPr>
            <p:cNvCxnSpPr>
              <a:cxnSpLocks/>
              <a:stCxn id="4" idx="13"/>
            </p:cNvCxnSpPr>
            <p:nvPr/>
          </p:nvCxnSpPr>
          <p:spPr>
            <a:xfrm flipV="1">
              <a:off x="7638228" y="5542777"/>
              <a:ext cx="747659" cy="5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494EDC1B-D0D9-47A2-8A54-596679895A12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58919422-7CA0-4C9B-893C-E820C6FB5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616" y="5814576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E651C752-754A-4332-B870-4ED8546E4E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8A0EE38D-6BBE-452C-A20B-A8291F38FCA1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8A0EE38D-6BBE-452C-A20B-A8291F38F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A54746BB-B3E0-4534-8EE4-23BDC65F6AC5}"/>
                    </a:ext>
                  </a:extLst>
                </p:cNvPr>
                <p:cNvSpPr txBox="1"/>
                <p:nvPr/>
              </p:nvSpPr>
              <p:spPr>
                <a:xfrm>
                  <a:off x="7673475" y="522215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A54746BB-B3E0-4534-8EE4-23BDC65F6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75" y="5222150"/>
                  <a:ext cx="360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6000" r="-28000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926B1966-84B9-4434-9285-CFE7C6B58641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926B1966-84B9-4434-9285-CFE7C6B58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3606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8571" r="-30612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5C48B307-1958-4585-A56D-DBCDE30F57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289" y="5549840"/>
              <a:ext cx="9525" cy="8145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BAF73A09-0C7E-4983-88D4-0558CF9C6E0C}"/>
                  </a:ext>
                </a:extLst>
              </p:cNvPr>
              <p:cNvSpPr/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BAF73A09-0C7E-4983-88D4-0558CF9C6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54668862-81BB-404F-994B-E09E27393E53}"/>
                  </a:ext>
                </a:extLst>
              </p:cNvPr>
              <p:cNvSpPr/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54668862-81BB-404F-994B-E09E27393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7EDB9EC-0A0C-4340-A1B0-6F1CFF926610}"/>
                  </a:ext>
                </a:extLst>
              </p:cNvPr>
              <p:cNvSpPr/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C7EDB9EC-0A0C-4340-A1B0-6F1CFF926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156967E-ED93-443C-A50D-CD9D10111258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156967E-ED93-443C-A50D-CD9D10111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6480000" cy="400110"/>
              </a:xfrm>
              <a:prstGeom prst="rect">
                <a:avLst/>
              </a:prstGeom>
              <a:blipFill>
                <a:blip r:embed="rId10"/>
                <a:stretch>
                  <a:fillRect l="-753" t="-7692" b="-292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D899949-E45B-4352-9DC6-9E7301FC069F}"/>
              </a:ext>
            </a:extLst>
          </p:cNvPr>
          <p:cNvSpPr txBox="1"/>
          <p:nvPr/>
        </p:nvSpPr>
        <p:spPr>
          <a:xfrm>
            <a:off x="676986" y="675757"/>
            <a:ext cx="21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u="sng" spc="-15" dirty="0">
                <a:latin typeface="Arial" panose="020B0604020202020204" pitchFamily="34" charset="0"/>
                <a:cs typeface="Arial" panose="020B0604020202020204" pitchFamily="34" charset="0"/>
              </a:rPr>
              <a:t>Punto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it-IT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0981A28C-9A33-4326-8C20-5B7B8C3324FC}"/>
                  </a:ext>
                </a:extLst>
              </p:cNvPr>
              <p:cNvSpPr/>
              <p:nvPr/>
            </p:nvSpPr>
            <p:spPr>
              <a:xfrm>
                <a:off x="696000" y="1082424"/>
                <a:ext cx="154465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1.429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0981A28C-9A33-4326-8C20-5B7B8C3324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082424"/>
                <a:ext cx="1544654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57807E6-1980-4C99-8B82-F17FB1EE7949}"/>
              </a:ext>
            </a:extLst>
          </p:cNvPr>
          <p:cNvCxnSpPr>
            <a:cxnSpLocks/>
          </p:cNvCxnSpPr>
          <p:nvPr/>
        </p:nvCxnSpPr>
        <p:spPr>
          <a:xfrm>
            <a:off x="2330395" y="1318443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1F5C026B-84E2-4C96-BF3F-6F2C61FCB00F}"/>
              </a:ext>
            </a:extLst>
          </p:cNvPr>
          <p:cNvSpPr/>
          <p:nvPr/>
        </p:nvSpPr>
        <p:spPr>
          <a:xfrm>
            <a:off x="2334582" y="923467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DF4289C3-CE4B-4681-AB1B-F42D031DBA64}"/>
                  </a:ext>
                </a:extLst>
              </p:cNvPr>
              <p:cNvSpPr/>
              <p:nvPr/>
            </p:nvSpPr>
            <p:spPr>
              <a:xfrm>
                <a:off x="3456464" y="683604"/>
                <a:ext cx="820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DF4289C3-CE4B-4681-AB1B-F42D031DB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464" y="683604"/>
                <a:ext cx="82016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F1691D15-BF0B-4BC7-91A2-9910B6D75CA0}"/>
                  </a:ext>
                </a:extLst>
              </p:cNvPr>
              <p:cNvSpPr/>
              <p:nvPr/>
            </p:nvSpPr>
            <p:spPr>
              <a:xfrm>
                <a:off x="4203336" y="685647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0.728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F1691D15-BF0B-4BC7-91A2-9910B6D75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36" y="685647"/>
                <a:ext cx="8659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FD6755E-AE05-40C1-B0F9-9C126B33E507}"/>
                  </a:ext>
                </a:extLst>
              </p:cNvPr>
              <p:cNvSpPr/>
              <p:nvPr/>
            </p:nvSpPr>
            <p:spPr>
              <a:xfrm>
                <a:off x="3475860" y="1304184"/>
                <a:ext cx="781368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9FD6755E-AE05-40C1-B0F9-9C126B33E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860" y="1304184"/>
                <a:ext cx="781368" cy="6712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92E0C2F9-4A4C-4A01-B8A6-ADA35611AA93}"/>
                  </a:ext>
                </a:extLst>
              </p:cNvPr>
              <p:cNvSpPr/>
              <p:nvPr/>
            </p:nvSpPr>
            <p:spPr>
              <a:xfrm>
                <a:off x="4203662" y="1420566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2.214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92E0C2F9-4A4C-4A01-B8A6-ADA35611A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662" y="1420566"/>
                <a:ext cx="86594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9CED88CC-A6E9-4A35-8CDB-9F28B002CD3F}"/>
                  </a:ext>
                </a:extLst>
              </p:cNvPr>
              <p:cNvSpPr/>
              <p:nvPr/>
            </p:nvSpPr>
            <p:spPr>
              <a:xfrm>
                <a:off x="659951" y="1940197"/>
                <a:ext cx="3971408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=2.214⋅17.06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9CED88CC-A6E9-4A35-8CDB-9F28B002C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1" y="1940197"/>
                <a:ext cx="3971408" cy="6712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671D25F9-2788-43E1-BF33-3676192FE542}"/>
                  </a:ext>
                </a:extLst>
              </p:cNvPr>
              <p:cNvSpPr/>
              <p:nvPr/>
            </p:nvSpPr>
            <p:spPr>
              <a:xfrm>
                <a:off x="4407351" y="2081710"/>
                <a:ext cx="1327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37.77 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671D25F9-2788-43E1-BF33-3676192FE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51" y="2081710"/>
                <a:ext cx="1327608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C29C9E00-A02D-40FB-9661-ED78209E7B84}"/>
                  </a:ext>
                </a:extLst>
              </p:cNvPr>
              <p:cNvSpPr/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37.77 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C29C9E00-A02D-40FB-9661-ED78209E7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1E5D5F2-F00B-43AC-8C14-7EB935658FB1}"/>
              </a:ext>
            </a:extLst>
          </p:cNvPr>
          <p:cNvSpPr txBox="1"/>
          <p:nvPr/>
        </p:nvSpPr>
        <p:spPr>
          <a:xfrm>
            <a:off x="669221" y="2654087"/>
            <a:ext cx="5629979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Analizziamo i 5 </a:t>
            </a:r>
            <a:r>
              <a:rPr lang="it-IT" sz="2000" spc="-15" dirty="0" err="1">
                <a:latin typeface="Arial" panose="020B0604020202020204" pitchFamily="34" charset="0"/>
                <a:cs typeface="Arial" panose="020B0604020202020204" pitchFamily="34" charset="0"/>
              </a:rPr>
              <a:t>sottocasi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 proposti nella traccia: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</a:pPr>
            <a:endParaRPr lang="it-IT" sz="2000"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5883B4EF-1DB7-4D74-AB39-A897C36755B9}"/>
                  </a:ext>
                </a:extLst>
              </p:cNvPr>
              <p:cNvSpPr txBox="1"/>
              <p:nvPr/>
            </p:nvSpPr>
            <p:spPr>
              <a:xfrm>
                <a:off x="659951" y="4469385"/>
                <a:ext cx="10800000" cy="2644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27050" indent="-514350" algn="just">
                  <a:lnSpc>
                    <a:spcPct val="100000"/>
                  </a:lnSpc>
                  <a:spcAft>
                    <a:spcPts val="600"/>
                  </a:spcAft>
                  <a:buFont typeface="+mj-lt"/>
                  <a:buAutoNum type="romanLcPeriod"/>
                </a:pPr>
                <a:r>
                  <a:rPr lang="it-IT" sz="2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𝑝𝑧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 	il moto è completamente subsonico (funzionamento alla Venturi), la curva è di 		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a;</a:t>
                </a:r>
              </a:p>
              <a:p>
                <a:pPr marL="527050" indent="-514350" algn="just">
                  <a:lnSpc>
                    <a:spcPct val="100000"/>
                  </a:lnSpc>
                  <a:spcAft>
                    <a:spcPts val="600"/>
                  </a:spcAft>
                  <a:buFont typeface="+mj-lt"/>
                  <a:buAutoNum type="romanLcPeriod"/>
                </a:pPr>
                <a:r>
                  <a:rPr lang="it-IT" sz="2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 è presente un’onda d’urto nel divergente 1-2,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27050" indent="-514350" algn="just">
                  <a:spcAft>
                    <a:spcPts val="600"/>
                  </a:spcAft>
                  <a:buFont typeface="+mj-lt"/>
                  <a:buAutoNum type="romanLcPeriod"/>
                </a:pPr>
                <a:r>
                  <a:rPr lang="it-IT" sz="20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 è presente un’onda d’urto nel condotto adiabatico 2-5,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27050" indent="-514350" algn="just">
                  <a:spcAft>
                    <a:spcPts val="600"/>
                  </a:spcAft>
                  <a:buFont typeface="+mj-lt"/>
                  <a:buAutoNum type="romanLcPeriod"/>
                </a:pPr>
                <a:r>
                  <a:rPr lang="it-IT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 è presente un’onda d’urto obliqua all’uscita del condotto;</a:t>
                </a:r>
              </a:p>
              <a:p>
                <a:pPr marL="527050" indent="-514350" algn="just">
                  <a:spcAft>
                    <a:spcPts val="600"/>
                  </a:spcAft>
                  <a:buFont typeface="+mj-lt"/>
                  <a:buAutoNum type="romanLcPeriod"/>
                </a:pPr>
                <a:r>
                  <a:rPr lang="it-IT" sz="2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: 	     è presente un ventaglio di espansione all’uscita del condotto.</a:t>
                </a:r>
              </a:p>
              <a:p>
                <a:pPr marL="527050" indent="-514350" algn="just">
                  <a:spcBef>
                    <a:spcPts val="100"/>
                  </a:spcBef>
                  <a:spcAft>
                    <a:spcPts val="1200"/>
                  </a:spcAft>
                  <a:buFont typeface="+mj-lt"/>
                  <a:buAutoNum type="romanLcPeriod"/>
                </a:pPr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5883B4EF-1DB7-4D74-AB39-A897C3675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1" y="4469385"/>
                <a:ext cx="10800000" cy="2644314"/>
              </a:xfrm>
              <a:prstGeom prst="rect">
                <a:avLst/>
              </a:prstGeom>
              <a:blipFill>
                <a:blip r:embed="rId19"/>
                <a:stretch>
                  <a:fillRect l="-508" t="-1613" r="-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ella 30">
                <a:extLst>
                  <a:ext uri="{FF2B5EF4-FFF2-40B4-BE49-F238E27FC236}">
                    <a16:creationId xmlns:a16="http://schemas.microsoft.com/office/drawing/2014/main" id="{BDF0875F-53A9-42E7-A1A3-3CFE7F84ED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7174" y="3142741"/>
              <a:ext cx="5602026" cy="118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1013">
                      <a:extLst>
                        <a:ext uri="{9D8B030D-6E8A-4147-A177-3AD203B41FA5}">
                          <a16:colId xmlns:a16="http://schemas.microsoft.com/office/drawing/2014/main" val="2388155529"/>
                        </a:ext>
                      </a:extLst>
                    </a:gridCol>
                    <a:gridCol w="2801013">
                      <a:extLst>
                        <a:ext uri="{9D8B030D-6E8A-4147-A177-3AD203B41FA5}">
                          <a16:colId xmlns:a16="http://schemas.microsoft.com/office/drawing/2014/main" val="762192440"/>
                        </a:ext>
                      </a:extLst>
                    </a:gridCol>
                  </a:tblGrid>
                  <a:tr h="1171683"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AutoNum type="romanLcPeriod"/>
                          </a:pPr>
                          <a:r>
                            <a:rPr lang="it-IT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=93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kPa</m:t>
                              </m:r>
                            </m:oMath>
                          </a14:m>
                          <a:endParaRPr lang="it-IT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527050" indent="-51435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AutoNum type="romanLcPeriod"/>
                          </a:pPr>
                          <a:r>
                            <a:rPr lang="it-IT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=68.034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kPa</m:t>
                              </m:r>
                              <m: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oMath>
                          </a14:m>
                          <a:endParaRPr lang="it-IT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527050" indent="-51435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AutoNum type="romanLcPeriod"/>
                          </a:pPr>
                          <a:r>
                            <a:rPr lang="it-IT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=39.904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kPa</m:t>
                              </m:r>
                            </m:oMath>
                          </a14:m>
                          <a:r>
                            <a:rPr lang="it-IT" sz="2000" spc="-15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it-I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527050" indent="-51435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AutoNum type="romanLcPeriod" startAt="4"/>
                          </a:pPr>
                          <a:r>
                            <a:rPr lang="it-IT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=25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kPa</m:t>
                              </m:r>
                            </m:oMath>
                          </a14:m>
                          <a:endParaRPr lang="it-IT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527050" indent="-514350" algn="just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600"/>
                            </a:spcAft>
                            <a:buFont typeface="+mj-lt"/>
                            <a:buAutoNum type="romanLcPeriod" startAt="4"/>
                          </a:pPr>
                          <a:r>
                            <a:rPr lang="it-IT" sz="2000" b="0" dirty="0">
                              <a:solidFill>
                                <a:schemeClr val="tx1"/>
                              </a:solidFill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=10 </m:t>
                              </m:r>
                              <m:r>
                                <m:rPr>
                                  <m:sty m:val="p"/>
                                </m:rP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kPa</m:t>
                              </m:r>
                              <m:r>
                                <a:rPr lang="it-IT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oMath>
                          </a14:m>
                          <a:endParaRPr lang="it-IT" sz="20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579953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ella 30">
                <a:extLst>
                  <a:ext uri="{FF2B5EF4-FFF2-40B4-BE49-F238E27FC236}">
                    <a16:creationId xmlns:a16="http://schemas.microsoft.com/office/drawing/2014/main" id="{BDF0875F-53A9-42E7-A1A3-3CFE7F84ED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7174" y="3142741"/>
              <a:ext cx="5602026" cy="1183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1013">
                      <a:extLst>
                        <a:ext uri="{9D8B030D-6E8A-4147-A177-3AD203B41FA5}">
                          <a16:colId xmlns:a16="http://schemas.microsoft.com/office/drawing/2014/main" val="2388155529"/>
                        </a:ext>
                      </a:extLst>
                    </a:gridCol>
                    <a:gridCol w="2801013">
                      <a:extLst>
                        <a:ext uri="{9D8B030D-6E8A-4147-A177-3AD203B41FA5}">
                          <a16:colId xmlns:a16="http://schemas.microsoft.com/office/drawing/2014/main" val="762192440"/>
                        </a:ext>
                      </a:extLst>
                    </a:gridCol>
                  </a:tblGrid>
                  <a:tr h="1183640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t="-3077" r="-100000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0"/>
                          <a:stretch>
                            <a:fillRect l="-100000" t="-3077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79953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657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F5DDF4E-AEEF-482F-8145-8B08CCEE1799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=93 </m:t>
                    </m:r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Il moto è completamente subsonico (funzionamento alla Venturi),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FF5DDF4E-AEEF-482F-8145-8B08CCEE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2"/>
                <a:stretch>
                  <a:fillRect l="-824" t="-3665" r="-1133" b="-8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28C8D09B-94C6-44FD-9751-18EB40B45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590" y="1581287"/>
            <a:ext cx="4754990" cy="294083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AFF9FB0D-CD36-4BD5-B590-DBA9C82569B3}"/>
              </a:ext>
            </a:extLst>
          </p:cNvPr>
          <p:cNvGrpSpPr>
            <a:grpSpLocks noChangeAspect="1"/>
          </p:cNvGrpSpPr>
          <p:nvPr/>
        </p:nvGrpSpPr>
        <p:grpSpPr>
          <a:xfrm>
            <a:off x="7219671" y="394349"/>
            <a:ext cx="4386068" cy="1069118"/>
            <a:chOff x="3402151" y="5205990"/>
            <a:chExt cx="5244966" cy="1201038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D131A8A0-4AAA-44C6-A0EB-282ECFC0EC64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E9740213-DEC8-4736-8A17-2191E69AC559}"/>
                </a:ext>
              </a:extLst>
            </p:cNvPr>
            <p:cNvCxnSpPr>
              <a:cxnSpLocks/>
              <a:stCxn id="5" idx="13"/>
            </p:cNvCxnSpPr>
            <p:nvPr/>
          </p:nvCxnSpPr>
          <p:spPr>
            <a:xfrm flipV="1">
              <a:off x="7638228" y="5542777"/>
              <a:ext cx="747659" cy="5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908E6E75-C358-44C3-A520-A293B32B0DC6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63283E0F-88A2-4C6C-AB25-994B3E7B9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616" y="5814576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AB0CF11D-43F4-44AC-AD5A-447BBD233B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C7570F51-09E9-4065-9D9C-ACE57E868D14}"/>
                    </a:ext>
                  </a:extLst>
                </p:cNvPr>
                <p:cNvSpPr txBox="1"/>
                <p:nvPr/>
              </p:nvSpPr>
              <p:spPr>
                <a:xfrm>
                  <a:off x="7673475" y="522215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C7570F51-09E9-4065-9D9C-ACE57E868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75" y="5222150"/>
                  <a:ext cx="3606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6000" r="-28000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7A2DC3CC-6882-49FB-BD51-3035A8DF44EB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7A2DC3CC-6882-49FB-BD51-3035A8DF4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36067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571" r="-30612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A5B1540E-FBD0-4EA2-BDED-B7DE681017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289" y="5549840"/>
              <a:ext cx="9525" cy="8145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C9830A13-C858-4C50-808E-2B0CED8A9250}"/>
                  </a:ext>
                </a:extLst>
              </p:cNvPr>
              <p:cNvSpPr/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C9830A13-C858-4C50-808E-2B0CED8A9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F270920F-B60A-47AB-82CD-309E368331EB}"/>
                  </a:ext>
                </a:extLst>
              </p:cNvPr>
              <p:cNvSpPr/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F270920F-B60A-47AB-82CD-309E36833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6F59364-9D28-4873-8776-6D8AE5EDBEB6}"/>
                  </a:ext>
                </a:extLst>
              </p:cNvPr>
              <p:cNvSpPr/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F6F59364-9D28-4873-8776-6D8AE5EDB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8861AB6-5C59-4FFE-B1FD-ACCAC8853197}"/>
                  </a:ext>
                </a:extLst>
              </p:cNvPr>
              <p:cNvSpPr/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37.77 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28861AB6-5C59-4FFE-B1FD-ACCAC8853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BE22B7A-8F52-4951-A378-B601B8A71E33}"/>
                  </a:ext>
                </a:extLst>
              </p:cNvPr>
              <p:cNvSpPr txBox="1"/>
              <p:nvPr/>
            </p:nvSpPr>
            <p:spPr>
              <a:xfrm>
                <a:off x="695999" y="1400876"/>
                <a:ext cx="5918686" cy="1158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Si procede iterativamente assegnando il numero di Mach all’ingresso del condotto.</a:t>
                </a:r>
              </a:p>
              <a:p>
                <a:pPr marL="12700"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Supponiamo che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=0.15 (&lt;</m:t>
                    </m:r>
                    <m:sSub>
                      <m:sSubPr>
                        <m:ctrlP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pc="-15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sub>
                    </m:sSub>
                    <m:r>
                      <a:rPr lang="it-IT" sz="2000" b="0" i="1" spc="-15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=0.312).</m:t>
                    </m:r>
                  </m:oMath>
                </a14:m>
                <a:endParaRPr lang="it-IT" sz="2000" spc="-1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6BE22B7A-8F52-4951-A378-B601B8A71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400876"/>
                <a:ext cx="5918686" cy="1158715"/>
              </a:xfrm>
              <a:prstGeom prst="rect">
                <a:avLst/>
              </a:prstGeom>
              <a:blipFill>
                <a:blip r:embed="rId12"/>
                <a:stretch>
                  <a:fillRect l="-824" t="-2632" r="-1133" b="-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E9DBCCAF-A5F0-4DB0-90F1-CC8AB4FFC02B}"/>
                  </a:ext>
                </a:extLst>
              </p:cNvPr>
              <p:cNvSpPr/>
              <p:nvPr/>
            </p:nvSpPr>
            <p:spPr>
              <a:xfrm>
                <a:off x="4031233" y="2750831"/>
                <a:ext cx="1069139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8" name="Rettangolo 47">
                <a:extLst>
                  <a:ext uri="{FF2B5EF4-FFF2-40B4-BE49-F238E27FC236}">
                    <a16:creationId xmlns:a16="http://schemas.microsoft.com/office/drawing/2014/main" id="{E9DBCCAF-A5F0-4DB0-90F1-CC8AB4FFC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3" y="2750831"/>
                <a:ext cx="1069139" cy="6775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0D767D8-C818-4395-A87B-859E53748436}"/>
              </a:ext>
            </a:extLst>
          </p:cNvPr>
          <p:cNvCxnSpPr>
            <a:cxnSpLocks/>
          </p:cNvCxnSpPr>
          <p:nvPr/>
        </p:nvCxnSpPr>
        <p:spPr>
          <a:xfrm>
            <a:off x="2163183" y="3429000"/>
            <a:ext cx="161986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32D97D57-0A08-477C-A914-AF513B4F370A}"/>
              </a:ext>
            </a:extLst>
          </p:cNvPr>
          <p:cNvSpPr/>
          <p:nvPr/>
        </p:nvSpPr>
        <p:spPr>
          <a:xfrm>
            <a:off x="2723688" y="303450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AC1A915B-6EA7-454B-A12A-168EB8FB243B}"/>
                  </a:ext>
                </a:extLst>
              </p:cNvPr>
              <p:cNvSpPr/>
              <p:nvPr/>
            </p:nvSpPr>
            <p:spPr>
              <a:xfrm>
                <a:off x="774268" y="3190196"/>
                <a:ext cx="13967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=0.15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AC1A915B-6EA7-454B-A12A-168EB8FB2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8" y="3190196"/>
                <a:ext cx="139679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043829C3-61B2-46F3-A394-68411B59211B}"/>
                  </a:ext>
                </a:extLst>
              </p:cNvPr>
              <p:cNvSpPr/>
              <p:nvPr/>
            </p:nvSpPr>
            <p:spPr>
              <a:xfrm>
                <a:off x="5042972" y="2862782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27.932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043829C3-61B2-46F3-A394-68411B5921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2862782"/>
                <a:ext cx="1008609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581CF8E3-4D0A-4D75-865B-6739076AF725}"/>
                  </a:ext>
                </a:extLst>
              </p:cNvPr>
              <p:cNvSpPr/>
              <p:nvPr/>
            </p:nvSpPr>
            <p:spPr>
              <a:xfrm>
                <a:off x="695999" y="4313391"/>
                <a:ext cx="2676758" cy="682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581CF8E3-4D0A-4D75-865B-6739076AF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4313391"/>
                <a:ext cx="2676758" cy="6820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9ED6C720-5E75-4CC1-854C-CD6F1C340B14}"/>
                  </a:ext>
                </a:extLst>
              </p:cNvPr>
              <p:cNvSpPr/>
              <p:nvPr/>
            </p:nvSpPr>
            <p:spPr>
              <a:xfrm>
                <a:off x="4326057" y="3538484"/>
                <a:ext cx="774315" cy="671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9ED6C720-5E75-4CC1-854C-CD6F1C340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57" y="3538484"/>
                <a:ext cx="774315" cy="6712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0223EC4A-86F3-40AF-82D7-48927D8CB98B}"/>
                  </a:ext>
                </a:extLst>
              </p:cNvPr>
              <p:cNvSpPr/>
              <p:nvPr/>
            </p:nvSpPr>
            <p:spPr>
              <a:xfrm>
                <a:off x="5042972" y="3650435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7.2866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0223EC4A-86F3-40AF-82D7-48927D8CB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3650435"/>
                <a:ext cx="100860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78B2507B-2218-4ACB-8E65-BC83CA104ACE}"/>
                  </a:ext>
                </a:extLst>
              </p:cNvPr>
              <p:cNvSpPr/>
              <p:nvPr/>
            </p:nvSpPr>
            <p:spPr>
              <a:xfrm>
                <a:off x="3254441" y="4478109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28.182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78B2507B-2218-4ACB-8E65-BC83CA104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441" y="4478109"/>
                <a:ext cx="1008609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F80AABE1-D40C-49CB-AA91-1FE64E5CACA6}"/>
              </a:ext>
            </a:extLst>
          </p:cNvPr>
          <p:cNvCxnSpPr>
            <a:cxnSpLocks/>
          </p:cNvCxnSpPr>
          <p:nvPr/>
        </p:nvCxnSpPr>
        <p:spPr>
          <a:xfrm>
            <a:off x="4286459" y="4716481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>
            <a:extLst>
              <a:ext uri="{FF2B5EF4-FFF2-40B4-BE49-F238E27FC236}">
                <a16:creationId xmlns:a16="http://schemas.microsoft.com/office/drawing/2014/main" id="{FA47BF9B-FF24-4569-A62D-41F425DDFE33}"/>
              </a:ext>
            </a:extLst>
          </p:cNvPr>
          <p:cNvSpPr/>
          <p:nvPr/>
        </p:nvSpPr>
        <p:spPr>
          <a:xfrm>
            <a:off x="4503462" y="4321981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53179BF4-0960-4CF6-BC0D-875532D1ED61}"/>
                  </a:ext>
                </a:extLst>
              </p:cNvPr>
              <p:cNvSpPr/>
              <p:nvPr/>
            </p:nvSpPr>
            <p:spPr>
              <a:xfrm>
                <a:off x="5519868" y="4811038"/>
                <a:ext cx="8286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53179BF4-0960-4CF6-BC0D-875532D1ED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868" y="4811038"/>
                <a:ext cx="828625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762CEF35-40E6-4E4B-8D86-543BA0A7AA12}"/>
                  </a:ext>
                </a:extLst>
              </p:cNvPr>
              <p:cNvSpPr/>
              <p:nvPr/>
            </p:nvSpPr>
            <p:spPr>
              <a:xfrm>
                <a:off x="6296365" y="4811038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0.1494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762CEF35-40E6-4E4B-8D86-543BA0A7A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4811038"/>
                <a:ext cx="1008609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52ACC24C-C2EF-493E-9B6E-8E9931C4F56B}"/>
                  </a:ext>
                </a:extLst>
              </p:cNvPr>
              <p:cNvSpPr/>
              <p:nvPr/>
            </p:nvSpPr>
            <p:spPr>
              <a:xfrm>
                <a:off x="5579450" y="4064719"/>
                <a:ext cx="806503" cy="685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52ACC24C-C2EF-493E-9B6E-8E9931C4F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450" y="4064719"/>
                <a:ext cx="806503" cy="68538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444FE5E6-9DAF-444E-AE5A-07C54953959C}"/>
                  </a:ext>
                </a:extLst>
              </p:cNvPr>
              <p:cNvSpPr/>
              <p:nvPr/>
            </p:nvSpPr>
            <p:spPr>
              <a:xfrm>
                <a:off x="6296365" y="4176670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7.3161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444FE5E6-9DAF-444E-AE5A-07C549539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365" y="4176670"/>
                <a:ext cx="1008609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89278C7C-C714-483B-AE78-1412E0A4B468}"/>
              </a:ext>
            </a:extLst>
          </p:cNvPr>
          <p:cNvCxnSpPr>
            <a:cxnSpLocks/>
          </p:cNvCxnSpPr>
          <p:nvPr/>
        </p:nvCxnSpPr>
        <p:spPr>
          <a:xfrm>
            <a:off x="7352996" y="5049724"/>
            <a:ext cx="932861" cy="561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DB2B21B6-C16D-461A-9496-F068F28CED72}"/>
              </a:ext>
            </a:extLst>
          </p:cNvPr>
          <p:cNvSpPr/>
          <p:nvPr/>
        </p:nvSpPr>
        <p:spPr>
          <a:xfrm>
            <a:off x="7506680" y="4655224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5380C89F-181E-493E-BB1C-747E677108AA}"/>
                  </a:ext>
                </a:extLst>
              </p:cNvPr>
              <p:cNvSpPr/>
              <p:nvPr/>
            </p:nvSpPr>
            <p:spPr>
              <a:xfrm>
                <a:off x="8548718" y="4716481"/>
                <a:ext cx="879793" cy="725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lit/>
                                </m:r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5" name="Rettangolo 64">
                <a:extLst>
                  <a:ext uri="{FF2B5EF4-FFF2-40B4-BE49-F238E27FC236}">
                    <a16:creationId xmlns:a16="http://schemas.microsoft.com/office/drawing/2014/main" id="{5380C89F-181E-493E-BB1C-747E67710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718" y="4716481"/>
                <a:ext cx="879793" cy="72584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2DC186A6-5918-442A-8E80-BFA402CE9E29}"/>
                  </a:ext>
                </a:extLst>
              </p:cNvPr>
              <p:cNvSpPr/>
              <p:nvPr/>
            </p:nvSpPr>
            <p:spPr>
              <a:xfrm>
                <a:off x="9360633" y="4840307"/>
                <a:ext cx="10086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0.9845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2DC186A6-5918-442A-8E80-BFA402CE9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633" y="4840307"/>
                <a:ext cx="1008609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EB6C5B61-156E-4769-853C-0FDB6CA2F777}"/>
              </a:ext>
            </a:extLst>
          </p:cNvPr>
          <p:cNvSpPr txBox="1"/>
          <p:nvPr/>
        </p:nvSpPr>
        <p:spPr>
          <a:xfrm>
            <a:off x="695999" y="5206984"/>
            <a:ext cx="1054384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Infine: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9B3FCE45-0C0E-4C05-88E4-A5888A8E80ED}"/>
                  </a:ext>
                </a:extLst>
              </p:cNvPr>
              <p:cNvSpPr/>
              <p:nvPr/>
            </p:nvSpPr>
            <p:spPr>
              <a:xfrm>
                <a:off x="695999" y="5636657"/>
                <a:ext cx="5377562" cy="768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7.2866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7.3161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⋅0.9845⋅100=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8" name="Rettangolo 67">
                <a:extLst>
                  <a:ext uri="{FF2B5EF4-FFF2-40B4-BE49-F238E27FC236}">
                    <a16:creationId xmlns:a16="http://schemas.microsoft.com/office/drawing/2014/main" id="{9B3FCE45-0C0E-4C05-88E4-A5888A8E80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5636657"/>
                <a:ext cx="5377562" cy="76809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DA4708B1-A69E-4EDB-990A-D1D2A48E97B2}"/>
                  </a:ext>
                </a:extLst>
              </p:cNvPr>
              <p:cNvSpPr/>
              <p:nvPr/>
            </p:nvSpPr>
            <p:spPr>
              <a:xfrm>
                <a:off x="5706116" y="5792259"/>
                <a:ext cx="14702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98.056 </m:t>
                      </m:r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DA4708B1-A69E-4EDB-990A-D1D2A48E9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116" y="5792259"/>
                <a:ext cx="1470274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884FACA2-9CD1-46A5-8C70-5F012830AA4A}"/>
                  </a:ext>
                </a:extLst>
              </p:cNvPr>
              <p:cNvSpPr/>
              <p:nvPr/>
            </p:nvSpPr>
            <p:spPr>
              <a:xfrm>
                <a:off x="7354924" y="5792259"/>
                <a:ext cx="4651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3" name="Rettangolo 72">
                <a:extLst>
                  <a:ext uri="{FF2B5EF4-FFF2-40B4-BE49-F238E27FC236}">
                    <a16:creationId xmlns:a16="http://schemas.microsoft.com/office/drawing/2014/main" id="{884FACA2-9CD1-46A5-8C70-5F012830A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924" y="5792259"/>
                <a:ext cx="46519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6B0BAC4B-A1CA-47A0-A4F3-6B5B92D0B2D9}"/>
                  </a:ext>
                </a:extLst>
              </p:cNvPr>
              <p:cNvSpPr/>
              <p:nvPr/>
            </p:nvSpPr>
            <p:spPr>
              <a:xfrm>
                <a:off x="7998649" y="5685067"/>
                <a:ext cx="2135951" cy="671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err</m:t>
                      </m:r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6B0BAC4B-A1CA-47A0-A4F3-6B5B92D0B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649" y="5685067"/>
                <a:ext cx="2135951" cy="67133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12F3E3D8-612E-45E0-8C2C-B7D8A9D8AF96}"/>
                  </a:ext>
                </a:extLst>
              </p:cNvPr>
              <p:cNvSpPr/>
              <p:nvPr/>
            </p:nvSpPr>
            <p:spPr>
              <a:xfrm>
                <a:off x="10012648" y="5792259"/>
                <a:ext cx="10935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5.436%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75" name="Rettangolo 74">
                <a:extLst>
                  <a:ext uri="{FF2B5EF4-FFF2-40B4-BE49-F238E27FC236}">
                    <a16:creationId xmlns:a16="http://schemas.microsoft.com/office/drawing/2014/main" id="{12F3E3D8-612E-45E0-8C2C-B7D8A9D8A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648" y="5792259"/>
                <a:ext cx="1093569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D333E2A9-9358-49EB-BC70-BB10E277A8B2}"/>
                  </a:ext>
                </a:extLst>
              </p:cNvPr>
              <p:cNvSpPr/>
              <p:nvPr/>
            </p:nvSpPr>
            <p:spPr>
              <a:xfrm>
                <a:off x="4202245" y="4803213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5" name="Rettangolo 44">
                <a:extLst>
                  <a:ext uri="{FF2B5EF4-FFF2-40B4-BE49-F238E27FC236}">
                    <a16:creationId xmlns:a16="http://schemas.microsoft.com/office/drawing/2014/main" id="{D333E2A9-9358-49EB-BC70-BB10E277A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245" y="4803213"/>
                <a:ext cx="1062342" cy="369332"/>
              </a:xfrm>
              <a:prstGeom prst="rect">
                <a:avLst/>
              </a:prstGeom>
              <a:blipFill>
                <a:blip r:embed="rId3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82461C7-9918-4715-8641-7DA71583D557}"/>
              </a:ext>
            </a:extLst>
          </p:cNvPr>
          <p:cNvSpPr txBox="1"/>
          <p:nvPr/>
        </p:nvSpPr>
        <p:spPr>
          <a:xfrm>
            <a:off x="9210675" y="1977770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0AC67F5-EEAE-4F16-B3F4-A6C33DB78353}"/>
                  </a:ext>
                </a:extLst>
              </p:cNvPr>
              <p:cNvSpPr/>
              <p:nvPr/>
            </p:nvSpPr>
            <p:spPr>
              <a:xfrm>
                <a:off x="11417884" y="170077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93</m:t>
                      </m:r>
                      <m: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.00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ttangolo 45">
                <a:extLst>
                  <a:ext uri="{FF2B5EF4-FFF2-40B4-BE49-F238E27FC236}">
                    <a16:creationId xmlns:a16="http://schemas.microsoft.com/office/drawing/2014/main" id="{30AC67F5-EEAE-4F16-B3F4-A6C33DB78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884" y="1700771"/>
                <a:ext cx="869148" cy="276999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549FF2AE-3DA2-43CB-A5CA-49BD371128E0}"/>
              </a:ext>
            </a:extLst>
          </p:cNvPr>
          <p:cNvSpPr/>
          <p:nvPr/>
        </p:nvSpPr>
        <p:spPr>
          <a:xfrm>
            <a:off x="7404100" y="1820395"/>
            <a:ext cx="3965575" cy="459877"/>
          </a:xfrm>
          <a:custGeom>
            <a:avLst/>
            <a:gdLst>
              <a:gd name="connsiteX0" fmla="*/ 0 w 3965575"/>
              <a:gd name="connsiteY0" fmla="*/ 8405 h 459877"/>
              <a:gd name="connsiteX1" fmla="*/ 203200 w 3965575"/>
              <a:gd name="connsiteY1" fmla="*/ 14755 h 459877"/>
              <a:gd name="connsiteX2" fmla="*/ 422275 w 3965575"/>
              <a:gd name="connsiteY2" fmla="*/ 27455 h 459877"/>
              <a:gd name="connsiteX3" fmla="*/ 628650 w 3965575"/>
              <a:gd name="connsiteY3" fmla="*/ 49680 h 459877"/>
              <a:gd name="connsiteX4" fmla="*/ 876300 w 3965575"/>
              <a:gd name="connsiteY4" fmla="*/ 106830 h 459877"/>
              <a:gd name="connsiteX5" fmla="*/ 1082675 w 3965575"/>
              <a:gd name="connsiteY5" fmla="*/ 173505 h 459877"/>
              <a:gd name="connsiteX6" fmla="*/ 1327150 w 3965575"/>
              <a:gd name="connsiteY6" fmla="*/ 287805 h 459877"/>
              <a:gd name="connsiteX7" fmla="*/ 1504950 w 3965575"/>
              <a:gd name="connsiteY7" fmla="*/ 383055 h 459877"/>
              <a:gd name="connsiteX8" fmla="*/ 1504950 w 3965575"/>
              <a:gd name="connsiteY8" fmla="*/ 383055 h 459877"/>
              <a:gd name="connsiteX9" fmla="*/ 1641475 w 3965575"/>
              <a:gd name="connsiteY9" fmla="*/ 440205 h 459877"/>
              <a:gd name="connsiteX10" fmla="*/ 1711325 w 3965575"/>
              <a:gd name="connsiteY10" fmla="*/ 456080 h 459877"/>
              <a:gd name="connsiteX11" fmla="*/ 1765300 w 3965575"/>
              <a:gd name="connsiteY11" fmla="*/ 459255 h 459877"/>
              <a:gd name="connsiteX12" fmla="*/ 1857375 w 3965575"/>
              <a:gd name="connsiteY12" fmla="*/ 446555 h 459877"/>
              <a:gd name="connsiteX13" fmla="*/ 2076450 w 3965575"/>
              <a:gd name="connsiteY13" fmla="*/ 357655 h 459877"/>
              <a:gd name="connsiteX14" fmla="*/ 2263775 w 3965575"/>
              <a:gd name="connsiteY14" fmla="*/ 256055 h 459877"/>
              <a:gd name="connsiteX15" fmla="*/ 2432050 w 3965575"/>
              <a:gd name="connsiteY15" fmla="*/ 176680 h 459877"/>
              <a:gd name="connsiteX16" fmla="*/ 2628900 w 3965575"/>
              <a:gd name="connsiteY16" fmla="*/ 106830 h 459877"/>
              <a:gd name="connsiteX17" fmla="*/ 2828925 w 3965575"/>
              <a:gd name="connsiteY17" fmla="*/ 62380 h 459877"/>
              <a:gd name="connsiteX18" fmla="*/ 3028950 w 3965575"/>
              <a:gd name="connsiteY18" fmla="*/ 30630 h 459877"/>
              <a:gd name="connsiteX19" fmla="*/ 3235325 w 3965575"/>
              <a:gd name="connsiteY19" fmla="*/ 14755 h 459877"/>
              <a:gd name="connsiteX20" fmla="*/ 3429000 w 3965575"/>
              <a:gd name="connsiteY20" fmla="*/ 5230 h 459877"/>
              <a:gd name="connsiteX21" fmla="*/ 3533775 w 3965575"/>
              <a:gd name="connsiteY21" fmla="*/ 2055 h 459877"/>
              <a:gd name="connsiteX22" fmla="*/ 3965575 w 3965575"/>
              <a:gd name="connsiteY22" fmla="*/ 36980 h 4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65575" h="459877">
                <a:moveTo>
                  <a:pt x="0" y="8405"/>
                </a:moveTo>
                <a:lnTo>
                  <a:pt x="203200" y="14755"/>
                </a:lnTo>
                <a:cubicBezTo>
                  <a:pt x="273579" y="17930"/>
                  <a:pt x="351367" y="21634"/>
                  <a:pt x="422275" y="27455"/>
                </a:cubicBezTo>
                <a:cubicBezTo>
                  <a:pt x="493183" y="33276"/>
                  <a:pt x="552979" y="36451"/>
                  <a:pt x="628650" y="49680"/>
                </a:cubicBezTo>
                <a:cubicBezTo>
                  <a:pt x="704321" y="62909"/>
                  <a:pt x="800629" y="86193"/>
                  <a:pt x="876300" y="106830"/>
                </a:cubicBezTo>
                <a:cubicBezTo>
                  <a:pt x="951971" y="127468"/>
                  <a:pt x="1007533" y="143342"/>
                  <a:pt x="1082675" y="173505"/>
                </a:cubicBezTo>
                <a:cubicBezTo>
                  <a:pt x="1157817" y="203668"/>
                  <a:pt x="1256771" y="252880"/>
                  <a:pt x="1327150" y="287805"/>
                </a:cubicBezTo>
                <a:cubicBezTo>
                  <a:pt x="1397529" y="322730"/>
                  <a:pt x="1504950" y="383055"/>
                  <a:pt x="1504950" y="383055"/>
                </a:cubicBezTo>
                <a:lnTo>
                  <a:pt x="1504950" y="383055"/>
                </a:lnTo>
                <a:cubicBezTo>
                  <a:pt x="1527704" y="392580"/>
                  <a:pt x="1607079" y="428034"/>
                  <a:pt x="1641475" y="440205"/>
                </a:cubicBezTo>
                <a:cubicBezTo>
                  <a:pt x="1675871" y="452376"/>
                  <a:pt x="1690688" y="452905"/>
                  <a:pt x="1711325" y="456080"/>
                </a:cubicBezTo>
                <a:cubicBezTo>
                  <a:pt x="1731963" y="459255"/>
                  <a:pt x="1740958" y="460843"/>
                  <a:pt x="1765300" y="459255"/>
                </a:cubicBezTo>
                <a:cubicBezTo>
                  <a:pt x="1789642" y="457668"/>
                  <a:pt x="1805517" y="463488"/>
                  <a:pt x="1857375" y="446555"/>
                </a:cubicBezTo>
                <a:cubicBezTo>
                  <a:pt x="1909233" y="429622"/>
                  <a:pt x="2008717" y="389405"/>
                  <a:pt x="2076450" y="357655"/>
                </a:cubicBezTo>
                <a:cubicBezTo>
                  <a:pt x="2144183" y="325905"/>
                  <a:pt x="2204508" y="286217"/>
                  <a:pt x="2263775" y="256055"/>
                </a:cubicBezTo>
                <a:cubicBezTo>
                  <a:pt x="2323042" y="225893"/>
                  <a:pt x="2371196" y="201551"/>
                  <a:pt x="2432050" y="176680"/>
                </a:cubicBezTo>
                <a:cubicBezTo>
                  <a:pt x="2492904" y="151809"/>
                  <a:pt x="2562754" y="125880"/>
                  <a:pt x="2628900" y="106830"/>
                </a:cubicBezTo>
                <a:cubicBezTo>
                  <a:pt x="2695046" y="87780"/>
                  <a:pt x="2762250" y="75080"/>
                  <a:pt x="2828925" y="62380"/>
                </a:cubicBezTo>
                <a:cubicBezTo>
                  <a:pt x="2895600" y="49680"/>
                  <a:pt x="2961217" y="38567"/>
                  <a:pt x="3028950" y="30630"/>
                </a:cubicBezTo>
                <a:cubicBezTo>
                  <a:pt x="3096683" y="22693"/>
                  <a:pt x="3168650" y="18988"/>
                  <a:pt x="3235325" y="14755"/>
                </a:cubicBezTo>
                <a:cubicBezTo>
                  <a:pt x="3302000" y="10522"/>
                  <a:pt x="3379258" y="7347"/>
                  <a:pt x="3429000" y="5230"/>
                </a:cubicBezTo>
                <a:cubicBezTo>
                  <a:pt x="3478742" y="3113"/>
                  <a:pt x="3444346" y="-3237"/>
                  <a:pt x="3533775" y="2055"/>
                </a:cubicBezTo>
                <a:cubicBezTo>
                  <a:pt x="3623204" y="7347"/>
                  <a:pt x="3899429" y="30101"/>
                  <a:pt x="3965575" y="369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3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745E65B-B36D-4F31-8251-E7C4A1B88FED}"/>
                  </a:ext>
                </a:extLst>
              </p:cNvPr>
              <p:cNvSpPr txBox="1"/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 ripete il procedimento per un altro valore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it-IT" sz="2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=0.135)</m:t>
                    </m:r>
                  </m:oMath>
                </a14:m>
                <a:r>
                  <a:rPr lang="it-IT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dopodiché si procede con il metodo di falsa posizione.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745E65B-B36D-4F31-8251-E7C4A1B88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180000"/>
                <a:ext cx="10800000" cy="743217"/>
              </a:xfrm>
              <a:prstGeom prst="rect">
                <a:avLst/>
              </a:prstGeom>
              <a:blipFill>
                <a:blip r:embed="rId2"/>
                <a:stretch>
                  <a:fillRect l="-564" t="-4132" r="-564" b="-148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E1EDC385-B18A-4CBA-B241-AAF559B938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6759" y="1258541"/>
              <a:ext cx="10800000" cy="4386263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23525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</m:t>
                                    </m:r>
                                    <m:sSubSup>
                                      <m:sSubSupPr>
                                        <m:ctrlP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</m:t>
                                        </m:r>
                                      </m:sub>
                                      <m:sup>
                                        <m:r>
                                          <a:rPr lang="it-IT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𝑓𝐿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dalle tabelle (FF)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entrando con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sSubSup>
                                    <m:sSubSupPr>
                                      <m:ctrlP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6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it-IT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den>
                              </m:f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da (ISO)</a:t>
                          </a:r>
                        </a:p>
                        <a:p>
                          <a:pPr algn="ctr"/>
                          <a:r>
                            <a:rPr lang="it-IT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it-IT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/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0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it-IT" sz="16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  <m:r>
                                      <a:rPr lang="it-IT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6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𝒖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  <m:sSubSup>
                                      <m:sSub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𝑳</m:t>
                                        </m:r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b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𝑫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𝒑</m:t>
                                        </m:r>
                                      </m:e>
                                      <m:sup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𝟐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𝒑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𝟎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it-IT" sz="1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it-IT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kPa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7.2866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27.932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28.182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0.1494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3161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0.9845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98.056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5.436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8.0997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35.199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35.449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0.1346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1261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0.9874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98.421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5.8293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0.3573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3.0271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3.2501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3.5001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0.3483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1072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0.9195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89.58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−3.6779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0.2713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4.008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6.8958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7.1458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0.2676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0649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0.9515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93.813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0.8746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0.2879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3.7744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5.9136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6.1636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0.2833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8355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0.9458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93.072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0.0773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3.7532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5.8278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6.0778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0.2849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8147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0.9452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92.998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/>
                                  </a:rPr>
                                  <m:t>−0.0021</m:t>
                                </m:r>
                              </m:oMath>
                            </m:oMathPara>
                          </a14:m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(7)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3.7538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5.83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6.08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0.2848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3.8152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.000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039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(8)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3.7538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5.83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6.08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0.2848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3.8152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.000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-10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09953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a 4">
                <a:extLst>
                  <a:ext uri="{FF2B5EF4-FFF2-40B4-BE49-F238E27FC236}">
                    <a16:creationId xmlns:a16="http://schemas.microsoft.com/office/drawing/2014/main" id="{E1EDC385-B18A-4CBA-B241-AAF559B938D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6759" y="1258541"/>
              <a:ext cx="10800000" cy="4386263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900000">
                      <a:extLst>
                        <a:ext uri="{9D8B030D-6E8A-4147-A177-3AD203B41FA5}">
                          <a16:colId xmlns:a16="http://schemas.microsoft.com/office/drawing/2014/main" val="357932830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20852266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17911741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98685989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32923818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470308571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3590088235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3007470247"/>
                        </a:ext>
                      </a:extLst>
                    </a:gridCol>
                    <a:gridCol w="1800000">
                      <a:extLst>
                        <a:ext uri="{9D8B030D-6E8A-4147-A177-3AD203B41FA5}">
                          <a16:colId xmlns:a16="http://schemas.microsoft.com/office/drawing/2014/main" val="256672978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320161491"/>
                        </a:ext>
                      </a:extLst>
                    </a:gridCol>
                  </a:tblGrid>
                  <a:tr h="7032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39" t="-3478" r="-401356" b="-53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0424" t="-3478" r="-401695" b="-53913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9392" t="-3478" r="-220270" b="-5391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it-IT" sz="16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463" t="-3478" r="-268362" b="-5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9189" t="-3478" r="-60473" b="-53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695" t="-3478" r="-1130" b="-53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0831251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tenta-</a:t>
                          </a:r>
                          <a:r>
                            <a:rPr lang="it-IT" sz="1800" b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tivo</a:t>
                          </a:r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#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00847" r="-999324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361" t="-100847" r="-906122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324" t="-100847" r="-800000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0424" t="-100847" r="-401695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8784" t="-100847" r="-540541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8784" t="-100847" r="-440541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4463" t="-100847" r="-268362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9189" t="-100847" r="-60473" b="-425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errore</a:t>
                          </a:r>
                        </a:p>
                        <a:p>
                          <a:pPr algn="ctr"/>
                          <a:r>
                            <a:rPr lang="it-IT" sz="18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(%)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93905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(1)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7.2866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27.932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28.182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0.1494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3161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0.9845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98.056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5.436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841668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(2)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0.135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8.0997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35.199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35.449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0.1346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1261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0.9874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98.421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5.8293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0090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(3)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0.3573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3.0271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3.2501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3.5001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0.3483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1072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0.9195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89.58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dash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901695" t="-588525" r="-1130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4806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(4)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0.2713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4.008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6.8958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7.1458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0.2676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4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0649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0.9515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93.813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0.8746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08158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(5)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0.2879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3.7744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5.9136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6.1636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0.2833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8355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0.9458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93.072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0.0773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86079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(6)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0.2895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3.7532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5.8278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6.0778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0.2849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sz="1800" spc="-5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8147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0.9452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92.998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01695" t="-886885" r="-113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869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(7)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3.7538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5.83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6.08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0.2848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3.8152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.000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-06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039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8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(8)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0.2894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3.7538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795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5.83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6.08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0.2848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3.8152</a:t>
                          </a: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0.9452</a:t>
                          </a:r>
                          <a:endParaRPr sz="1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93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.000</a:t>
                          </a:r>
                          <a:endParaRPr sz="1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endParaRPr>
                        </a:p>
                      </a:txBody>
                      <a:tcPr marL="0" marR="0" marT="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0160" algn="ctr">
                            <a:lnSpc>
                              <a:spcPct val="100000"/>
                            </a:lnSpc>
                          </a:pP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3</a:t>
                          </a:r>
                          <a:r>
                            <a:rPr lang="it-IT"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e</a:t>
                          </a:r>
                          <a:r>
                            <a:rPr sz="1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/>
                            </a:rPr>
                            <a:t>-10</a:t>
                          </a:r>
                        </a:p>
                      </a:txBody>
                      <a:tcPr marL="0" marR="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09953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9C3AE7F-49A5-4DF5-8EA4-5F0440464086}"/>
                  </a:ext>
                </a:extLst>
              </p:cNvPr>
              <p:cNvSpPr/>
              <p:nvPr/>
            </p:nvSpPr>
            <p:spPr>
              <a:xfrm>
                <a:off x="8679875" y="885130"/>
                <a:ext cx="1568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00</m:t>
                      </m:r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>
                <a:extLst>
                  <a:ext uri="{FF2B5EF4-FFF2-40B4-BE49-F238E27FC236}">
                    <a16:creationId xmlns:a16="http://schemas.microsoft.com/office/drawing/2014/main" id="{79C3AE7F-49A5-4DF5-8EA4-5F0440464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875" y="885130"/>
                <a:ext cx="1568699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57EA206-B155-4BA6-BABA-4D8F4A2C0859}"/>
                  </a:ext>
                </a:extLst>
              </p:cNvPr>
              <p:cNvSpPr/>
              <p:nvPr/>
            </p:nvSpPr>
            <p:spPr>
              <a:xfrm>
                <a:off x="10245240" y="885130"/>
                <a:ext cx="1488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93 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557EA206-B155-4BA6-BABA-4D8F4A2C0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240" y="885130"/>
                <a:ext cx="1488549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AA0712C4-B50E-4F7B-8C69-5D763689E032}"/>
                  </a:ext>
                </a:extLst>
              </p:cNvPr>
              <p:cNvSpPr/>
              <p:nvPr/>
            </p:nvSpPr>
            <p:spPr>
              <a:xfrm>
                <a:off x="4460358" y="885130"/>
                <a:ext cx="1635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</m:t>
                      </m:r>
                      <m:r>
                        <a:rPr lang="it-I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0.25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AA0712C4-B50E-4F7B-8C69-5D763689E0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358" y="885130"/>
                <a:ext cx="163564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po 21">
            <a:extLst>
              <a:ext uri="{FF2B5EF4-FFF2-40B4-BE49-F238E27FC236}">
                <a16:creationId xmlns:a16="http://schemas.microsoft.com/office/drawing/2014/main" id="{C25C81F7-3E8A-4E98-89B3-17A053693CFD}"/>
              </a:ext>
            </a:extLst>
          </p:cNvPr>
          <p:cNvGrpSpPr/>
          <p:nvPr/>
        </p:nvGrpSpPr>
        <p:grpSpPr>
          <a:xfrm>
            <a:off x="399449" y="3429000"/>
            <a:ext cx="797832" cy="2895148"/>
            <a:chOff x="399372" y="3565321"/>
            <a:chExt cx="797832" cy="2788346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2746739E-C87E-4DB1-801B-680846D10A56}"/>
                </a:ext>
              </a:extLst>
            </p:cNvPr>
            <p:cNvCxnSpPr>
              <a:cxnSpLocks/>
            </p:cNvCxnSpPr>
            <p:nvPr/>
          </p:nvCxnSpPr>
          <p:spPr>
            <a:xfrm>
              <a:off x="444616" y="3565321"/>
              <a:ext cx="0" cy="2788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E677BDE5-08E0-4030-8991-875E7381BE38}"/>
                </a:ext>
              </a:extLst>
            </p:cNvPr>
            <p:cNvCxnSpPr>
              <a:cxnSpLocks/>
            </p:cNvCxnSpPr>
            <p:nvPr/>
          </p:nvCxnSpPr>
          <p:spPr>
            <a:xfrm>
              <a:off x="399372" y="3565321"/>
              <a:ext cx="904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8D629FC7-D06E-4B7F-969C-7026582A9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616" y="6353667"/>
              <a:ext cx="75258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/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FEC55922-5E0F-4615-9FD8-58E00549049A}"/>
                  </a:ext>
                </a:extLst>
              </p:cNvPr>
              <p:cNvSpPr/>
              <p:nvPr/>
            </p:nvSpPr>
            <p:spPr>
              <a:xfrm>
                <a:off x="1197281" y="5972127"/>
                <a:ext cx="4241289" cy="704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−2)</m:t>
                              </m:r>
                            </m:sup>
                          </m:s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err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FEC55922-5E0F-4615-9FD8-58E005490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81" y="5972127"/>
                <a:ext cx="4241289" cy="7040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1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BA7E1B4-5806-4BC9-A578-C8610277558A}"/>
                  </a:ext>
                </a:extLst>
              </p:cNvPr>
              <p:cNvSpPr txBox="1"/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Caso a)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ii.</a:t>
                </a:r>
                <a:r>
                  <a:rPr lang="it-IT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it-IT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=0.625 </m:t>
                    </m:r>
                    <m:r>
                      <m:rPr>
                        <m:sty m:val="p"/>
                      </m:rPr>
                      <a:rPr lang="it-IT" sz="2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68.03</m:t>
                    </m:r>
                    <m:r>
                      <a:rPr lang="it-IT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it-I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kPa</m:t>
                    </m:r>
                  </m:oMath>
                </a14:m>
                <a:endParaRPr lang="it-IT" sz="2000" b="0" dirty="0">
                  <a:cs typeface="Arial" panose="020B0604020202020204" pitchFamily="34" charset="0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È presente un’onda d’urto nel divergente 1-2, la curva è di tipo </a:t>
                </a:r>
                <a:r>
                  <a:rPr lang="it-IT" sz="2000" i="1" spc="-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sz="2000" spc="-15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BA7E1B4-5806-4BC9-A578-C8610277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180000"/>
                <a:ext cx="5918685" cy="1169551"/>
              </a:xfrm>
              <a:prstGeom prst="rect">
                <a:avLst/>
              </a:prstGeom>
              <a:blipFill>
                <a:blip r:embed="rId2"/>
                <a:stretch>
                  <a:fillRect l="-824" t="-3665" r="-1133" b="-8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8E91BEF-C75B-43E0-B209-31ADC0E02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590" y="1581287"/>
            <a:ext cx="4754990" cy="294083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6E185681-674C-4AED-A356-B8AC60BAE672}"/>
              </a:ext>
            </a:extLst>
          </p:cNvPr>
          <p:cNvGrpSpPr>
            <a:grpSpLocks noChangeAspect="1"/>
          </p:cNvGrpSpPr>
          <p:nvPr/>
        </p:nvGrpSpPr>
        <p:grpSpPr>
          <a:xfrm>
            <a:off x="7219671" y="394349"/>
            <a:ext cx="4386068" cy="1069118"/>
            <a:chOff x="3402151" y="5205990"/>
            <a:chExt cx="5244966" cy="1201038"/>
          </a:xfrm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63E4A203-5220-427F-8E69-5AA7B0F0CC77}"/>
                </a:ext>
              </a:extLst>
            </p:cNvPr>
            <p:cNvSpPr/>
            <p:nvPr/>
          </p:nvSpPr>
          <p:spPr>
            <a:xfrm>
              <a:off x="3612276" y="5205990"/>
              <a:ext cx="4025951" cy="602054"/>
            </a:xfrm>
            <a:custGeom>
              <a:avLst/>
              <a:gdLst>
                <a:gd name="connsiteX0" fmla="*/ 0 w 1066800"/>
                <a:gd name="connsiteY0" fmla="*/ 0 h 594729"/>
                <a:gd name="connsiteX1" fmla="*/ 123825 w 1066800"/>
                <a:gd name="connsiteY1" fmla="*/ 121444 h 594729"/>
                <a:gd name="connsiteX2" fmla="*/ 219075 w 1066800"/>
                <a:gd name="connsiteY2" fmla="*/ 259556 h 594729"/>
                <a:gd name="connsiteX3" fmla="*/ 283369 w 1066800"/>
                <a:gd name="connsiteY3" fmla="*/ 359569 h 594729"/>
                <a:gd name="connsiteX4" fmla="*/ 381000 w 1066800"/>
                <a:gd name="connsiteY4" fmla="*/ 483394 h 594729"/>
                <a:gd name="connsiteX5" fmla="*/ 469107 w 1066800"/>
                <a:gd name="connsiteY5" fmla="*/ 561975 h 594729"/>
                <a:gd name="connsiteX6" fmla="*/ 542925 w 1066800"/>
                <a:gd name="connsiteY6" fmla="*/ 592931 h 594729"/>
                <a:gd name="connsiteX7" fmla="*/ 604838 w 1066800"/>
                <a:gd name="connsiteY7" fmla="*/ 588169 h 594729"/>
                <a:gd name="connsiteX8" fmla="*/ 676275 w 1066800"/>
                <a:gd name="connsiteY8" fmla="*/ 564356 h 594729"/>
                <a:gd name="connsiteX9" fmla="*/ 752475 w 1066800"/>
                <a:gd name="connsiteY9" fmla="*/ 519113 h 594729"/>
                <a:gd name="connsiteX10" fmla="*/ 866775 w 1066800"/>
                <a:gd name="connsiteY10" fmla="*/ 409575 h 594729"/>
                <a:gd name="connsiteX11" fmla="*/ 933450 w 1066800"/>
                <a:gd name="connsiteY11" fmla="*/ 361950 h 594729"/>
                <a:gd name="connsiteX12" fmla="*/ 983457 w 1066800"/>
                <a:gd name="connsiteY12" fmla="*/ 338138 h 594729"/>
                <a:gd name="connsiteX13" fmla="*/ 1066800 w 1066800"/>
                <a:gd name="connsiteY13" fmla="*/ 338138 h 59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800" h="594729">
                  <a:moveTo>
                    <a:pt x="0" y="0"/>
                  </a:moveTo>
                  <a:cubicBezTo>
                    <a:pt x="43656" y="39092"/>
                    <a:pt x="87313" y="78185"/>
                    <a:pt x="123825" y="121444"/>
                  </a:cubicBezTo>
                  <a:cubicBezTo>
                    <a:pt x="160338" y="164703"/>
                    <a:pt x="192484" y="219869"/>
                    <a:pt x="219075" y="259556"/>
                  </a:cubicBezTo>
                  <a:cubicBezTo>
                    <a:pt x="245666" y="299243"/>
                    <a:pt x="256382" y="322263"/>
                    <a:pt x="283369" y="359569"/>
                  </a:cubicBezTo>
                  <a:cubicBezTo>
                    <a:pt x="310357" y="396875"/>
                    <a:pt x="350044" y="449660"/>
                    <a:pt x="381000" y="483394"/>
                  </a:cubicBezTo>
                  <a:cubicBezTo>
                    <a:pt x="411956" y="517128"/>
                    <a:pt x="442120" y="543719"/>
                    <a:pt x="469107" y="561975"/>
                  </a:cubicBezTo>
                  <a:cubicBezTo>
                    <a:pt x="496094" y="580231"/>
                    <a:pt x="520303" y="588565"/>
                    <a:pt x="542925" y="592931"/>
                  </a:cubicBezTo>
                  <a:cubicBezTo>
                    <a:pt x="565547" y="597297"/>
                    <a:pt x="582613" y="592932"/>
                    <a:pt x="604838" y="588169"/>
                  </a:cubicBezTo>
                  <a:cubicBezTo>
                    <a:pt x="627063" y="583407"/>
                    <a:pt x="651669" y="575865"/>
                    <a:pt x="676275" y="564356"/>
                  </a:cubicBezTo>
                  <a:cubicBezTo>
                    <a:pt x="700881" y="552847"/>
                    <a:pt x="720725" y="544910"/>
                    <a:pt x="752475" y="519113"/>
                  </a:cubicBezTo>
                  <a:cubicBezTo>
                    <a:pt x="784225" y="493316"/>
                    <a:pt x="836612" y="435769"/>
                    <a:pt x="866775" y="409575"/>
                  </a:cubicBezTo>
                  <a:cubicBezTo>
                    <a:pt x="896938" y="383381"/>
                    <a:pt x="914003" y="373856"/>
                    <a:pt x="933450" y="361950"/>
                  </a:cubicBezTo>
                  <a:cubicBezTo>
                    <a:pt x="952897" y="350044"/>
                    <a:pt x="961232" y="342107"/>
                    <a:pt x="983457" y="338138"/>
                  </a:cubicBezTo>
                  <a:cubicBezTo>
                    <a:pt x="1005682" y="334169"/>
                    <a:pt x="1036241" y="336153"/>
                    <a:pt x="1066800" y="33813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1042F41E-1C47-4991-99B1-842C4CCAA280}"/>
                </a:ext>
              </a:extLst>
            </p:cNvPr>
            <p:cNvCxnSpPr>
              <a:cxnSpLocks/>
              <a:stCxn id="5" idx="13"/>
            </p:cNvCxnSpPr>
            <p:nvPr/>
          </p:nvCxnSpPr>
          <p:spPr>
            <a:xfrm flipV="1">
              <a:off x="7638228" y="5542777"/>
              <a:ext cx="747659" cy="55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95580143-1B3A-4D0E-B728-C468CAF18675}"/>
                </a:ext>
              </a:extLst>
            </p:cNvPr>
            <p:cNvCxnSpPr>
              <a:cxnSpLocks/>
            </p:cNvCxnSpPr>
            <p:nvPr/>
          </p:nvCxnSpPr>
          <p:spPr>
            <a:xfrm>
              <a:off x="3402151" y="6374913"/>
              <a:ext cx="524496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E69CE75-94A4-4BB5-A424-05A7CCA97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4616" y="5814576"/>
              <a:ext cx="9525" cy="5924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11EC42A7-782A-4512-8FD4-2CF22D01CF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8164" y="5535713"/>
              <a:ext cx="9525" cy="814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A53F6DEB-79F8-4B6A-9AF7-8E81D8A72B6C}"/>
                    </a:ext>
                  </a:extLst>
                </p:cNvPr>
                <p:cNvSpPr txBox="1"/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255AC456-EB12-46B1-B447-068DB0A7DA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571" y="5499149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4000" r="-48000" b="-19512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F4296D4C-25E8-4B11-8927-E19C066A6743}"/>
                    </a:ext>
                  </a:extLst>
                </p:cNvPr>
                <p:cNvSpPr txBox="1"/>
                <p:nvPr/>
              </p:nvSpPr>
              <p:spPr>
                <a:xfrm>
                  <a:off x="7673475" y="522215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2 3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1" name="CasellaDiTesto 10">
                  <a:extLst>
                    <a:ext uri="{FF2B5EF4-FFF2-40B4-BE49-F238E27FC236}">
                      <a16:creationId xmlns:a16="http://schemas.microsoft.com/office/drawing/2014/main" id="{C7570F51-09E9-4065-9D9C-ACE57E868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3475" y="5222150"/>
                  <a:ext cx="36067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6000" r="-28000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C9D88055-BCD0-4DD3-AE85-27EADCD1241B}"/>
                    </a:ext>
                  </a:extLst>
                </p:cNvPr>
                <p:cNvSpPr txBox="1"/>
                <p:nvPr/>
              </p:nvSpPr>
              <p:spPr>
                <a:xfrm>
                  <a:off x="8187825" y="5222150"/>
                  <a:ext cx="360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4 5</m:t>
                        </m:r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7A2DC3CC-6882-49FB-BD51-3035A8DF4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7825" y="5222150"/>
                  <a:ext cx="36067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8571" r="-30612" b="-225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7BAF19C6-47A0-40BF-B4BB-19D63E0860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289" y="5549840"/>
              <a:ext cx="9525" cy="81458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3A2ECACF-5393-4BE7-8207-5DE623CC56FB}"/>
                  </a:ext>
                </a:extLst>
              </p:cNvPr>
              <p:cNvSpPr/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91.94 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3A2ECACF-5393-4BE7-8207-5DE623CC5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4" y="1867291"/>
                <a:ext cx="869148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3498623-1EEE-449B-921A-0AA81E5FA823}"/>
                  </a:ext>
                </a:extLst>
              </p:cNvPr>
              <p:cNvSpPr/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46.62 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23498623-1EEE-449B-921A-0AA81E5FA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8021" y="2891196"/>
                <a:ext cx="869149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B1B4D461-722A-445C-A61F-430A568E0349}"/>
                  </a:ext>
                </a:extLst>
              </p:cNvPr>
              <p:cNvSpPr/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17.06 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B1B4D461-722A-445C-A61F-430A568E0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79" y="3689806"/>
                <a:ext cx="869149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9E42A1D5-D7D2-4260-B317-3D8316E596CF}"/>
                  </a:ext>
                </a:extLst>
              </p:cNvPr>
              <p:cNvSpPr/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37.77 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9E42A1D5-D7D2-4260-B317-3D8316E59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480" y="3391404"/>
                <a:ext cx="869149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47ECFD9-1DBE-4731-89D2-CA6288859671}"/>
              </a:ext>
            </a:extLst>
          </p:cNvPr>
          <p:cNvSpPr txBox="1"/>
          <p:nvPr/>
        </p:nvSpPr>
        <p:spPr>
          <a:xfrm>
            <a:off x="695999" y="1400876"/>
            <a:ext cx="5918686" cy="74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Il punto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si trova sulla stessa curva di Fanno del punto </a:t>
            </a:r>
            <a:r>
              <a:rPr lang="it-IT" sz="20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Ne consegue che: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6697B675-9FDC-45BD-B889-CFDC70AE3030}"/>
                  </a:ext>
                </a:extLst>
              </p:cNvPr>
              <p:cNvSpPr/>
              <p:nvPr/>
            </p:nvSpPr>
            <p:spPr>
              <a:xfrm>
                <a:off x="695999" y="2196764"/>
                <a:ext cx="25330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26.41 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</a:rPr>
                        <m:t>kPa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6697B675-9FDC-45BD-B889-CFDC70AE3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2196764"/>
                <a:ext cx="2533066" cy="400110"/>
              </a:xfrm>
              <a:prstGeom prst="rect">
                <a:avLst/>
              </a:prstGeom>
              <a:blipFill>
                <a:blip r:embed="rId1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0E70EBC-78D7-436E-9332-F4BAE8C7CAB1}"/>
              </a:ext>
            </a:extLst>
          </p:cNvPr>
          <p:cNvSpPr txBox="1"/>
          <p:nvPr/>
        </p:nvSpPr>
        <p:spPr>
          <a:xfrm>
            <a:off x="695999" y="2703487"/>
            <a:ext cx="989926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just">
              <a:lnSpc>
                <a:spcPct val="110000"/>
              </a:lnSpc>
              <a:spcAft>
                <a:spcPts val="600"/>
              </a:spcAft>
            </a:pPr>
            <a:r>
              <a:rPr lang="it-IT" sz="2000" spc="-15" dirty="0">
                <a:latin typeface="Arial" panose="020B0604020202020204" pitchFamily="34" charset="0"/>
                <a:cs typeface="Arial" panose="020B0604020202020204" pitchFamily="34" charset="0"/>
              </a:rPr>
              <a:t>da cui: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49ED1E32-EBCF-4C57-8508-67BAA3C2929E}"/>
                  </a:ext>
                </a:extLst>
              </p:cNvPr>
              <p:cNvSpPr/>
              <p:nvPr/>
            </p:nvSpPr>
            <p:spPr>
              <a:xfrm>
                <a:off x="1685925" y="2708040"/>
                <a:ext cx="1377748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49ED1E32-EBCF-4C57-8508-67BAA3C29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25" y="2708040"/>
                <a:ext cx="1377748" cy="6831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5B0C03F2-AA1B-4834-921A-FF0051BB451F}"/>
                  </a:ext>
                </a:extLst>
              </p:cNvPr>
              <p:cNvSpPr/>
              <p:nvPr/>
            </p:nvSpPr>
            <p:spPr>
              <a:xfrm>
                <a:off x="2995686" y="282964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>
                          <a:latin typeface="Cambria Math" panose="02040503050406030204" pitchFamily="18" charset="0"/>
                        </a:rPr>
                        <m:t>2.576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5B0C03F2-AA1B-4834-921A-FF0051BB4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86" y="2829640"/>
                <a:ext cx="86594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90DF529A-C859-4D1F-881A-644A581133D6}"/>
                  </a:ext>
                </a:extLst>
              </p:cNvPr>
              <p:cNvSpPr/>
              <p:nvPr/>
            </p:nvSpPr>
            <p:spPr>
              <a:xfrm>
                <a:off x="768551" y="3689806"/>
                <a:ext cx="1469120" cy="672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=2.576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90DF529A-C859-4D1F-881A-644A58113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1" y="3689806"/>
                <a:ext cx="1469120" cy="67217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1F36A9B6-CE9C-4D65-8A4D-32D84CDDA6B5}"/>
              </a:ext>
            </a:extLst>
          </p:cNvPr>
          <p:cNvCxnSpPr>
            <a:cxnSpLocks/>
          </p:cNvCxnSpPr>
          <p:nvPr/>
        </p:nvCxnSpPr>
        <p:spPr>
          <a:xfrm>
            <a:off x="2471057" y="4021043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>
            <a:extLst>
              <a:ext uri="{FF2B5EF4-FFF2-40B4-BE49-F238E27FC236}">
                <a16:creationId xmlns:a16="http://schemas.microsoft.com/office/drawing/2014/main" id="{D6D19395-34C8-4034-9701-EB0821EE5177}"/>
              </a:ext>
            </a:extLst>
          </p:cNvPr>
          <p:cNvSpPr/>
          <p:nvPr/>
        </p:nvSpPr>
        <p:spPr>
          <a:xfrm>
            <a:off x="2617911" y="362606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A2CC7D08-F0CB-443B-91B6-746C4B5C193C}"/>
                  </a:ext>
                </a:extLst>
              </p:cNvPr>
              <p:cNvSpPr/>
              <p:nvPr/>
            </p:nvSpPr>
            <p:spPr>
              <a:xfrm>
                <a:off x="2336167" y="4117058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A2CC7D08-F0CB-443B-91B6-746C4B5C1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167" y="4117058"/>
                <a:ext cx="1062342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B9970678-9332-4B63-A140-A6C277E0737C}"/>
                  </a:ext>
                </a:extLst>
              </p:cNvPr>
              <p:cNvSpPr/>
              <p:nvPr/>
            </p:nvSpPr>
            <p:spPr>
              <a:xfrm>
                <a:off x="3930704" y="3503127"/>
                <a:ext cx="844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B9970678-9332-4B63-A140-A6C277E07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04" y="3503127"/>
                <a:ext cx="84465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FAA029DC-EB6C-492A-9DEF-E9C4EA6D48EF}"/>
                  </a:ext>
                </a:extLst>
              </p:cNvPr>
              <p:cNvSpPr/>
              <p:nvPr/>
            </p:nvSpPr>
            <p:spPr>
              <a:xfrm>
                <a:off x="4685970" y="3503127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0.418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7" name="Rettangolo 36">
                <a:extLst>
                  <a:ext uri="{FF2B5EF4-FFF2-40B4-BE49-F238E27FC236}">
                    <a16:creationId xmlns:a16="http://schemas.microsoft.com/office/drawing/2014/main" id="{FAA029DC-EB6C-492A-9DEF-E9C4EA6D4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70" y="3503127"/>
                <a:ext cx="1008609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EB908A10-D1DE-4CA8-BCD1-9D5555857E09}"/>
                  </a:ext>
                </a:extLst>
              </p:cNvPr>
              <p:cNvSpPr/>
              <p:nvPr/>
            </p:nvSpPr>
            <p:spPr>
              <a:xfrm>
                <a:off x="3706220" y="4176614"/>
                <a:ext cx="1069139" cy="677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EB908A10-D1DE-4CA8-BCD1-9D5555857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220" y="4176614"/>
                <a:ext cx="1069139" cy="67755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F854267F-1733-48C5-9564-85A19135DF64}"/>
                  </a:ext>
                </a:extLst>
              </p:cNvPr>
              <p:cNvSpPr/>
              <p:nvPr/>
            </p:nvSpPr>
            <p:spPr>
              <a:xfrm>
                <a:off x="4685970" y="4322069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2.004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9" name="Rettangolo 38">
                <a:extLst>
                  <a:ext uri="{FF2B5EF4-FFF2-40B4-BE49-F238E27FC236}">
                    <a16:creationId xmlns:a16="http://schemas.microsoft.com/office/drawing/2014/main" id="{F854267F-1733-48C5-9564-85A19135D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70" y="4322069"/>
                <a:ext cx="865943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F8DB4E6E-B893-4054-86A1-7D95EA04CD66}"/>
                  </a:ext>
                </a:extLst>
              </p:cNvPr>
              <p:cNvSpPr/>
              <p:nvPr/>
            </p:nvSpPr>
            <p:spPr>
              <a:xfrm>
                <a:off x="768551" y="4991845"/>
                <a:ext cx="2697149" cy="6824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𝑓𝐿</m:t>
                          </m:r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0" name="Rettangolo 39">
                <a:extLst>
                  <a:ext uri="{FF2B5EF4-FFF2-40B4-BE49-F238E27FC236}">
                    <a16:creationId xmlns:a16="http://schemas.microsoft.com/office/drawing/2014/main" id="{F8DB4E6E-B893-4054-86A1-7D95EA04C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1" y="4991845"/>
                <a:ext cx="2697149" cy="68249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E1FFADAD-271E-4881-AFB4-2B7EABEF9AD1}"/>
                  </a:ext>
                </a:extLst>
              </p:cNvPr>
              <p:cNvSpPr/>
              <p:nvPr/>
            </p:nvSpPr>
            <p:spPr>
              <a:xfrm>
                <a:off x="3373684" y="517195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2.254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4" name="Rettangolo 43">
                <a:extLst>
                  <a:ext uri="{FF2B5EF4-FFF2-40B4-BE49-F238E27FC236}">
                    <a16:creationId xmlns:a16="http://schemas.microsoft.com/office/drawing/2014/main" id="{E1FFADAD-271E-4881-AFB4-2B7EABEF9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684" y="5171951"/>
                <a:ext cx="865943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31F927D7-E479-42F3-A314-1A6C6BAE2473}"/>
              </a:ext>
            </a:extLst>
          </p:cNvPr>
          <p:cNvCxnSpPr>
            <a:cxnSpLocks/>
          </p:cNvCxnSpPr>
          <p:nvPr/>
        </p:nvCxnSpPr>
        <p:spPr>
          <a:xfrm>
            <a:off x="4379078" y="5361109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2A74BF81-CF56-4526-A1C9-967AA0899F3C}"/>
              </a:ext>
            </a:extLst>
          </p:cNvPr>
          <p:cNvSpPr/>
          <p:nvPr/>
        </p:nvSpPr>
        <p:spPr>
          <a:xfrm>
            <a:off x="4525932" y="4966133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EF247A86-E973-485E-A132-BA00C5D0D0F7}"/>
                  </a:ext>
                </a:extLst>
              </p:cNvPr>
              <p:cNvSpPr/>
              <p:nvPr/>
            </p:nvSpPr>
            <p:spPr>
              <a:xfrm>
                <a:off x="4244188" y="5457124"/>
                <a:ext cx="10623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&lt;1)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EF247A86-E973-485E-A132-BA00C5D0D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188" y="5457124"/>
                <a:ext cx="1062342" cy="369332"/>
              </a:xfrm>
              <a:prstGeom prst="rect">
                <a:avLst/>
              </a:prstGeom>
              <a:blipFill>
                <a:blip r:embed="rId2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C7949A2D-B9DE-4EEC-9166-813772A6CE01}"/>
                  </a:ext>
                </a:extLst>
              </p:cNvPr>
              <p:cNvSpPr/>
              <p:nvPr/>
            </p:nvSpPr>
            <p:spPr>
              <a:xfrm>
                <a:off x="5442408" y="4753119"/>
                <a:ext cx="844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C7949A2D-B9DE-4EEC-9166-813772A6C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408" y="4753119"/>
                <a:ext cx="844655" cy="400110"/>
              </a:xfrm>
              <a:prstGeom prst="rect">
                <a:avLst/>
              </a:prstGeom>
              <a:blipFill>
                <a:blip r:embed="rId2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E5B69636-FF8A-4B25-98C9-10B0995B1944}"/>
                  </a:ext>
                </a:extLst>
              </p:cNvPr>
              <p:cNvSpPr/>
              <p:nvPr/>
            </p:nvSpPr>
            <p:spPr>
              <a:xfrm>
                <a:off x="6194010" y="4753119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0.403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2" name="Rettangolo 51">
                <a:extLst>
                  <a:ext uri="{FF2B5EF4-FFF2-40B4-BE49-F238E27FC236}">
                    <a16:creationId xmlns:a16="http://schemas.microsoft.com/office/drawing/2014/main" id="{E5B69636-FF8A-4B25-98C9-10B0995B1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010" y="4753119"/>
                <a:ext cx="1008609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FD299D30-DA47-40CD-9FA1-A8C8327709F8}"/>
                  </a:ext>
                </a:extLst>
              </p:cNvPr>
              <p:cNvSpPr/>
              <p:nvPr/>
            </p:nvSpPr>
            <p:spPr>
              <a:xfrm>
                <a:off x="8272594" y="4593577"/>
                <a:ext cx="894219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FD299D30-DA47-40CD-9FA1-A8C832770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4" y="4593577"/>
                <a:ext cx="894219" cy="71173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D7CA55A6-6447-4C2F-84A1-72E112169CD0}"/>
                  </a:ext>
                </a:extLst>
              </p:cNvPr>
              <p:cNvSpPr/>
              <p:nvPr/>
            </p:nvSpPr>
            <p:spPr>
              <a:xfrm>
                <a:off x="6194010" y="5489390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2.675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4" name="Rettangolo 53">
                <a:extLst>
                  <a:ext uri="{FF2B5EF4-FFF2-40B4-BE49-F238E27FC236}">
                    <a16:creationId xmlns:a16="http://schemas.microsoft.com/office/drawing/2014/main" id="{D7CA55A6-6447-4C2F-84A1-72E112169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010" y="5489390"/>
                <a:ext cx="865943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0770F923-253C-41F4-882E-51799956FA88}"/>
              </a:ext>
            </a:extLst>
          </p:cNvPr>
          <p:cNvCxnSpPr>
            <a:cxnSpLocks/>
          </p:cNvCxnSpPr>
          <p:nvPr/>
        </p:nvCxnSpPr>
        <p:spPr>
          <a:xfrm>
            <a:off x="7247721" y="4953725"/>
            <a:ext cx="79256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>
            <a:extLst>
              <a:ext uri="{FF2B5EF4-FFF2-40B4-BE49-F238E27FC236}">
                <a16:creationId xmlns:a16="http://schemas.microsoft.com/office/drawing/2014/main" id="{09278F99-C616-4F0D-91E4-BEC0E42CCF60}"/>
              </a:ext>
            </a:extLst>
          </p:cNvPr>
          <p:cNvSpPr/>
          <p:nvPr/>
        </p:nvSpPr>
        <p:spPr>
          <a:xfrm>
            <a:off x="7327900" y="4558749"/>
            <a:ext cx="645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34E6562C-ADCC-4307-87D4-7680DEBC5D81}"/>
                  </a:ext>
                </a:extLst>
              </p:cNvPr>
              <p:cNvSpPr/>
              <p:nvPr/>
            </p:nvSpPr>
            <p:spPr>
              <a:xfrm>
                <a:off x="5512492" y="5378981"/>
                <a:ext cx="774571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34E6562C-ADCC-4307-87D4-7680DEBC5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492" y="5378981"/>
                <a:ext cx="774571" cy="68313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8F690EAF-81FB-439D-A509-92735BEFD10D}"/>
                  </a:ext>
                </a:extLst>
              </p:cNvPr>
              <p:cNvSpPr/>
              <p:nvPr/>
            </p:nvSpPr>
            <p:spPr>
              <a:xfrm>
                <a:off x="9066549" y="4696594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0.894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0" name="Rettangolo 59">
                <a:extLst>
                  <a:ext uri="{FF2B5EF4-FFF2-40B4-BE49-F238E27FC236}">
                    <a16:creationId xmlns:a16="http://schemas.microsoft.com/office/drawing/2014/main" id="{8F690EAF-81FB-439D-A509-92735BEFD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549" y="4696594"/>
                <a:ext cx="865943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3A7E0F3A-8EB4-4731-BBA4-11212B7A6D8C}"/>
                  </a:ext>
                </a:extLst>
              </p:cNvPr>
              <p:cNvSpPr/>
              <p:nvPr/>
            </p:nvSpPr>
            <p:spPr>
              <a:xfrm>
                <a:off x="695999" y="6051992"/>
                <a:ext cx="5515677" cy="776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0.894</m:t>
                          </m:r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⋅2.675⋅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26.41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100</m:t>
                          </m:r>
                        </m:den>
                      </m:f>
                      <m:r>
                        <a:rPr lang="it-IT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Rettangolo 60">
                <a:extLst>
                  <a:ext uri="{FF2B5EF4-FFF2-40B4-BE49-F238E27FC236}">
                    <a16:creationId xmlns:a16="http://schemas.microsoft.com/office/drawing/2014/main" id="{3A7E0F3A-8EB4-4731-BBA4-11212B7A6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9" y="6051992"/>
                <a:ext cx="5515677" cy="7768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11DAC952-8994-4725-B6B3-DB6CD288B440}"/>
                  </a:ext>
                </a:extLst>
              </p:cNvPr>
              <p:cNvSpPr/>
              <p:nvPr/>
            </p:nvSpPr>
            <p:spPr>
              <a:xfrm>
                <a:off x="6096000" y="6235041"/>
                <a:ext cx="8659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0.790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2" name="Rettangolo 61">
                <a:extLst>
                  <a:ext uri="{FF2B5EF4-FFF2-40B4-BE49-F238E27FC236}">
                    <a16:creationId xmlns:a16="http://schemas.microsoft.com/office/drawing/2014/main" id="{11DAC952-8994-4725-B6B3-DB6CD288B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235041"/>
                <a:ext cx="865943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F062109A-E2A4-4F40-AC01-20C9C02C8613}"/>
              </a:ext>
            </a:extLst>
          </p:cNvPr>
          <p:cNvCxnSpPr>
            <a:cxnSpLocks/>
          </p:cNvCxnSpPr>
          <p:nvPr/>
        </p:nvCxnSpPr>
        <p:spPr>
          <a:xfrm>
            <a:off x="7081508" y="6459346"/>
            <a:ext cx="10623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tangolo 63">
            <a:extLst>
              <a:ext uri="{FF2B5EF4-FFF2-40B4-BE49-F238E27FC236}">
                <a16:creationId xmlns:a16="http://schemas.microsoft.com/office/drawing/2014/main" id="{1723FB65-0778-4EAE-AC4D-E79B96E086F7}"/>
              </a:ext>
            </a:extLst>
          </p:cNvPr>
          <p:cNvSpPr/>
          <p:nvPr/>
        </p:nvSpPr>
        <p:spPr>
          <a:xfrm>
            <a:off x="7161687" y="6064370"/>
            <a:ext cx="878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6B2B0B8F-7956-4359-A818-ACD5E93099D1}"/>
                  </a:ext>
                </a:extLst>
              </p:cNvPr>
              <p:cNvSpPr/>
              <p:nvPr/>
            </p:nvSpPr>
            <p:spPr>
              <a:xfrm>
                <a:off x="8221717" y="6229801"/>
                <a:ext cx="8588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6" name="Rettangolo 65">
                <a:extLst>
                  <a:ext uri="{FF2B5EF4-FFF2-40B4-BE49-F238E27FC236}">
                    <a16:creationId xmlns:a16="http://schemas.microsoft.com/office/drawing/2014/main" id="{6B2B0B8F-7956-4359-A818-ACD5E9309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717" y="6229801"/>
                <a:ext cx="85882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BC643985-8CE7-4A6C-A4F3-4B0B6F2EEC0C}"/>
                  </a:ext>
                </a:extLst>
              </p:cNvPr>
              <p:cNvSpPr/>
              <p:nvPr/>
            </p:nvSpPr>
            <p:spPr>
              <a:xfrm>
                <a:off x="9001894" y="6229801"/>
                <a:ext cx="100860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1.85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BC643985-8CE7-4A6C-A4F3-4B0B6F2EE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894" y="6229801"/>
                <a:ext cx="1008609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8714D23E-043A-4EDA-8F75-AD484DA423B4}"/>
              </a:ext>
            </a:extLst>
          </p:cNvPr>
          <p:cNvSpPr txBox="1"/>
          <p:nvPr/>
        </p:nvSpPr>
        <p:spPr>
          <a:xfrm>
            <a:off x="9860545" y="3091250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036EA0F9-91DB-4D1F-AB52-6DF32BEDD567}"/>
              </a:ext>
            </a:extLst>
          </p:cNvPr>
          <p:cNvSpPr txBox="1"/>
          <p:nvPr/>
        </p:nvSpPr>
        <p:spPr>
          <a:xfrm>
            <a:off x="9890980" y="3809324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AC12586C-AEA4-4D53-933C-4E0798586899}"/>
              </a:ext>
            </a:extLst>
          </p:cNvPr>
          <p:cNvSpPr txBox="1"/>
          <p:nvPr/>
        </p:nvSpPr>
        <p:spPr>
          <a:xfrm>
            <a:off x="9915811" y="2439890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30DE56C7-6D75-4F17-9842-4DDE2901706B}"/>
              </a:ext>
            </a:extLst>
          </p:cNvPr>
          <p:cNvSpPr txBox="1"/>
          <p:nvPr/>
        </p:nvSpPr>
        <p:spPr>
          <a:xfrm>
            <a:off x="10760419" y="2229963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7C50EA5A-73D7-49E2-B870-D9CD836E8E75}"/>
              </a:ext>
            </a:extLst>
          </p:cNvPr>
          <p:cNvSpPr txBox="1"/>
          <p:nvPr/>
        </p:nvSpPr>
        <p:spPr>
          <a:xfrm>
            <a:off x="11410189" y="2415450"/>
            <a:ext cx="149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it-IT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CCB4A864-DF4D-4AFC-8916-0D1294F9CCEC}"/>
              </a:ext>
            </a:extLst>
          </p:cNvPr>
          <p:cNvGrpSpPr/>
          <p:nvPr/>
        </p:nvGrpSpPr>
        <p:grpSpPr>
          <a:xfrm>
            <a:off x="7394575" y="1875203"/>
            <a:ext cx="3968750" cy="1963372"/>
            <a:chOff x="7394575" y="1875203"/>
            <a:chExt cx="3968750" cy="1963372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D145B5FF-B599-4161-BF9C-C1D6F65A7612}"/>
                </a:ext>
              </a:extLst>
            </p:cNvPr>
            <p:cNvSpPr/>
            <p:nvPr/>
          </p:nvSpPr>
          <p:spPr>
            <a:xfrm>
              <a:off x="7394575" y="1875203"/>
              <a:ext cx="2651125" cy="1963372"/>
            </a:xfrm>
            <a:custGeom>
              <a:avLst/>
              <a:gdLst>
                <a:gd name="connsiteX0" fmla="*/ 0 w 2651125"/>
                <a:gd name="connsiteY0" fmla="*/ 1222 h 1963372"/>
                <a:gd name="connsiteX1" fmla="*/ 130175 w 2651125"/>
                <a:gd name="connsiteY1" fmla="*/ 1222 h 1963372"/>
                <a:gd name="connsiteX2" fmla="*/ 336550 w 2651125"/>
                <a:gd name="connsiteY2" fmla="*/ 13922 h 1963372"/>
                <a:gd name="connsiteX3" fmla="*/ 508000 w 2651125"/>
                <a:gd name="connsiteY3" fmla="*/ 42497 h 1963372"/>
                <a:gd name="connsiteX4" fmla="*/ 717550 w 2651125"/>
                <a:gd name="connsiteY4" fmla="*/ 86947 h 1963372"/>
                <a:gd name="connsiteX5" fmla="*/ 974725 w 2651125"/>
                <a:gd name="connsiteY5" fmla="*/ 182197 h 1963372"/>
                <a:gd name="connsiteX6" fmla="*/ 1158875 w 2651125"/>
                <a:gd name="connsiteY6" fmla="*/ 290147 h 1963372"/>
                <a:gd name="connsiteX7" fmla="*/ 1406525 w 2651125"/>
                <a:gd name="connsiteY7" fmla="*/ 525097 h 1963372"/>
                <a:gd name="connsiteX8" fmla="*/ 1619250 w 2651125"/>
                <a:gd name="connsiteY8" fmla="*/ 798147 h 1963372"/>
                <a:gd name="connsiteX9" fmla="*/ 1781175 w 2651125"/>
                <a:gd name="connsiteY9" fmla="*/ 1029922 h 1963372"/>
                <a:gd name="connsiteX10" fmla="*/ 1952625 w 2651125"/>
                <a:gd name="connsiteY10" fmla="*/ 1306147 h 1963372"/>
                <a:gd name="connsiteX11" fmla="*/ 2193925 w 2651125"/>
                <a:gd name="connsiteY11" fmla="*/ 1601422 h 1963372"/>
                <a:gd name="connsiteX12" fmla="*/ 2400300 w 2651125"/>
                <a:gd name="connsiteY12" fmla="*/ 1801447 h 1963372"/>
                <a:gd name="connsiteX13" fmla="*/ 2498725 w 2651125"/>
                <a:gd name="connsiteY13" fmla="*/ 1871297 h 1963372"/>
                <a:gd name="connsiteX14" fmla="*/ 2651125 w 2651125"/>
                <a:gd name="connsiteY14" fmla="*/ 1963372 h 196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1125" h="1963372">
                  <a:moveTo>
                    <a:pt x="0" y="1222"/>
                  </a:moveTo>
                  <a:cubicBezTo>
                    <a:pt x="37041" y="163"/>
                    <a:pt x="74083" y="-895"/>
                    <a:pt x="130175" y="1222"/>
                  </a:cubicBezTo>
                  <a:cubicBezTo>
                    <a:pt x="186267" y="3339"/>
                    <a:pt x="273579" y="7043"/>
                    <a:pt x="336550" y="13922"/>
                  </a:cubicBezTo>
                  <a:cubicBezTo>
                    <a:pt x="399521" y="20801"/>
                    <a:pt x="444500" y="30326"/>
                    <a:pt x="508000" y="42497"/>
                  </a:cubicBezTo>
                  <a:cubicBezTo>
                    <a:pt x="571500" y="54668"/>
                    <a:pt x="639763" y="63664"/>
                    <a:pt x="717550" y="86947"/>
                  </a:cubicBezTo>
                  <a:cubicBezTo>
                    <a:pt x="795337" y="110230"/>
                    <a:pt x="901171" y="148330"/>
                    <a:pt x="974725" y="182197"/>
                  </a:cubicBezTo>
                  <a:cubicBezTo>
                    <a:pt x="1048279" y="216064"/>
                    <a:pt x="1086908" y="232997"/>
                    <a:pt x="1158875" y="290147"/>
                  </a:cubicBezTo>
                  <a:cubicBezTo>
                    <a:pt x="1230842" y="347297"/>
                    <a:pt x="1329796" y="440430"/>
                    <a:pt x="1406525" y="525097"/>
                  </a:cubicBezTo>
                  <a:cubicBezTo>
                    <a:pt x="1483254" y="609764"/>
                    <a:pt x="1556808" y="714010"/>
                    <a:pt x="1619250" y="798147"/>
                  </a:cubicBezTo>
                  <a:cubicBezTo>
                    <a:pt x="1681692" y="882284"/>
                    <a:pt x="1725613" y="945255"/>
                    <a:pt x="1781175" y="1029922"/>
                  </a:cubicBezTo>
                  <a:cubicBezTo>
                    <a:pt x="1836737" y="1114589"/>
                    <a:pt x="1883833" y="1210897"/>
                    <a:pt x="1952625" y="1306147"/>
                  </a:cubicBezTo>
                  <a:cubicBezTo>
                    <a:pt x="2021417" y="1401397"/>
                    <a:pt x="2119313" y="1518872"/>
                    <a:pt x="2193925" y="1601422"/>
                  </a:cubicBezTo>
                  <a:cubicBezTo>
                    <a:pt x="2268537" y="1683972"/>
                    <a:pt x="2349500" y="1756468"/>
                    <a:pt x="2400300" y="1801447"/>
                  </a:cubicBezTo>
                  <a:cubicBezTo>
                    <a:pt x="2451100" y="1846426"/>
                    <a:pt x="2456921" y="1844310"/>
                    <a:pt x="2498725" y="1871297"/>
                  </a:cubicBezTo>
                  <a:cubicBezTo>
                    <a:pt x="2540529" y="1898285"/>
                    <a:pt x="2595827" y="1930828"/>
                    <a:pt x="2651125" y="1963372"/>
                  </a:cubicBezTo>
                </a:path>
              </a:pathLst>
            </a:custGeom>
            <a:ln w="28575" cap="rnd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106EE4A1-23CD-4512-82FF-F18DD569777A}"/>
                </a:ext>
              </a:extLst>
            </p:cNvPr>
            <p:cNvCxnSpPr/>
            <p:nvPr/>
          </p:nvCxnSpPr>
          <p:spPr>
            <a:xfrm>
              <a:off x="10045700" y="2682875"/>
              <a:ext cx="0" cy="1155700"/>
            </a:xfrm>
            <a:prstGeom prst="line">
              <a:avLst/>
            </a:prstGeom>
            <a:ln w="2857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5766FC4E-CBED-4D7C-A3EE-A69E352C24CF}"/>
                </a:ext>
              </a:extLst>
            </p:cNvPr>
            <p:cNvSpPr/>
            <p:nvPr/>
          </p:nvSpPr>
          <p:spPr>
            <a:xfrm>
              <a:off x="10051256" y="2451192"/>
              <a:ext cx="883444" cy="232477"/>
            </a:xfrm>
            <a:custGeom>
              <a:avLst/>
              <a:gdLst>
                <a:gd name="connsiteX0" fmla="*/ 0 w 883444"/>
                <a:gd name="connsiteY0" fmla="*/ 232477 h 232477"/>
                <a:gd name="connsiteX1" fmla="*/ 107157 w 883444"/>
                <a:gd name="connsiteY1" fmla="*/ 156277 h 232477"/>
                <a:gd name="connsiteX2" fmla="*/ 247650 w 883444"/>
                <a:gd name="connsiteY2" fmla="*/ 94364 h 232477"/>
                <a:gd name="connsiteX3" fmla="*/ 364332 w 883444"/>
                <a:gd name="connsiteY3" fmla="*/ 65789 h 232477"/>
                <a:gd name="connsiteX4" fmla="*/ 502444 w 883444"/>
                <a:gd name="connsiteY4" fmla="*/ 34833 h 232477"/>
                <a:gd name="connsiteX5" fmla="*/ 716757 w 883444"/>
                <a:gd name="connsiteY5" fmla="*/ 3877 h 232477"/>
                <a:gd name="connsiteX6" fmla="*/ 883444 w 883444"/>
                <a:gd name="connsiteY6" fmla="*/ 1496 h 23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444" h="232477">
                  <a:moveTo>
                    <a:pt x="0" y="232477"/>
                  </a:moveTo>
                  <a:cubicBezTo>
                    <a:pt x="32941" y="205886"/>
                    <a:pt x="65882" y="179296"/>
                    <a:pt x="107157" y="156277"/>
                  </a:cubicBezTo>
                  <a:cubicBezTo>
                    <a:pt x="148432" y="133258"/>
                    <a:pt x="204788" y="109445"/>
                    <a:pt x="247650" y="94364"/>
                  </a:cubicBezTo>
                  <a:cubicBezTo>
                    <a:pt x="290512" y="79283"/>
                    <a:pt x="364332" y="65789"/>
                    <a:pt x="364332" y="65789"/>
                  </a:cubicBezTo>
                  <a:cubicBezTo>
                    <a:pt x="406798" y="55867"/>
                    <a:pt x="443707" y="45152"/>
                    <a:pt x="502444" y="34833"/>
                  </a:cubicBezTo>
                  <a:cubicBezTo>
                    <a:pt x="561181" y="24514"/>
                    <a:pt x="653257" y="9433"/>
                    <a:pt x="716757" y="3877"/>
                  </a:cubicBezTo>
                  <a:cubicBezTo>
                    <a:pt x="780257" y="-1679"/>
                    <a:pt x="831850" y="-92"/>
                    <a:pt x="883444" y="1496"/>
                  </a:cubicBezTo>
                </a:path>
              </a:pathLst>
            </a:custGeom>
            <a:noFill/>
            <a:ln w="2857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F1138A33-1D79-45A2-8F83-9134AA380BDC}"/>
                </a:ext>
              </a:extLst>
            </p:cNvPr>
            <p:cNvSpPr/>
            <p:nvPr/>
          </p:nvSpPr>
          <p:spPr>
            <a:xfrm>
              <a:off x="10929938" y="2452687"/>
              <a:ext cx="433387" cy="66675"/>
            </a:xfrm>
            <a:custGeom>
              <a:avLst/>
              <a:gdLst>
                <a:gd name="connsiteX0" fmla="*/ 0 w 433387"/>
                <a:gd name="connsiteY0" fmla="*/ 0 h 66675"/>
                <a:gd name="connsiteX1" fmla="*/ 200025 w 433387"/>
                <a:gd name="connsiteY1" fmla="*/ 30957 h 66675"/>
                <a:gd name="connsiteX2" fmla="*/ 433387 w 433387"/>
                <a:gd name="connsiteY2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3387" h="66675">
                  <a:moveTo>
                    <a:pt x="0" y="0"/>
                  </a:moveTo>
                  <a:lnTo>
                    <a:pt x="200025" y="30957"/>
                  </a:lnTo>
                  <a:lnTo>
                    <a:pt x="433387" y="66675"/>
                  </a:lnTo>
                </a:path>
              </a:pathLst>
            </a:custGeom>
            <a:noFill/>
            <a:ln w="2857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0D51398B-1534-43A8-B898-B845708D6382}"/>
                  </a:ext>
                </a:extLst>
              </p:cNvPr>
              <p:cNvSpPr/>
              <p:nvPr/>
            </p:nvSpPr>
            <p:spPr>
              <a:xfrm>
                <a:off x="11415093" y="2561964"/>
                <a:ext cx="8691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68.03 </m:t>
                      </m:r>
                      <m:r>
                        <m:rPr>
                          <m:sty m:val="p"/>
                        </m:rPr>
                        <a:rPr lang="it-IT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kPa</m:t>
                      </m:r>
                    </m:oMath>
                  </m:oMathPara>
                </a14:m>
                <a:endParaRPr lang="it-IT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Rettangolo 73">
                <a:extLst>
                  <a:ext uri="{FF2B5EF4-FFF2-40B4-BE49-F238E27FC236}">
                    <a16:creationId xmlns:a16="http://schemas.microsoft.com/office/drawing/2014/main" id="{0D51398B-1534-43A8-B898-B845708D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5093" y="2561964"/>
                <a:ext cx="869149" cy="276999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F2925088-6C75-4948-9860-B1A9D966E95C}"/>
              </a:ext>
            </a:extLst>
          </p:cNvPr>
          <p:cNvCxnSpPr/>
          <p:nvPr/>
        </p:nvCxnSpPr>
        <p:spPr>
          <a:xfrm>
            <a:off x="10050463" y="772836"/>
            <a:ext cx="0" cy="669553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6" grpId="0"/>
      <p:bldP spid="47" grpId="0"/>
      <p:bldP spid="51" grpId="0"/>
      <p:bldP spid="52" grpId="0"/>
      <p:bldP spid="53" grpId="0"/>
      <p:bldP spid="54" grpId="0"/>
      <p:bldP spid="56" grpId="0"/>
      <p:bldP spid="59" grpId="0"/>
      <p:bldP spid="60" grpId="0"/>
      <p:bldP spid="61" grpId="0"/>
      <p:bldP spid="62" grpId="0"/>
      <p:bldP spid="64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B476F9F3FCE418DEA2CD550DD36A5" ma:contentTypeVersion="12" ma:contentTypeDescription="Create a new document." ma:contentTypeScope="" ma:versionID="eb4d516ea6b9bde5049409120f9d0da7">
  <xsd:schema xmlns:xsd="http://www.w3.org/2001/XMLSchema" xmlns:xs="http://www.w3.org/2001/XMLSchema" xmlns:p="http://schemas.microsoft.com/office/2006/metadata/properties" xmlns:ns3="e4ea8ca7-2a22-400a-a5ca-c3d5b8483985" xmlns:ns4="23e585a3-b6b1-4c57-812a-728aac619ac8" targetNamespace="http://schemas.microsoft.com/office/2006/metadata/properties" ma:root="true" ma:fieldsID="ee28ecd30a8204c8c32f4d1fcc3d3401" ns3:_="" ns4:_="">
    <xsd:import namespace="e4ea8ca7-2a22-400a-a5ca-c3d5b8483985"/>
    <xsd:import namespace="23e585a3-b6b1-4c57-812a-728aac619a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a8ca7-2a22-400a-a5ca-c3d5b8483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e585a3-b6b1-4c57-812a-728aac619a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AF2444-F123-436D-9682-67F038F43F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a8ca7-2a22-400a-a5ca-c3d5b8483985"/>
    <ds:schemaRef ds:uri="23e585a3-b6b1-4c57-812a-728aac619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39FA3-D33C-4226-9950-8DE2975B0A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118F5D-BB60-42AE-8394-C981CC521F4D}">
  <ds:schemaRefs>
    <ds:schemaRef ds:uri="http://schemas.microsoft.com/office/2006/documentManagement/types"/>
    <ds:schemaRef ds:uri="http://purl.org/dc/terms/"/>
    <ds:schemaRef ds:uri="23e585a3-b6b1-4c57-812a-728aac619ac8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e4ea8ca7-2a22-400a-a5ca-c3d5b848398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3866</Words>
  <Application>Microsoft Macintosh PowerPoint</Application>
  <PresentationFormat>Widescreen</PresentationFormat>
  <Paragraphs>1367</Paragraphs>
  <Slides>27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GERARDO PAOLILLO</dc:creator>
  <cp:lastModifiedBy>GENNARO CARDONE</cp:lastModifiedBy>
  <cp:revision>4</cp:revision>
  <dcterms:created xsi:type="dcterms:W3CDTF">2020-05-13T18:55:50Z</dcterms:created>
  <dcterms:modified xsi:type="dcterms:W3CDTF">2020-05-27T12:32:35Z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0x010100BD2B476F9F3FCE418DEA2CD550DD36A5</vt:lpwstr>
  </property>
</Properties>
</file>