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6" r:id="rId5"/>
    <p:sldId id="259" r:id="rId6"/>
    <p:sldId id="258" r:id="rId7"/>
    <p:sldId id="261" r:id="rId8"/>
    <p:sldId id="262" r:id="rId9"/>
    <p:sldId id="263" r:id="rId10"/>
    <p:sldId id="264" r:id="rId11"/>
    <p:sldId id="265" r:id="rId12"/>
    <p:sldId id="284" r:id="rId13"/>
    <p:sldId id="290" r:id="rId14"/>
    <p:sldId id="285" r:id="rId15"/>
    <p:sldId id="291" r:id="rId16"/>
    <p:sldId id="292" r:id="rId1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6E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4660"/>
  </p:normalViewPr>
  <p:slideViewPr>
    <p:cSldViewPr snapToGrid="0">
      <p:cViewPr varScale="1">
        <p:scale>
          <a:sx n="99" d="100"/>
          <a:sy n="99" d="100"/>
        </p:scale>
        <p:origin x="96" y="31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468988-2BF9-4381-B1C3-19A0C669B0B8}" type="datetimeFigureOut">
              <a:rPr lang="it-IT" smtClean="0"/>
              <a:t>11/06/2020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3D8581-98FD-421B-B82A-8FCF6CABBFC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7566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B191FA-1E5F-467E-82AB-B205D2F180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7314447-3E1D-4994-A6AD-BE42B95597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39F838D-E155-4C4E-8D1A-1346D884A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51384-2AA4-4978-8C79-50F5318EA45F}" type="datetimeFigureOut">
              <a:rPr lang="it-IT" smtClean="0"/>
              <a:t>11/06/2020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1A7BE35-97B0-4C3F-BCEF-9530006AC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DD8EB9B-4475-4345-92E3-DF4B6DD87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E505-7A19-4656-A2CB-D33F6A8B8B7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684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698FF6-B590-4859-93FE-337F6A866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B95DDA7-ED16-46EB-8C12-3195C6F272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3F1A03F-6968-45B4-865F-687C27FE7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51384-2AA4-4978-8C79-50F5318EA45F}" type="datetimeFigureOut">
              <a:rPr lang="it-IT" smtClean="0"/>
              <a:t>11/06/2020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EF9657C-E3FB-4809-B256-47F3FEDF9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C20C810-1FF8-4215-9C90-B399974EE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E505-7A19-4656-A2CB-D33F6A8B8B7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83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55DD739-51C7-4A80-988B-8A5E4B730C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901B3AD-68D5-4373-B662-62F37AD61A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24A1C2A-44B8-42E5-B010-5A1FDC77F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51384-2AA4-4978-8C79-50F5318EA45F}" type="datetimeFigureOut">
              <a:rPr lang="it-IT" smtClean="0"/>
              <a:t>11/06/2020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11B5A04-952B-49B6-882B-BF7917D37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72B42BD-9629-4A07-AEB9-4045CF874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E505-7A19-4656-A2CB-D33F6A8B8B7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4215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8011AD-E34E-447A-8481-46748F8FC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2230EAB-F817-47AE-9F8C-5CE69822CA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85D27C2-E5CB-4017-9344-CD39A3CA7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51384-2AA4-4978-8C79-50F5318EA45F}" type="datetimeFigureOut">
              <a:rPr lang="it-IT" smtClean="0"/>
              <a:t>11/06/2020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8361EEB-5943-446C-AEF7-20B5FBDBE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7049EA1-C693-47F3-AB27-D9760C724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E505-7A19-4656-A2CB-D33F6A8B8B7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5521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0287CF-7DDB-4F86-AA98-E6AEB233F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27DC1CE-0D41-41A4-919D-26ABE96BD4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73B6623-C170-40FA-A87E-81FF6C3BB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51384-2AA4-4978-8C79-50F5318EA45F}" type="datetimeFigureOut">
              <a:rPr lang="it-IT" smtClean="0"/>
              <a:t>11/06/2020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2B3FA43-B476-4ABC-8901-25BABDF36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4C8B6DE-6F22-494A-B263-73421FC3B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E505-7A19-4656-A2CB-D33F6A8B8B7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485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EC936B-4796-4463-BBEB-0841C5376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673F9D-A977-43DF-B1FE-E6F7859AC3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10B3941-7BED-4CCF-BB9C-E1A2C53C54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D5B0E49-8491-4376-AF07-5CE744164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51384-2AA4-4978-8C79-50F5318EA45F}" type="datetimeFigureOut">
              <a:rPr lang="it-IT" smtClean="0"/>
              <a:t>11/06/2020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16A5E69-BEE1-4E94-A579-D0901458D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432CC24-BE99-48C7-850F-AD55DEC7E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E505-7A19-4656-A2CB-D33F6A8B8B7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1573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BFF641-711B-4A36-8418-024BB8B4A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2C7D960-7249-4BC6-A959-71BED9780A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2ABA465-0AF2-4A54-AE71-5397B3F926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AA3EC93-44B9-40AE-87A0-C6F0F9AED6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CE17EBD-332A-4FC8-A0B1-C31730AFCB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275429E-39D5-4CD0-A894-3BD850623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51384-2AA4-4978-8C79-50F5318EA45F}" type="datetimeFigureOut">
              <a:rPr lang="it-IT" smtClean="0"/>
              <a:t>11/06/2020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5BD64BD1-F682-4171-B9B7-AA6CEB8CF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34E699AB-439F-4EDA-B12E-0F285FECC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E505-7A19-4656-A2CB-D33F6A8B8B7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996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9AEB6C-68EA-4608-978D-F4BBDF0F2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C731C33-87C8-4E36-906A-1E71442D4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51384-2AA4-4978-8C79-50F5318EA45F}" type="datetimeFigureOut">
              <a:rPr lang="it-IT" smtClean="0"/>
              <a:t>11/06/2020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D51904F-A112-4990-9065-87021B425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2C249D0-41E9-4F92-8DA2-D664177FA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E505-7A19-4656-A2CB-D33F6A8B8B7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2548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DCECB22-0D20-486D-A7EA-37DD49E52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51384-2AA4-4978-8C79-50F5318EA45F}" type="datetimeFigureOut">
              <a:rPr lang="it-IT" smtClean="0"/>
              <a:t>11/06/2020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A9EFDDA-24EF-4E7E-9F84-67E64FEBA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3C8CAC8-7D3A-4BD6-9151-1D5F0CE30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E505-7A19-4656-A2CB-D33F6A8B8B7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8851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CA7C90E-9C6E-4951-BA19-4029D12D0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B8A84E-4D25-4D4B-B1CC-1E019340DF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82A321F-CCBD-4AEE-A35D-348D35C804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D3522EF-0DEF-4F57-8CB6-AB465E3B9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51384-2AA4-4978-8C79-50F5318EA45F}" type="datetimeFigureOut">
              <a:rPr lang="it-IT" smtClean="0"/>
              <a:t>11/06/2020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6787B0D-9117-4597-91DD-D6FE6EC43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1ADF001-57C3-4942-B146-CB6448F96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E505-7A19-4656-A2CB-D33F6A8B8B7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5180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369B49-8AEB-4A8E-B2A4-57B0EAB22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7B8C9AA-100A-4106-9341-0B5B16F6C1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EC9B202-A96A-44C1-96A1-B85E3D1A90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831D41C-84CE-46BA-BDBB-B059DF8B1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51384-2AA4-4978-8C79-50F5318EA45F}" type="datetimeFigureOut">
              <a:rPr lang="it-IT" smtClean="0"/>
              <a:t>11/06/2020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3B95603-1B6C-45DB-BAB8-CB02677E4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4021AE1-3B09-4F45-84A3-AC9DC0E18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E505-7A19-4656-A2CB-D33F6A8B8B7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6622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9A21F47B-C666-48B3-AECF-2DB95289F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0F22F48-710B-4567-BB43-BE2BDD74F4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0BB4645-8D5B-4780-9574-A402DC45A0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51384-2AA4-4978-8C79-50F5318EA45F}" type="datetimeFigureOut">
              <a:rPr lang="it-IT" smtClean="0"/>
              <a:t>11/06/2020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06F3169-F2D5-4B4B-B4E8-99FFC7BC7A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B38CC06-9ED3-4BF4-8853-BD4E434E9B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CE505-7A19-4656-A2CB-D33F6A8B8B7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4379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1.png"/><Relationship Id="rId13" Type="http://schemas.openxmlformats.org/officeDocument/2006/relationships/image" Target="../media/image166.png"/><Relationship Id="rId18" Type="http://schemas.openxmlformats.org/officeDocument/2006/relationships/image" Target="../media/image171.png"/><Relationship Id="rId26" Type="http://schemas.openxmlformats.org/officeDocument/2006/relationships/image" Target="../media/image179.png"/><Relationship Id="rId3" Type="http://schemas.openxmlformats.org/officeDocument/2006/relationships/image" Target="../media/image156.png"/><Relationship Id="rId21" Type="http://schemas.openxmlformats.org/officeDocument/2006/relationships/image" Target="../media/image174.png"/><Relationship Id="rId34" Type="http://schemas.openxmlformats.org/officeDocument/2006/relationships/image" Target="../media/image185.png"/><Relationship Id="rId7" Type="http://schemas.openxmlformats.org/officeDocument/2006/relationships/image" Target="../media/image160.png"/><Relationship Id="rId12" Type="http://schemas.openxmlformats.org/officeDocument/2006/relationships/image" Target="../media/image165.png"/><Relationship Id="rId17" Type="http://schemas.openxmlformats.org/officeDocument/2006/relationships/image" Target="../media/image170.png"/><Relationship Id="rId25" Type="http://schemas.openxmlformats.org/officeDocument/2006/relationships/image" Target="../media/image178.png"/><Relationship Id="rId33" Type="http://schemas.openxmlformats.org/officeDocument/2006/relationships/image" Target="../media/image184.png"/><Relationship Id="rId2" Type="http://schemas.openxmlformats.org/officeDocument/2006/relationships/image" Target="../media/image155.png"/><Relationship Id="rId16" Type="http://schemas.openxmlformats.org/officeDocument/2006/relationships/image" Target="../media/image169.png"/><Relationship Id="rId20" Type="http://schemas.openxmlformats.org/officeDocument/2006/relationships/image" Target="../media/image173.png"/><Relationship Id="rId29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9.png"/><Relationship Id="rId11" Type="http://schemas.openxmlformats.org/officeDocument/2006/relationships/image" Target="../media/image164.png"/><Relationship Id="rId24" Type="http://schemas.openxmlformats.org/officeDocument/2006/relationships/image" Target="../media/image177.png"/><Relationship Id="rId32" Type="http://schemas.openxmlformats.org/officeDocument/2006/relationships/image" Target="../media/image183.png"/><Relationship Id="rId5" Type="http://schemas.openxmlformats.org/officeDocument/2006/relationships/image" Target="../media/image158.png"/><Relationship Id="rId15" Type="http://schemas.openxmlformats.org/officeDocument/2006/relationships/image" Target="../media/image168.png"/><Relationship Id="rId23" Type="http://schemas.openxmlformats.org/officeDocument/2006/relationships/image" Target="../media/image176.png"/><Relationship Id="rId28" Type="http://schemas.openxmlformats.org/officeDocument/2006/relationships/image" Target="../media/image7.png"/><Relationship Id="rId36" Type="http://schemas.openxmlformats.org/officeDocument/2006/relationships/image" Target="../media/image187.png"/><Relationship Id="rId10" Type="http://schemas.openxmlformats.org/officeDocument/2006/relationships/image" Target="../media/image163.png"/><Relationship Id="rId19" Type="http://schemas.openxmlformats.org/officeDocument/2006/relationships/image" Target="../media/image172.png"/><Relationship Id="rId31" Type="http://schemas.openxmlformats.org/officeDocument/2006/relationships/image" Target="../media/image182.png"/><Relationship Id="rId4" Type="http://schemas.openxmlformats.org/officeDocument/2006/relationships/image" Target="../media/image157.png"/><Relationship Id="rId9" Type="http://schemas.openxmlformats.org/officeDocument/2006/relationships/image" Target="../media/image162.png"/><Relationship Id="rId14" Type="http://schemas.openxmlformats.org/officeDocument/2006/relationships/image" Target="../media/image167.png"/><Relationship Id="rId22" Type="http://schemas.openxmlformats.org/officeDocument/2006/relationships/image" Target="../media/image175.png"/><Relationship Id="rId27" Type="http://schemas.openxmlformats.org/officeDocument/2006/relationships/image" Target="../media/image180.png"/><Relationship Id="rId30" Type="http://schemas.openxmlformats.org/officeDocument/2006/relationships/image" Target="../media/image181.png"/><Relationship Id="rId35" Type="http://schemas.openxmlformats.org/officeDocument/2006/relationships/image" Target="../media/image18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96.png"/><Relationship Id="rId7" Type="http://schemas.openxmlformats.org/officeDocument/2006/relationships/image" Target="../media/image7.png"/><Relationship Id="rId2" Type="http://schemas.openxmlformats.org/officeDocument/2006/relationships/image" Target="../media/image17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0.png"/><Relationship Id="rId11" Type="http://schemas.openxmlformats.org/officeDocument/2006/relationships/image" Target="../media/image183.png"/><Relationship Id="rId5" Type="http://schemas.openxmlformats.org/officeDocument/2006/relationships/image" Target="../media/image179.png"/><Relationship Id="rId10" Type="http://schemas.openxmlformats.org/officeDocument/2006/relationships/image" Target="../media/image182.png"/><Relationship Id="rId4" Type="http://schemas.openxmlformats.org/officeDocument/2006/relationships/image" Target="../media/image188.png"/><Relationship Id="rId9" Type="http://schemas.openxmlformats.org/officeDocument/2006/relationships/image" Target="../media/image181.png"/></Relationships>
</file>

<file path=ppt/slides/_rels/slide12.xml.rels><?xml version="1.0" encoding="UTF-8" standalone="yes"?>
<Relationships xmlns="http://schemas.openxmlformats.org/package/2006/relationships"><Relationship Id="rId7" Type="http://schemas.openxmlformats.org/officeDocument/2006/relationships/image" Target="../media/image120.png"/><Relationship Id="rId2" Type="http://schemas.openxmlformats.org/officeDocument/2006/relationships/image" Target="../media/image18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1.png"/><Relationship Id="rId5" Type="http://schemas.openxmlformats.org/officeDocument/2006/relationships/image" Target="../media/image190.png"/><Relationship Id="rId4" Type="http://schemas.openxmlformats.org/officeDocument/2006/relationships/image" Target="../media/image14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2.png"/><Relationship Id="rId2" Type="http://schemas.openxmlformats.org/officeDocument/2006/relationships/image" Target="../media/image190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4.png"/><Relationship Id="rId5" Type="http://schemas.openxmlformats.org/officeDocument/2006/relationships/image" Target="../media/image153.png"/><Relationship Id="rId4" Type="http://schemas.openxmlformats.org/officeDocument/2006/relationships/image" Target="../media/image19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18" Type="http://schemas.openxmlformats.org/officeDocument/2006/relationships/image" Target="../media/image23.png"/><Relationship Id="rId26" Type="http://schemas.openxmlformats.org/officeDocument/2006/relationships/image" Target="../media/image31.png"/><Relationship Id="rId21" Type="http://schemas.openxmlformats.org/officeDocument/2006/relationships/image" Target="../media/image26.png"/><Relationship Id="rId34" Type="http://schemas.openxmlformats.org/officeDocument/2006/relationships/image" Target="../media/image7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5" Type="http://schemas.openxmlformats.org/officeDocument/2006/relationships/image" Target="../media/image30.png"/><Relationship Id="rId33" Type="http://schemas.openxmlformats.org/officeDocument/2006/relationships/image" Target="../media/image38.png"/><Relationship Id="rId16" Type="http://schemas.openxmlformats.org/officeDocument/2006/relationships/image" Target="../media/image21.png"/><Relationship Id="rId20" Type="http://schemas.openxmlformats.org/officeDocument/2006/relationships/image" Target="../media/image25.png"/><Relationship Id="rId29" Type="http://schemas.openxmlformats.org/officeDocument/2006/relationships/image" Target="../media/image3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24" Type="http://schemas.openxmlformats.org/officeDocument/2006/relationships/image" Target="../media/image29.png"/><Relationship Id="rId32" Type="http://schemas.openxmlformats.org/officeDocument/2006/relationships/image" Target="../media/image40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23" Type="http://schemas.openxmlformats.org/officeDocument/2006/relationships/image" Target="../media/image28.png"/><Relationship Id="rId28" Type="http://schemas.openxmlformats.org/officeDocument/2006/relationships/image" Target="../media/image33.png"/><Relationship Id="rId10" Type="http://schemas.openxmlformats.org/officeDocument/2006/relationships/image" Target="../media/image15.png"/><Relationship Id="rId19" Type="http://schemas.openxmlformats.org/officeDocument/2006/relationships/image" Target="../media/image24.png"/><Relationship Id="rId31" Type="http://schemas.openxmlformats.org/officeDocument/2006/relationships/image" Target="../media/image36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Relationship Id="rId22" Type="http://schemas.openxmlformats.org/officeDocument/2006/relationships/image" Target="../media/image27.png"/><Relationship Id="rId27" Type="http://schemas.openxmlformats.org/officeDocument/2006/relationships/image" Target="../media/image32.png"/><Relationship Id="rId30" Type="http://schemas.openxmlformats.org/officeDocument/2006/relationships/image" Target="../media/image3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18" Type="http://schemas.openxmlformats.org/officeDocument/2006/relationships/image" Target="../media/image52.png"/><Relationship Id="rId26" Type="http://schemas.openxmlformats.org/officeDocument/2006/relationships/image" Target="../media/image60.png"/><Relationship Id="rId21" Type="http://schemas.openxmlformats.org/officeDocument/2006/relationships/image" Target="../media/image49.png"/><Relationship Id="rId7" Type="http://schemas.openxmlformats.org/officeDocument/2006/relationships/image" Target="../media/image41.png"/><Relationship Id="rId12" Type="http://schemas.openxmlformats.org/officeDocument/2006/relationships/image" Target="../media/image43.png"/><Relationship Id="rId17" Type="http://schemas.openxmlformats.org/officeDocument/2006/relationships/image" Target="../media/image51.png"/><Relationship Id="rId25" Type="http://schemas.openxmlformats.org/officeDocument/2006/relationships/image" Target="../media/image59.png"/><Relationship Id="rId33" Type="http://schemas.openxmlformats.org/officeDocument/2006/relationships/image" Target="../media/image57.png"/><Relationship Id="rId16" Type="http://schemas.openxmlformats.org/officeDocument/2006/relationships/image" Target="../media/image50.png"/><Relationship Id="rId20" Type="http://schemas.openxmlformats.org/officeDocument/2006/relationships/image" Target="../media/image48.png"/><Relationship Id="rId29" Type="http://schemas.openxmlformats.org/officeDocument/2006/relationships/image" Target="../media/image5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37.png"/><Relationship Id="rId24" Type="http://schemas.openxmlformats.org/officeDocument/2006/relationships/image" Target="../media/image58.png"/><Relationship Id="rId32" Type="http://schemas.openxmlformats.org/officeDocument/2006/relationships/image" Target="../media/image7.png"/><Relationship Id="rId5" Type="http://schemas.openxmlformats.org/officeDocument/2006/relationships/image" Target="../media/image10.png"/><Relationship Id="rId15" Type="http://schemas.openxmlformats.org/officeDocument/2006/relationships/image" Target="../media/image45.png"/><Relationship Id="rId28" Type="http://schemas.openxmlformats.org/officeDocument/2006/relationships/image" Target="../media/image55.png"/><Relationship Id="rId10" Type="http://schemas.openxmlformats.org/officeDocument/2006/relationships/image" Target="../media/image35.png"/><Relationship Id="rId19" Type="http://schemas.openxmlformats.org/officeDocument/2006/relationships/image" Target="../media/image46.png"/><Relationship Id="rId31" Type="http://schemas.openxmlformats.org/officeDocument/2006/relationships/image" Target="../media/image56.png"/><Relationship Id="rId4" Type="http://schemas.openxmlformats.org/officeDocument/2006/relationships/image" Target="../media/image9.png"/><Relationship Id="rId9" Type="http://schemas.openxmlformats.org/officeDocument/2006/relationships/image" Target="../media/image8.png"/><Relationship Id="rId14" Type="http://schemas.openxmlformats.org/officeDocument/2006/relationships/image" Target="../media/image44.png"/><Relationship Id="rId22" Type="http://schemas.openxmlformats.org/officeDocument/2006/relationships/image" Target="../media/image53.png"/><Relationship Id="rId27" Type="http://schemas.openxmlformats.org/officeDocument/2006/relationships/image" Target="../media/image47.png"/><Relationship Id="rId30" Type="http://schemas.openxmlformats.org/officeDocument/2006/relationships/image" Target="../media/image6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13" Type="http://schemas.openxmlformats.org/officeDocument/2006/relationships/image" Target="../media/image70.png"/><Relationship Id="rId18" Type="http://schemas.openxmlformats.org/officeDocument/2006/relationships/image" Target="../media/image76.png"/><Relationship Id="rId26" Type="http://schemas.openxmlformats.org/officeDocument/2006/relationships/image" Target="../media/image63.png"/><Relationship Id="rId39" Type="http://schemas.openxmlformats.org/officeDocument/2006/relationships/image" Target="../media/image91.png"/><Relationship Id="rId21" Type="http://schemas.openxmlformats.org/officeDocument/2006/relationships/image" Target="../media/image77.png"/><Relationship Id="rId34" Type="http://schemas.openxmlformats.org/officeDocument/2006/relationships/image" Target="../media/image87.png"/><Relationship Id="rId42" Type="http://schemas.openxmlformats.org/officeDocument/2006/relationships/image" Target="../media/image93.png"/><Relationship Id="rId7" Type="http://schemas.openxmlformats.org/officeDocument/2006/relationships/image" Target="../media/image64.png"/><Relationship Id="rId12" Type="http://schemas.openxmlformats.org/officeDocument/2006/relationships/image" Target="../media/image69.png"/><Relationship Id="rId17" Type="http://schemas.openxmlformats.org/officeDocument/2006/relationships/image" Target="../media/image75.png"/><Relationship Id="rId25" Type="http://schemas.openxmlformats.org/officeDocument/2006/relationships/image" Target="../media/image95.png"/><Relationship Id="rId33" Type="http://schemas.openxmlformats.org/officeDocument/2006/relationships/image" Target="../media/image86.png"/><Relationship Id="rId38" Type="http://schemas.openxmlformats.org/officeDocument/2006/relationships/image" Target="../media/image89.png"/><Relationship Id="rId16" Type="http://schemas.openxmlformats.org/officeDocument/2006/relationships/image" Target="../media/image73.png"/><Relationship Id="rId20" Type="http://schemas.openxmlformats.org/officeDocument/2006/relationships/image" Target="../media/image90.png"/><Relationship Id="rId29" Type="http://schemas.openxmlformats.org/officeDocument/2006/relationships/image" Target="../media/image84.png"/><Relationship Id="rId41" Type="http://schemas.openxmlformats.org/officeDocument/2006/relationships/image" Target="../media/image9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2.png"/><Relationship Id="rId11" Type="http://schemas.openxmlformats.org/officeDocument/2006/relationships/image" Target="../media/image67.png"/><Relationship Id="rId24" Type="http://schemas.openxmlformats.org/officeDocument/2006/relationships/image" Target="../media/image80.png"/><Relationship Id="rId32" Type="http://schemas.openxmlformats.org/officeDocument/2006/relationships/image" Target="../media/image85.png"/><Relationship Id="rId37" Type="http://schemas.openxmlformats.org/officeDocument/2006/relationships/image" Target="../media/image81.png"/><Relationship Id="rId40" Type="http://schemas.openxmlformats.org/officeDocument/2006/relationships/image" Target="../media/image7.png"/><Relationship Id="rId5" Type="http://schemas.openxmlformats.org/officeDocument/2006/relationships/image" Target="../media/image570.png"/><Relationship Id="rId15" Type="http://schemas.openxmlformats.org/officeDocument/2006/relationships/image" Target="../media/image72.png"/><Relationship Id="rId23" Type="http://schemas.openxmlformats.org/officeDocument/2006/relationships/image" Target="../media/image79.png"/><Relationship Id="rId28" Type="http://schemas.openxmlformats.org/officeDocument/2006/relationships/image" Target="../media/image83.png"/><Relationship Id="rId36" Type="http://schemas.openxmlformats.org/officeDocument/2006/relationships/image" Target="../media/image106.png"/><Relationship Id="rId10" Type="http://schemas.openxmlformats.org/officeDocument/2006/relationships/image" Target="../media/image68.png"/><Relationship Id="rId31" Type="http://schemas.openxmlformats.org/officeDocument/2006/relationships/image" Target="../media/image101.png"/><Relationship Id="rId4" Type="http://schemas.openxmlformats.org/officeDocument/2006/relationships/image" Target="../media/image74.png"/><Relationship Id="rId9" Type="http://schemas.openxmlformats.org/officeDocument/2006/relationships/image" Target="../media/image66.png"/><Relationship Id="rId14" Type="http://schemas.openxmlformats.org/officeDocument/2006/relationships/image" Target="../media/image71.png"/><Relationship Id="rId22" Type="http://schemas.openxmlformats.org/officeDocument/2006/relationships/image" Target="../media/image78.png"/><Relationship Id="rId27" Type="http://schemas.openxmlformats.org/officeDocument/2006/relationships/image" Target="../media/image82.png"/><Relationship Id="rId35" Type="http://schemas.openxmlformats.org/officeDocument/2006/relationships/image" Target="../media/image88.png"/><Relationship Id="rId43" Type="http://schemas.openxmlformats.org/officeDocument/2006/relationships/image" Target="../media/image9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96.png"/><Relationship Id="rId7" Type="http://schemas.openxmlformats.org/officeDocument/2006/relationships/image" Target="../media/image62.png"/><Relationship Id="rId2" Type="http://schemas.openxmlformats.org/officeDocument/2006/relationships/image" Target="../media/image9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70.png"/><Relationship Id="rId11" Type="http://schemas.openxmlformats.org/officeDocument/2006/relationships/image" Target="../media/image94.png"/><Relationship Id="rId5" Type="http://schemas.openxmlformats.org/officeDocument/2006/relationships/image" Target="../media/image74.png"/><Relationship Id="rId10" Type="http://schemas.openxmlformats.org/officeDocument/2006/relationships/image" Target="../media/image93.png"/><Relationship Id="rId4" Type="http://schemas.openxmlformats.org/officeDocument/2006/relationships/image" Target="../media/image97.png"/><Relationship Id="rId9" Type="http://schemas.openxmlformats.org/officeDocument/2006/relationships/image" Target="../media/image9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8.png"/><Relationship Id="rId26" Type="http://schemas.openxmlformats.org/officeDocument/2006/relationships/image" Target="../media/image114.png"/><Relationship Id="rId3" Type="http://schemas.openxmlformats.org/officeDocument/2006/relationships/image" Target="../media/image100.png"/><Relationship Id="rId21" Type="http://schemas.openxmlformats.org/officeDocument/2006/relationships/image" Target="../media/image111.png"/><Relationship Id="rId34" Type="http://schemas.openxmlformats.org/officeDocument/2006/relationships/image" Target="../media/image62.png"/><Relationship Id="rId7" Type="http://schemas.openxmlformats.org/officeDocument/2006/relationships/image" Target="../media/image105.png"/><Relationship Id="rId25" Type="http://schemas.openxmlformats.org/officeDocument/2006/relationships/image" Target="../media/image113.png"/><Relationship Id="rId33" Type="http://schemas.openxmlformats.org/officeDocument/2006/relationships/image" Target="../media/image570.png"/><Relationship Id="rId38" Type="http://schemas.openxmlformats.org/officeDocument/2006/relationships/image" Target="../media/image94.png"/><Relationship Id="rId2" Type="http://schemas.openxmlformats.org/officeDocument/2006/relationships/image" Target="../media/image99.png"/><Relationship Id="rId20" Type="http://schemas.openxmlformats.org/officeDocument/2006/relationships/image" Target="../media/image129.png"/><Relationship Id="rId29" Type="http://schemas.openxmlformats.org/officeDocument/2006/relationships/image" Target="../media/image1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4.png"/><Relationship Id="rId24" Type="http://schemas.openxmlformats.org/officeDocument/2006/relationships/image" Target="../media/image133.png"/><Relationship Id="rId32" Type="http://schemas.openxmlformats.org/officeDocument/2006/relationships/image" Target="../media/image74.png"/><Relationship Id="rId37" Type="http://schemas.openxmlformats.org/officeDocument/2006/relationships/image" Target="../media/image93.png"/><Relationship Id="rId5" Type="http://schemas.openxmlformats.org/officeDocument/2006/relationships/image" Target="../media/image103.png"/><Relationship Id="rId23" Type="http://schemas.openxmlformats.org/officeDocument/2006/relationships/image" Target="../media/image112.png"/><Relationship Id="rId28" Type="http://schemas.openxmlformats.org/officeDocument/2006/relationships/image" Target="../media/image137.png"/><Relationship Id="rId36" Type="http://schemas.openxmlformats.org/officeDocument/2006/relationships/image" Target="../media/image92.png"/><Relationship Id="rId10" Type="http://schemas.openxmlformats.org/officeDocument/2006/relationships/image" Target="../media/image110.png"/><Relationship Id="rId31" Type="http://schemas.openxmlformats.org/officeDocument/2006/relationships/image" Target="../media/image1190.png"/><Relationship Id="rId4" Type="http://schemas.openxmlformats.org/officeDocument/2006/relationships/image" Target="../media/image102.png"/><Relationship Id="rId9" Type="http://schemas.openxmlformats.org/officeDocument/2006/relationships/image" Target="../media/image109.png"/><Relationship Id="rId22" Type="http://schemas.openxmlformats.org/officeDocument/2006/relationships/image" Target="../media/image131.png"/><Relationship Id="rId27" Type="http://schemas.openxmlformats.org/officeDocument/2006/relationships/image" Target="../media/image115.png"/><Relationship Id="rId30" Type="http://schemas.openxmlformats.org/officeDocument/2006/relationships/image" Target="../media/image117.png"/><Relationship Id="rId35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image" Target="../media/image120.png"/><Relationship Id="rId2" Type="http://schemas.openxmlformats.org/officeDocument/2006/relationships/image" Target="../media/image10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9.png"/><Relationship Id="rId5" Type="http://schemas.openxmlformats.org/officeDocument/2006/relationships/image" Target="../media/image118.png"/><Relationship Id="rId4" Type="http://schemas.openxmlformats.org/officeDocument/2006/relationships/image" Target="../media/image14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7.png"/><Relationship Id="rId13" Type="http://schemas.openxmlformats.org/officeDocument/2006/relationships/image" Target="../media/image135.png"/><Relationship Id="rId18" Type="http://schemas.openxmlformats.org/officeDocument/2006/relationships/image" Target="../media/image141.png"/><Relationship Id="rId26" Type="http://schemas.openxmlformats.org/officeDocument/2006/relationships/image" Target="../media/image7.png"/><Relationship Id="rId39" Type="http://schemas.openxmlformats.org/officeDocument/2006/relationships/image" Target="../media/image94.png"/><Relationship Id="rId3" Type="http://schemas.openxmlformats.org/officeDocument/2006/relationships/image" Target="../media/image122.png"/><Relationship Id="rId21" Type="http://schemas.openxmlformats.org/officeDocument/2006/relationships/image" Target="../media/image145.png"/><Relationship Id="rId7" Type="http://schemas.openxmlformats.org/officeDocument/2006/relationships/image" Target="../media/image126.png"/><Relationship Id="rId12" Type="http://schemas.openxmlformats.org/officeDocument/2006/relationships/image" Target="../media/image134.png"/><Relationship Id="rId17" Type="http://schemas.openxmlformats.org/officeDocument/2006/relationships/image" Target="../media/image140.png"/><Relationship Id="rId25" Type="http://schemas.openxmlformats.org/officeDocument/2006/relationships/image" Target="../media/image148.png"/><Relationship Id="rId38" Type="http://schemas.openxmlformats.org/officeDocument/2006/relationships/image" Target="../media/image93.png"/><Relationship Id="rId2" Type="http://schemas.openxmlformats.org/officeDocument/2006/relationships/image" Target="../media/image121.png"/><Relationship Id="rId16" Type="http://schemas.openxmlformats.org/officeDocument/2006/relationships/image" Target="../media/image139.png"/><Relationship Id="rId20" Type="http://schemas.openxmlformats.org/officeDocument/2006/relationships/image" Target="../media/image14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5.png"/><Relationship Id="rId11" Type="http://schemas.openxmlformats.org/officeDocument/2006/relationships/image" Target="../media/image132.png"/><Relationship Id="rId24" Type="http://schemas.openxmlformats.org/officeDocument/2006/relationships/image" Target="../media/image147.png"/><Relationship Id="rId37" Type="http://schemas.openxmlformats.org/officeDocument/2006/relationships/image" Target="../media/image92.png"/><Relationship Id="rId40" Type="http://schemas.openxmlformats.org/officeDocument/2006/relationships/image" Target="../media/image149.png"/><Relationship Id="rId5" Type="http://schemas.openxmlformats.org/officeDocument/2006/relationships/image" Target="../media/image124.png"/><Relationship Id="rId15" Type="http://schemas.openxmlformats.org/officeDocument/2006/relationships/image" Target="../media/image138.png"/><Relationship Id="rId23" Type="http://schemas.openxmlformats.org/officeDocument/2006/relationships/image" Target="../media/image74.png"/><Relationship Id="rId10" Type="http://schemas.openxmlformats.org/officeDocument/2006/relationships/image" Target="../media/image130.png"/><Relationship Id="rId19" Type="http://schemas.openxmlformats.org/officeDocument/2006/relationships/image" Target="../media/image143.png"/><Relationship Id="rId4" Type="http://schemas.openxmlformats.org/officeDocument/2006/relationships/image" Target="../media/image123.png"/><Relationship Id="rId9" Type="http://schemas.openxmlformats.org/officeDocument/2006/relationships/image" Target="../media/image128.png"/><Relationship Id="rId14" Type="http://schemas.openxmlformats.org/officeDocument/2006/relationships/image" Target="../media/image136.png"/><Relationship Id="rId22" Type="http://schemas.openxmlformats.org/officeDocument/2006/relationships/image" Target="../media/image14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1.png"/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4.png"/><Relationship Id="rId5" Type="http://schemas.openxmlformats.org/officeDocument/2006/relationships/image" Target="../media/image153.png"/><Relationship Id="rId4" Type="http://schemas.openxmlformats.org/officeDocument/2006/relationships/image" Target="../media/image15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sellaDiTesto 3">
                <a:extLst>
                  <a:ext uri="{FF2B5EF4-FFF2-40B4-BE49-F238E27FC236}">
                    <a16:creationId xmlns:a16="http://schemas.microsoft.com/office/drawing/2014/main" id="{5270FEDD-C991-40BF-9E44-E13241B14945}"/>
                  </a:ext>
                </a:extLst>
              </p:cNvPr>
              <p:cNvSpPr txBox="1"/>
              <p:nvPr/>
            </p:nvSpPr>
            <p:spPr>
              <a:xfrm>
                <a:off x="696000" y="260059"/>
                <a:ext cx="10800000" cy="41715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  <a:spcAft>
                    <a:spcPts val="2400"/>
                  </a:spcAft>
                </a:pPr>
                <a:r>
                  <a:rPr lang="it-IT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MOTO ALLA </a:t>
                </a:r>
                <a:r>
                  <a:rPr lang="it-IT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RAYLEIGH</a:t>
                </a:r>
                <a:endParaRPr lang="it-IT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0000"/>
                  </a:lnSpc>
                  <a:spcAft>
                    <a:spcPts val="1200"/>
                  </a:spcAft>
                </a:pPr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Un ugello convergente divergente è collegato ad un condotto con adduzione di calore, come mostrato in figura. Supponendo che:</a:t>
                </a:r>
              </a:p>
              <a:p>
                <a:pPr algn="just">
                  <a:lnSpc>
                    <a:spcPct val="110000"/>
                  </a:lnSpc>
                  <a:spcAft>
                    <a:spcPts val="1200"/>
                  </a:spcAft>
                </a:pPr>
                <a:r>
                  <a:rPr lang="it-IT" sz="2000" b="0" dirty="0"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it-IT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it-IT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it-IT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sSub>
                      <m:sSubPr>
                        <m:ctrlPr>
                          <a:rPr lang="it-IT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it-IT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it-IT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it-IT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=2.0</m:t>
                    </m:r>
                  </m:oMath>
                </a14:m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a:rPr lang="it-IT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𝐷</m:t>
                    </m:r>
                    <m:r>
                      <a:rPr lang="it-IT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=0.1 </m:t>
                    </m:r>
                    <m:r>
                      <m:rPr>
                        <m:sty m:val="p"/>
                      </m:rPr>
                      <a:rPr lang="it-IT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m</m:t>
                    </m:r>
                  </m:oMath>
                </a14:m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it-IT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𝑝</m:t>
                        </m:r>
                      </m:e>
                      <m:sub>
                        <m:r>
                          <a:rPr lang="it-IT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it-IT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=100 </m:t>
                    </m:r>
                    <m:r>
                      <m:rPr>
                        <m:sty m:val="p"/>
                      </m:rPr>
                      <a:rPr lang="it-IT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kPa</m:t>
                    </m:r>
                  </m:oMath>
                </a14:m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it-IT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e>
                      <m:sub>
                        <m:r>
                          <a:rPr lang="it-IT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it-IT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=300 </m:t>
                    </m:r>
                    <m:r>
                      <m:rPr>
                        <m:sty m:val="p"/>
                      </m:rPr>
                      <a:rPr lang="it-IT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K</m:t>
                    </m:r>
                  </m:oMath>
                </a14:m>
                <a:endParaRPr lang="it-IT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10000"/>
                  </a:lnSpc>
                  <a:spcAft>
                    <a:spcPts val="1200"/>
                  </a:spcAft>
                </a:pPr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determinare le condizioni termofluidodinamiche all'uscita del condotto e la caduta di  pressione di ristagno, nei seguenti casi:</a:t>
                </a:r>
              </a:p>
              <a:p>
                <a:pPr marL="457200" indent="-457200" algn="just">
                  <a:lnSpc>
                    <a:spcPct val="110000"/>
                  </a:lnSpc>
                  <a:spcAft>
                    <a:spcPts val="1200"/>
                  </a:spcAft>
                  <a:buFont typeface="+mj-lt"/>
                  <a:buAutoNum type="alphaLcParenR"/>
                </a:pPr>
                <a:r>
                  <a:rPr lang="it-IT" sz="20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it-IT" sz="2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𝑞</m:t>
                        </m:r>
                      </m:num>
                      <m:den>
                        <m:sSub>
                          <m:sSubPr>
                            <m:ctrlPr>
                              <a:rPr lang="it-IT" sz="2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it-IT" sz="2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it-IT" sz="2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𝑝</m:t>
                            </m:r>
                          </m:sub>
                        </m:sSub>
                        <m:sSub>
                          <m:sSubPr>
                            <m:ctrlPr>
                              <a:rPr lang="it-IT" sz="2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it-IT" sz="2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it-IT" sz="2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01</m:t>
                            </m:r>
                          </m:sub>
                        </m:sSub>
                      </m:den>
                    </m:f>
                    <m:r>
                      <a:rPr lang="it-IT" sz="2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=0.</m:t>
                    </m:r>
                    <m:r>
                      <a:rPr lang="it-IT" sz="20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15</m:t>
                    </m:r>
                  </m:oMath>
                </a14:m>
                <a:r>
                  <a:rPr lang="it-IT" sz="20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 	per 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it-IT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𝑝</m:t>
                        </m:r>
                      </m:e>
                      <m:sub>
                        <m:r>
                          <a:rPr lang="it-IT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sub>
                    </m:sSub>
                    <m:r>
                      <a:rPr lang="it-IT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=98 </m:t>
                    </m:r>
                    <m:r>
                      <m:rPr>
                        <m:sty m:val="p"/>
                      </m:rPr>
                      <a:rPr lang="it-IT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kPa</m:t>
                    </m:r>
                    <m:r>
                      <a:rPr lang="it-IT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  60 </m:t>
                    </m:r>
                    <m:r>
                      <m:rPr>
                        <m:sty m:val="p"/>
                      </m:rPr>
                      <a:rPr lang="it-IT" sz="20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kPa</m:t>
                    </m:r>
                  </m:oMath>
                </a14:m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</a:p>
              <a:p>
                <a:pPr marL="457200" indent="-457200" algn="just">
                  <a:lnSpc>
                    <a:spcPct val="110000"/>
                  </a:lnSpc>
                  <a:spcAft>
                    <a:spcPts val="1200"/>
                  </a:spcAft>
                  <a:buFont typeface="+mj-lt"/>
                  <a:buAutoNum type="alphaLcParenR"/>
                </a:pPr>
                <a:r>
                  <a:rPr lang="it-IT" sz="20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it-IT" sz="20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𝑞</m:t>
                        </m:r>
                      </m:num>
                      <m:den>
                        <m:sSub>
                          <m:sSubPr>
                            <m:ctrlPr>
                              <a:rPr lang="it-IT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it-IT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it-IT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𝑝</m:t>
                            </m:r>
                          </m:sub>
                        </m:sSub>
                        <m:sSub>
                          <m:sSubPr>
                            <m:ctrlPr>
                              <a:rPr lang="it-IT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it-IT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it-IT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01</m:t>
                            </m:r>
                          </m:sub>
                        </m:sSub>
                      </m:den>
                    </m:f>
                    <m:r>
                      <a:rPr lang="it-IT" sz="20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it-IT" sz="2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</m:oMath>
                </a14:m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	per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it-IT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𝑝</m:t>
                        </m:r>
                      </m:e>
                      <m:sub>
                        <m:r>
                          <a:rPr lang="it-IT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sub>
                    </m:sSub>
                    <m:r>
                      <a:rPr lang="it-IT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it-IT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80</m:t>
                    </m:r>
                    <m:r>
                      <a:rPr lang="it-IT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it-IT" sz="20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kPa</m:t>
                    </m:r>
                    <m:r>
                      <a:rPr lang="it-IT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</m:t>
                    </m:r>
                    <m:r>
                      <a:rPr lang="it-IT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</m:t>
                    </m:r>
                    <m:r>
                      <a:rPr lang="it-IT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6</m:t>
                    </m:r>
                    <m:r>
                      <a:rPr lang="it-IT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0 </m:t>
                    </m:r>
                    <m:r>
                      <m:rPr>
                        <m:sty m:val="p"/>
                      </m:rPr>
                      <a:rPr lang="it-IT" sz="20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kPa</m:t>
                    </m:r>
                    <m:r>
                      <a:rPr lang="it-IT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endParaRPr lang="it-IT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CasellaDiTesto 3">
                <a:extLst>
                  <a:ext uri="{FF2B5EF4-FFF2-40B4-BE49-F238E27FC236}">
                    <a16:creationId xmlns:a16="http://schemas.microsoft.com/office/drawing/2014/main" id="{5270FEDD-C991-40BF-9E44-E13241B149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000" y="260059"/>
                <a:ext cx="10800000" cy="4171527"/>
              </a:xfrm>
              <a:prstGeom prst="rect">
                <a:avLst/>
              </a:prstGeom>
              <a:blipFill>
                <a:blip r:embed="rId2"/>
                <a:stretch>
                  <a:fillRect l="-621" t="-877" r="-564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1" name="Gruppo 60">
            <a:extLst>
              <a:ext uri="{FF2B5EF4-FFF2-40B4-BE49-F238E27FC236}">
                <a16:creationId xmlns:a16="http://schemas.microsoft.com/office/drawing/2014/main" id="{C2B0D251-5A86-4451-883D-89FB3B3E7B68}"/>
              </a:ext>
            </a:extLst>
          </p:cNvPr>
          <p:cNvGrpSpPr>
            <a:grpSpLocks noChangeAspect="1"/>
          </p:cNvGrpSpPr>
          <p:nvPr/>
        </p:nvGrpSpPr>
        <p:grpSpPr>
          <a:xfrm>
            <a:off x="2940358" y="4831466"/>
            <a:ext cx="6311284" cy="1559907"/>
            <a:chOff x="3402151" y="4831466"/>
            <a:chExt cx="6311284" cy="1559907"/>
          </a:xfrm>
        </p:grpSpPr>
        <p:sp>
          <p:nvSpPr>
            <p:cNvPr id="13" name="Figura a mano libera: forma 12">
              <a:extLst>
                <a:ext uri="{FF2B5EF4-FFF2-40B4-BE49-F238E27FC236}">
                  <a16:creationId xmlns:a16="http://schemas.microsoft.com/office/drawing/2014/main" id="{F72BCB91-4E85-4370-8CA7-32D505DB2336}"/>
                </a:ext>
              </a:extLst>
            </p:cNvPr>
            <p:cNvSpPr/>
            <p:nvPr/>
          </p:nvSpPr>
          <p:spPr>
            <a:xfrm>
              <a:off x="3612278" y="5205990"/>
              <a:ext cx="1066800" cy="594729"/>
            </a:xfrm>
            <a:custGeom>
              <a:avLst/>
              <a:gdLst>
                <a:gd name="connsiteX0" fmla="*/ 0 w 1066800"/>
                <a:gd name="connsiteY0" fmla="*/ 0 h 594729"/>
                <a:gd name="connsiteX1" fmla="*/ 123825 w 1066800"/>
                <a:gd name="connsiteY1" fmla="*/ 121444 h 594729"/>
                <a:gd name="connsiteX2" fmla="*/ 219075 w 1066800"/>
                <a:gd name="connsiteY2" fmla="*/ 259556 h 594729"/>
                <a:gd name="connsiteX3" fmla="*/ 283369 w 1066800"/>
                <a:gd name="connsiteY3" fmla="*/ 359569 h 594729"/>
                <a:gd name="connsiteX4" fmla="*/ 381000 w 1066800"/>
                <a:gd name="connsiteY4" fmla="*/ 483394 h 594729"/>
                <a:gd name="connsiteX5" fmla="*/ 469107 w 1066800"/>
                <a:gd name="connsiteY5" fmla="*/ 561975 h 594729"/>
                <a:gd name="connsiteX6" fmla="*/ 542925 w 1066800"/>
                <a:gd name="connsiteY6" fmla="*/ 592931 h 594729"/>
                <a:gd name="connsiteX7" fmla="*/ 604838 w 1066800"/>
                <a:gd name="connsiteY7" fmla="*/ 588169 h 594729"/>
                <a:gd name="connsiteX8" fmla="*/ 676275 w 1066800"/>
                <a:gd name="connsiteY8" fmla="*/ 564356 h 594729"/>
                <a:gd name="connsiteX9" fmla="*/ 752475 w 1066800"/>
                <a:gd name="connsiteY9" fmla="*/ 519113 h 594729"/>
                <a:gd name="connsiteX10" fmla="*/ 866775 w 1066800"/>
                <a:gd name="connsiteY10" fmla="*/ 409575 h 594729"/>
                <a:gd name="connsiteX11" fmla="*/ 933450 w 1066800"/>
                <a:gd name="connsiteY11" fmla="*/ 361950 h 594729"/>
                <a:gd name="connsiteX12" fmla="*/ 983457 w 1066800"/>
                <a:gd name="connsiteY12" fmla="*/ 338138 h 594729"/>
                <a:gd name="connsiteX13" fmla="*/ 1066800 w 1066800"/>
                <a:gd name="connsiteY13" fmla="*/ 338138 h 594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66800" h="594729">
                  <a:moveTo>
                    <a:pt x="0" y="0"/>
                  </a:moveTo>
                  <a:cubicBezTo>
                    <a:pt x="43656" y="39092"/>
                    <a:pt x="87313" y="78185"/>
                    <a:pt x="123825" y="121444"/>
                  </a:cubicBezTo>
                  <a:cubicBezTo>
                    <a:pt x="160338" y="164703"/>
                    <a:pt x="192484" y="219869"/>
                    <a:pt x="219075" y="259556"/>
                  </a:cubicBezTo>
                  <a:cubicBezTo>
                    <a:pt x="245666" y="299243"/>
                    <a:pt x="256382" y="322263"/>
                    <a:pt x="283369" y="359569"/>
                  </a:cubicBezTo>
                  <a:cubicBezTo>
                    <a:pt x="310357" y="396875"/>
                    <a:pt x="350044" y="449660"/>
                    <a:pt x="381000" y="483394"/>
                  </a:cubicBezTo>
                  <a:cubicBezTo>
                    <a:pt x="411956" y="517128"/>
                    <a:pt x="442120" y="543719"/>
                    <a:pt x="469107" y="561975"/>
                  </a:cubicBezTo>
                  <a:cubicBezTo>
                    <a:pt x="496094" y="580231"/>
                    <a:pt x="520303" y="588565"/>
                    <a:pt x="542925" y="592931"/>
                  </a:cubicBezTo>
                  <a:cubicBezTo>
                    <a:pt x="565547" y="597297"/>
                    <a:pt x="582613" y="592932"/>
                    <a:pt x="604838" y="588169"/>
                  </a:cubicBezTo>
                  <a:cubicBezTo>
                    <a:pt x="627063" y="583407"/>
                    <a:pt x="651669" y="575865"/>
                    <a:pt x="676275" y="564356"/>
                  </a:cubicBezTo>
                  <a:cubicBezTo>
                    <a:pt x="700881" y="552847"/>
                    <a:pt x="720725" y="544910"/>
                    <a:pt x="752475" y="519113"/>
                  </a:cubicBezTo>
                  <a:cubicBezTo>
                    <a:pt x="784225" y="493316"/>
                    <a:pt x="836612" y="435769"/>
                    <a:pt x="866775" y="409575"/>
                  </a:cubicBezTo>
                  <a:cubicBezTo>
                    <a:pt x="896938" y="383381"/>
                    <a:pt x="914003" y="373856"/>
                    <a:pt x="933450" y="361950"/>
                  </a:cubicBezTo>
                  <a:cubicBezTo>
                    <a:pt x="952897" y="350044"/>
                    <a:pt x="961232" y="342107"/>
                    <a:pt x="983457" y="338138"/>
                  </a:cubicBezTo>
                  <a:cubicBezTo>
                    <a:pt x="1005682" y="334169"/>
                    <a:pt x="1036241" y="336153"/>
                    <a:pt x="1066800" y="338138"/>
                  </a:cubicBez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15" name="Connettore diritto 14">
              <a:extLst>
                <a:ext uri="{FF2B5EF4-FFF2-40B4-BE49-F238E27FC236}">
                  <a16:creationId xmlns:a16="http://schemas.microsoft.com/office/drawing/2014/main" id="{E8D03BB9-AF5D-481A-A034-5400D3709BF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79078" y="5542776"/>
              <a:ext cx="3701351" cy="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diritto 17">
              <a:extLst>
                <a:ext uri="{FF2B5EF4-FFF2-40B4-BE49-F238E27FC236}">
                  <a16:creationId xmlns:a16="http://schemas.microsoft.com/office/drawing/2014/main" id="{AC543F4A-795B-4459-97D2-0F1425AD6C6B}"/>
                </a:ext>
              </a:extLst>
            </p:cNvPr>
            <p:cNvCxnSpPr>
              <a:cxnSpLocks/>
            </p:cNvCxnSpPr>
            <p:nvPr/>
          </p:nvCxnSpPr>
          <p:spPr>
            <a:xfrm>
              <a:off x="3402151" y="6374913"/>
              <a:ext cx="5244966" cy="0"/>
            </a:xfrm>
            <a:prstGeom prst="line">
              <a:avLst/>
            </a:prstGeom>
            <a:ln w="19050">
              <a:solidFill>
                <a:schemeClr val="tx1"/>
              </a:solidFill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ttore diritto 25">
              <a:extLst>
                <a:ext uri="{FF2B5EF4-FFF2-40B4-BE49-F238E27FC236}">
                  <a16:creationId xmlns:a16="http://schemas.microsoft.com/office/drawing/2014/main" id="{0E68C223-CDD3-4C8D-842B-67B2B017EC59}"/>
                </a:ext>
              </a:extLst>
            </p:cNvPr>
            <p:cNvCxnSpPr>
              <a:stCxn id="13" idx="6"/>
            </p:cNvCxnSpPr>
            <p:nvPr/>
          </p:nvCxnSpPr>
          <p:spPr>
            <a:xfrm flipH="1">
              <a:off x="4145678" y="5798921"/>
              <a:ext cx="9525" cy="592452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diritto 26">
              <a:extLst>
                <a:ext uri="{FF2B5EF4-FFF2-40B4-BE49-F238E27FC236}">
                  <a16:creationId xmlns:a16="http://schemas.microsoft.com/office/drawing/2014/main" id="{8C5D1509-3942-454C-A5FC-4B161B75847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580018" y="5561249"/>
              <a:ext cx="9525" cy="814587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ttore diritto 29">
              <a:extLst>
                <a:ext uri="{FF2B5EF4-FFF2-40B4-BE49-F238E27FC236}">
                  <a16:creationId xmlns:a16="http://schemas.microsoft.com/office/drawing/2014/main" id="{34AF56F2-8A10-4FCB-8020-CED1A74E721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368164" y="5535713"/>
              <a:ext cx="9525" cy="814587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CasellaDiTesto 31">
                  <a:extLst>
                    <a:ext uri="{FF2B5EF4-FFF2-40B4-BE49-F238E27FC236}">
                      <a16:creationId xmlns:a16="http://schemas.microsoft.com/office/drawing/2014/main" id="{C019A84D-B1D3-4A8F-86A3-13190EEF9EB6}"/>
                    </a:ext>
                  </a:extLst>
                </p:cNvPr>
                <p:cNvSpPr txBox="1"/>
                <p:nvPr/>
              </p:nvSpPr>
              <p:spPr>
                <a:xfrm>
                  <a:off x="4089607" y="5499149"/>
                  <a:ext cx="18113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it-IT" dirty="0"/>
                </a:p>
              </p:txBody>
            </p:sp>
          </mc:Choice>
          <mc:Fallback xmlns="">
            <p:sp>
              <p:nvSpPr>
                <p:cNvPr id="32" name="CasellaDiTesto 31">
                  <a:extLst>
                    <a:ext uri="{FF2B5EF4-FFF2-40B4-BE49-F238E27FC236}">
                      <a16:creationId xmlns:a16="http://schemas.microsoft.com/office/drawing/2014/main" id="{C019A84D-B1D3-4A8F-86A3-13190EEF9EB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89607" y="5499149"/>
                  <a:ext cx="181139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30000" r="-30000" b="-6522"/>
                  </a:stretch>
                </a:blipFill>
              </p:spPr>
              <p:txBody>
                <a:bodyPr/>
                <a:lstStyle/>
                <a:p>
                  <a:r>
                    <a:rPr lang="it-I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CasellaDiTesto 33">
                  <a:extLst>
                    <a:ext uri="{FF2B5EF4-FFF2-40B4-BE49-F238E27FC236}">
                      <a16:creationId xmlns:a16="http://schemas.microsoft.com/office/drawing/2014/main" id="{E7B04765-8542-4F54-88E0-32F1D160EEE6}"/>
                    </a:ext>
                  </a:extLst>
                </p:cNvPr>
                <p:cNvSpPr txBox="1"/>
                <p:nvPr/>
              </p:nvSpPr>
              <p:spPr>
                <a:xfrm>
                  <a:off x="4435066" y="5245120"/>
                  <a:ext cx="360676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2 3</m:t>
                        </m:r>
                      </m:oMath>
                    </m:oMathPara>
                  </a14:m>
                  <a:endParaRPr lang="it-IT" dirty="0"/>
                </a:p>
              </p:txBody>
            </p:sp>
          </mc:Choice>
          <mc:Fallback xmlns="">
            <p:sp>
              <p:nvSpPr>
                <p:cNvPr id="34" name="CasellaDiTesto 33">
                  <a:extLst>
                    <a:ext uri="{FF2B5EF4-FFF2-40B4-BE49-F238E27FC236}">
                      <a16:creationId xmlns:a16="http://schemas.microsoft.com/office/drawing/2014/main" id="{E7B04765-8542-4F54-88E0-32F1D160EEE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35066" y="5245120"/>
                  <a:ext cx="360676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15254" r="-15254" b="-6522"/>
                  </a:stretch>
                </a:blipFill>
              </p:spPr>
              <p:txBody>
                <a:bodyPr/>
                <a:lstStyle/>
                <a:p>
                  <a:r>
                    <a:rPr lang="it-I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CasellaDiTesto 35">
                  <a:extLst>
                    <a:ext uri="{FF2B5EF4-FFF2-40B4-BE49-F238E27FC236}">
                      <a16:creationId xmlns:a16="http://schemas.microsoft.com/office/drawing/2014/main" id="{B92FEE75-5EF9-4879-B960-97C4D43F36A0}"/>
                    </a:ext>
                  </a:extLst>
                </p:cNvPr>
                <p:cNvSpPr txBox="1"/>
                <p:nvPr/>
              </p:nvSpPr>
              <p:spPr>
                <a:xfrm>
                  <a:off x="8187826" y="5256154"/>
                  <a:ext cx="360676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4 5</m:t>
                        </m:r>
                      </m:oMath>
                    </m:oMathPara>
                  </a14:m>
                  <a:endParaRPr lang="it-IT" dirty="0"/>
                </a:p>
              </p:txBody>
            </p:sp>
          </mc:Choice>
          <mc:Fallback xmlns="">
            <p:sp>
              <p:nvSpPr>
                <p:cNvPr id="36" name="CasellaDiTesto 35">
                  <a:extLst>
                    <a:ext uri="{FF2B5EF4-FFF2-40B4-BE49-F238E27FC236}">
                      <a16:creationId xmlns:a16="http://schemas.microsoft.com/office/drawing/2014/main" id="{B92FEE75-5EF9-4879-B960-97C4D43F36A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87826" y="5256154"/>
                  <a:ext cx="360676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13333" r="-15000" b="-6522"/>
                  </a:stretch>
                </a:blipFill>
              </p:spPr>
              <p:txBody>
                <a:bodyPr/>
                <a:lstStyle/>
                <a:p>
                  <a:r>
                    <a:rPr lang="it-IT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2" name="Connettore diritto 41">
              <a:extLst>
                <a:ext uri="{FF2B5EF4-FFF2-40B4-BE49-F238E27FC236}">
                  <a16:creationId xmlns:a16="http://schemas.microsoft.com/office/drawing/2014/main" id="{5C78068C-F7FA-465D-B47C-67D96F88D641}"/>
                </a:ext>
              </a:extLst>
            </p:cNvPr>
            <p:cNvCxnSpPr>
              <a:cxnSpLocks/>
            </p:cNvCxnSpPr>
            <p:nvPr/>
          </p:nvCxnSpPr>
          <p:spPr>
            <a:xfrm>
              <a:off x="8377689" y="5542776"/>
              <a:ext cx="95681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ttore diritto 42">
              <a:extLst>
                <a:ext uri="{FF2B5EF4-FFF2-40B4-BE49-F238E27FC236}">
                  <a16:creationId xmlns:a16="http://schemas.microsoft.com/office/drawing/2014/main" id="{12F4C360-6775-4EC3-B9FE-E49480D097EB}"/>
                </a:ext>
              </a:extLst>
            </p:cNvPr>
            <p:cNvCxnSpPr>
              <a:cxnSpLocks/>
            </p:cNvCxnSpPr>
            <p:nvPr/>
          </p:nvCxnSpPr>
          <p:spPr>
            <a:xfrm>
              <a:off x="8377689" y="6374913"/>
              <a:ext cx="95681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ttore diritto 43">
              <a:extLst>
                <a:ext uri="{FF2B5EF4-FFF2-40B4-BE49-F238E27FC236}">
                  <a16:creationId xmlns:a16="http://schemas.microsoft.com/office/drawing/2014/main" id="{5F60B343-D3F2-46C6-9B24-33D18213BD48}"/>
                </a:ext>
              </a:extLst>
            </p:cNvPr>
            <p:cNvCxnSpPr>
              <a:cxnSpLocks/>
            </p:cNvCxnSpPr>
            <p:nvPr/>
          </p:nvCxnSpPr>
          <p:spPr>
            <a:xfrm>
              <a:off x="9161914" y="5542776"/>
              <a:ext cx="0" cy="83213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CasellaDiTesto 50">
                  <a:extLst>
                    <a:ext uri="{FF2B5EF4-FFF2-40B4-BE49-F238E27FC236}">
                      <a16:creationId xmlns:a16="http://schemas.microsoft.com/office/drawing/2014/main" id="{131516B3-45E2-4D65-B55D-C493D8AC87E1}"/>
                    </a:ext>
                  </a:extLst>
                </p:cNvPr>
                <p:cNvSpPr txBox="1"/>
                <p:nvPr/>
              </p:nvSpPr>
              <p:spPr>
                <a:xfrm>
                  <a:off x="9251449" y="5804895"/>
                  <a:ext cx="461986" cy="276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/2</m:t>
                        </m:r>
                      </m:oMath>
                    </m:oMathPara>
                  </a14:m>
                  <a:endParaRPr lang="it-IT" dirty="0"/>
                </a:p>
              </p:txBody>
            </p:sp>
          </mc:Choice>
          <mc:Fallback xmlns="">
            <p:sp>
              <p:nvSpPr>
                <p:cNvPr id="51" name="CasellaDiTesto 50">
                  <a:extLst>
                    <a:ext uri="{FF2B5EF4-FFF2-40B4-BE49-F238E27FC236}">
                      <a16:creationId xmlns:a16="http://schemas.microsoft.com/office/drawing/2014/main" id="{131516B3-45E2-4D65-B55D-C493D8AC87E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51449" y="5804895"/>
                  <a:ext cx="461986" cy="276999"/>
                </a:xfrm>
                <a:prstGeom prst="rect">
                  <a:avLst/>
                </a:prstGeom>
                <a:blipFill>
                  <a:blip r:embed="rId6"/>
                  <a:stretch>
                    <a:fillRect l="-11842" t="-2174" r="-11842" b="-32609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it-IT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2" name="Connettore diritto 51">
              <a:extLst>
                <a:ext uri="{FF2B5EF4-FFF2-40B4-BE49-F238E27FC236}">
                  <a16:creationId xmlns:a16="http://schemas.microsoft.com/office/drawing/2014/main" id="{6D359E3A-48A5-4BD6-AFB3-9E0BD70B637F}"/>
                </a:ext>
              </a:extLst>
            </p:cNvPr>
            <p:cNvCxnSpPr>
              <a:cxnSpLocks/>
            </p:cNvCxnSpPr>
            <p:nvPr/>
          </p:nvCxnSpPr>
          <p:spPr>
            <a:xfrm>
              <a:off x="4589543" y="5039827"/>
              <a:ext cx="0" cy="4804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ttore diritto 54">
              <a:extLst>
                <a:ext uri="{FF2B5EF4-FFF2-40B4-BE49-F238E27FC236}">
                  <a16:creationId xmlns:a16="http://schemas.microsoft.com/office/drawing/2014/main" id="{6EC459D9-C576-4CB8-91F1-647BB5A7E058}"/>
                </a:ext>
              </a:extLst>
            </p:cNvPr>
            <p:cNvCxnSpPr>
              <a:cxnSpLocks/>
            </p:cNvCxnSpPr>
            <p:nvPr/>
          </p:nvCxnSpPr>
          <p:spPr>
            <a:xfrm>
              <a:off x="8377950" y="5039827"/>
              <a:ext cx="0" cy="4804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ttore diritto 55">
              <a:extLst>
                <a:ext uri="{FF2B5EF4-FFF2-40B4-BE49-F238E27FC236}">
                  <a16:creationId xmlns:a16="http://schemas.microsoft.com/office/drawing/2014/main" id="{C3B561EC-42FE-436C-8AB2-1F79373C20AE}"/>
                </a:ext>
              </a:extLst>
            </p:cNvPr>
            <p:cNvCxnSpPr>
              <a:cxnSpLocks/>
            </p:cNvCxnSpPr>
            <p:nvPr/>
          </p:nvCxnSpPr>
          <p:spPr>
            <a:xfrm>
              <a:off x="4589543" y="5177104"/>
              <a:ext cx="3788146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0" name="CasellaDiTesto 59">
                  <a:extLst>
                    <a:ext uri="{FF2B5EF4-FFF2-40B4-BE49-F238E27FC236}">
                      <a16:creationId xmlns:a16="http://schemas.microsoft.com/office/drawing/2014/main" id="{E7E95815-682D-4DDA-BC23-DBFB8DCA0A9A}"/>
                    </a:ext>
                  </a:extLst>
                </p:cNvPr>
                <p:cNvSpPr txBox="1"/>
                <p:nvPr/>
              </p:nvSpPr>
              <p:spPr>
                <a:xfrm>
                  <a:off x="6393079" y="4831466"/>
                  <a:ext cx="181075" cy="276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oMath>
                    </m:oMathPara>
                  </a14:m>
                  <a:endParaRPr lang="it-IT" dirty="0"/>
                </a:p>
              </p:txBody>
            </p:sp>
          </mc:Choice>
          <mc:Fallback xmlns="">
            <p:sp>
              <p:nvSpPr>
                <p:cNvPr id="60" name="CasellaDiTesto 59">
                  <a:extLst>
                    <a:ext uri="{FF2B5EF4-FFF2-40B4-BE49-F238E27FC236}">
                      <a16:creationId xmlns:a16="http://schemas.microsoft.com/office/drawing/2014/main" id="{E7E95815-682D-4DDA-BC23-DBFB8DCA0A9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93079" y="4831466"/>
                  <a:ext cx="181075" cy="276999"/>
                </a:xfrm>
                <a:prstGeom prst="rect">
                  <a:avLst/>
                </a:prstGeom>
                <a:blipFill>
                  <a:blip r:embed="rId7"/>
                  <a:stretch>
                    <a:fillRect l="-33333" r="-23333" b="-6667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it-IT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129107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6F7D3269-F0AE-4C1D-8B17-CE038552631C}"/>
              </a:ext>
            </a:extLst>
          </p:cNvPr>
          <p:cNvSpPr txBox="1"/>
          <p:nvPr/>
        </p:nvSpPr>
        <p:spPr>
          <a:xfrm>
            <a:off x="676986" y="675757"/>
            <a:ext cx="216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it-IT" sz="2000" u="sng" spc="-15" dirty="0">
                <a:latin typeface="Arial" panose="020B0604020202020204" pitchFamily="34" charset="0"/>
                <a:cs typeface="Arial" panose="020B0604020202020204" pitchFamily="34" charset="0"/>
              </a:rPr>
              <a:t>Punto</a:t>
            </a:r>
            <a:r>
              <a:rPr lang="it-IT" sz="20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i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endParaRPr lang="it-IT" sz="2000" spc="-1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ttangolo 22">
                <a:extLst>
                  <a:ext uri="{FF2B5EF4-FFF2-40B4-BE49-F238E27FC236}">
                    <a16:creationId xmlns:a16="http://schemas.microsoft.com/office/drawing/2014/main" id="{1699FF6E-BD95-41D3-B22B-14689A331099}"/>
                  </a:ext>
                </a:extLst>
              </p:cNvPr>
              <p:cNvSpPr/>
              <p:nvPr/>
            </p:nvSpPr>
            <p:spPr>
              <a:xfrm>
                <a:off x="676986" y="1242540"/>
                <a:ext cx="3373552" cy="7341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0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5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Sup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∗</m:t>
                              </m:r>
                            </m:sup>
                          </m:sSubSup>
                        </m:den>
                      </m:f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it-IT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5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it-IT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Sup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∗</m:t>
                              </m:r>
                            </m:sup>
                          </m:sSubSup>
                        </m:den>
                      </m:f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=2⋅0.3577</m:t>
                      </m:r>
                      <m:r>
                        <a:rPr lang="it-IT" sz="20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23" name="Rettangolo 22">
                <a:extLst>
                  <a:ext uri="{FF2B5EF4-FFF2-40B4-BE49-F238E27FC236}">
                    <a16:creationId xmlns:a16="http://schemas.microsoft.com/office/drawing/2014/main" id="{1699FF6E-BD95-41D3-B22B-14689A3310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986" y="1242540"/>
                <a:ext cx="3373552" cy="73411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ttangolo 23">
                <a:extLst>
                  <a:ext uri="{FF2B5EF4-FFF2-40B4-BE49-F238E27FC236}">
                    <a16:creationId xmlns:a16="http://schemas.microsoft.com/office/drawing/2014/main" id="{BF52D887-8866-4A47-A8FD-4AAA1638E9DA}"/>
                  </a:ext>
                </a:extLst>
              </p:cNvPr>
              <p:cNvSpPr/>
              <p:nvPr/>
            </p:nvSpPr>
            <p:spPr>
              <a:xfrm>
                <a:off x="3979205" y="1409541"/>
                <a:ext cx="100860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0.7154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24" name="Rettangolo 23">
                <a:extLst>
                  <a:ext uri="{FF2B5EF4-FFF2-40B4-BE49-F238E27FC236}">
                    <a16:creationId xmlns:a16="http://schemas.microsoft.com/office/drawing/2014/main" id="{BF52D887-8866-4A47-A8FD-4AAA1638E9D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9205" y="1409541"/>
                <a:ext cx="1008609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ttangolo 24">
                <a:extLst>
                  <a:ext uri="{FF2B5EF4-FFF2-40B4-BE49-F238E27FC236}">
                    <a16:creationId xmlns:a16="http://schemas.microsoft.com/office/drawing/2014/main" id="{250C9FDD-02E0-4D02-9684-D749EE21FF5A}"/>
                  </a:ext>
                </a:extLst>
              </p:cNvPr>
              <p:cNvSpPr/>
              <p:nvPr/>
            </p:nvSpPr>
            <p:spPr>
              <a:xfrm>
                <a:off x="740766" y="2224073"/>
                <a:ext cx="1696811" cy="7341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0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5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Sup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∗</m:t>
                              </m:r>
                            </m:sup>
                          </m:sSubSup>
                        </m:den>
                      </m:f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=0.7154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25" name="Rettangolo 24">
                <a:extLst>
                  <a:ext uri="{FF2B5EF4-FFF2-40B4-BE49-F238E27FC236}">
                    <a16:creationId xmlns:a16="http://schemas.microsoft.com/office/drawing/2014/main" id="{250C9FDD-02E0-4D02-9684-D749EE21FF5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766" y="2224073"/>
                <a:ext cx="1696811" cy="73411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Connettore 2 25">
            <a:extLst>
              <a:ext uri="{FF2B5EF4-FFF2-40B4-BE49-F238E27FC236}">
                <a16:creationId xmlns:a16="http://schemas.microsoft.com/office/drawing/2014/main" id="{ADDE0022-3D31-4480-A2E5-D9B564AFBA76}"/>
              </a:ext>
            </a:extLst>
          </p:cNvPr>
          <p:cNvCxnSpPr>
            <a:cxnSpLocks/>
          </p:cNvCxnSpPr>
          <p:nvPr/>
        </p:nvCxnSpPr>
        <p:spPr>
          <a:xfrm>
            <a:off x="2746454" y="2619049"/>
            <a:ext cx="792562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ttangolo 26">
            <a:extLst>
              <a:ext uri="{FF2B5EF4-FFF2-40B4-BE49-F238E27FC236}">
                <a16:creationId xmlns:a16="http://schemas.microsoft.com/office/drawing/2014/main" id="{A02DDE3F-CB22-44FA-85C5-30868957890F}"/>
              </a:ext>
            </a:extLst>
          </p:cNvPr>
          <p:cNvSpPr/>
          <p:nvPr/>
        </p:nvSpPr>
        <p:spPr>
          <a:xfrm>
            <a:off x="2893308" y="2224073"/>
            <a:ext cx="5277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RF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ttangolo 27">
                <a:extLst>
                  <a:ext uri="{FF2B5EF4-FFF2-40B4-BE49-F238E27FC236}">
                    <a16:creationId xmlns:a16="http://schemas.microsoft.com/office/drawing/2014/main" id="{EC8067FB-C666-434E-ADCE-BE5C4FD047AC}"/>
                  </a:ext>
                </a:extLst>
              </p:cNvPr>
              <p:cNvSpPr/>
              <p:nvPr/>
            </p:nvSpPr>
            <p:spPr>
              <a:xfrm>
                <a:off x="2611564" y="2715064"/>
                <a:ext cx="106234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it-IT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𝑀</m:t>
                      </m:r>
                      <m:r>
                        <a:rPr lang="it-IT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&lt;1)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28" name="Rettangolo 27">
                <a:extLst>
                  <a:ext uri="{FF2B5EF4-FFF2-40B4-BE49-F238E27FC236}">
                    <a16:creationId xmlns:a16="http://schemas.microsoft.com/office/drawing/2014/main" id="{EC8067FB-C666-434E-ADCE-BE5C4FD047A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1564" y="2715064"/>
                <a:ext cx="1062342" cy="369332"/>
              </a:xfrm>
              <a:prstGeom prst="rect">
                <a:avLst/>
              </a:prstGeom>
              <a:blipFill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ttangolo 28">
                <a:extLst>
                  <a:ext uri="{FF2B5EF4-FFF2-40B4-BE49-F238E27FC236}">
                    <a16:creationId xmlns:a16="http://schemas.microsoft.com/office/drawing/2014/main" id="{80B6E786-2410-456B-B712-83DF94FF5BDE}"/>
                  </a:ext>
                </a:extLst>
              </p:cNvPr>
              <p:cNvSpPr/>
              <p:nvPr/>
            </p:nvSpPr>
            <p:spPr>
              <a:xfrm>
                <a:off x="3673906" y="1993539"/>
                <a:ext cx="82862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𝑀</m:t>
                          </m:r>
                        </m:e>
                        <m:sub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sub>
                      </m:sSub>
                      <m:r>
                        <a:rPr lang="it-IT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29" name="Rettangolo 28">
                <a:extLst>
                  <a:ext uri="{FF2B5EF4-FFF2-40B4-BE49-F238E27FC236}">
                    <a16:creationId xmlns:a16="http://schemas.microsoft.com/office/drawing/2014/main" id="{80B6E786-2410-456B-B712-83DF94FF5BD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3906" y="1993539"/>
                <a:ext cx="828625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ttangolo 29">
                <a:extLst>
                  <a:ext uri="{FF2B5EF4-FFF2-40B4-BE49-F238E27FC236}">
                    <a16:creationId xmlns:a16="http://schemas.microsoft.com/office/drawing/2014/main" id="{146DA9ED-7F9D-4793-A32C-8621B1A069CE}"/>
                  </a:ext>
                </a:extLst>
              </p:cNvPr>
              <p:cNvSpPr/>
              <p:nvPr/>
            </p:nvSpPr>
            <p:spPr>
              <a:xfrm>
                <a:off x="4463674" y="1987823"/>
                <a:ext cx="86594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0.517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30" name="Rettangolo 29">
                <a:extLst>
                  <a:ext uri="{FF2B5EF4-FFF2-40B4-BE49-F238E27FC236}">
                    <a16:creationId xmlns:a16="http://schemas.microsoft.com/office/drawing/2014/main" id="{146DA9ED-7F9D-4793-A32C-8621B1A069C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3674" y="1987823"/>
                <a:ext cx="865943" cy="4001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ttangolo 30">
                <a:extLst>
                  <a:ext uri="{FF2B5EF4-FFF2-40B4-BE49-F238E27FC236}">
                    <a16:creationId xmlns:a16="http://schemas.microsoft.com/office/drawing/2014/main" id="{37FEC851-DD7E-426E-95E4-37A2CE2E98D7}"/>
                  </a:ext>
                </a:extLst>
              </p:cNvPr>
              <p:cNvSpPr/>
              <p:nvPr/>
            </p:nvSpPr>
            <p:spPr>
              <a:xfrm>
                <a:off x="3733923" y="2611080"/>
                <a:ext cx="760143" cy="6712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5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∗</m:t>
                              </m:r>
                            </m:sup>
                          </m:sSup>
                        </m:den>
                      </m:f>
                      <m:r>
                        <a:rPr lang="it-IT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31" name="Rettangolo 30">
                <a:extLst>
                  <a:ext uri="{FF2B5EF4-FFF2-40B4-BE49-F238E27FC236}">
                    <a16:creationId xmlns:a16="http://schemas.microsoft.com/office/drawing/2014/main" id="{37FEC851-DD7E-426E-95E4-37A2CE2E98D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923" y="2611080"/>
                <a:ext cx="760143" cy="67127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ttangolo 31">
                <a:extLst>
                  <a:ext uri="{FF2B5EF4-FFF2-40B4-BE49-F238E27FC236}">
                    <a16:creationId xmlns:a16="http://schemas.microsoft.com/office/drawing/2014/main" id="{71443B9B-11B2-426D-8731-A094C3DB35DB}"/>
                  </a:ext>
                </a:extLst>
              </p:cNvPr>
              <p:cNvSpPr/>
              <p:nvPr/>
            </p:nvSpPr>
            <p:spPr>
              <a:xfrm>
                <a:off x="4463674" y="2712692"/>
                <a:ext cx="86594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1.747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32" name="Rettangolo 31">
                <a:extLst>
                  <a:ext uri="{FF2B5EF4-FFF2-40B4-BE49-F238E27FC236}">
                    <a16:creationId xmlns:a16="http://schemas.microsoft.com/office/drawing/2014/main" id="{71443B9B-11B2-426D-8731-A094C3DB35D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3674" y="2712692"/>
                <a:ext cx="865943" cy="40011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ttangolo 33">
                <a:extLst>
                  <a:ext uri="{FF2B5EF4-FFF2-40B4-BE49-F238E27FC236}">
                    <a16:creationId xmlns:a16="http://schemas.microsoft.com/office/drawing/2014/main" id="{FC848ABA-50FC-4BB2-A26F-B9EDAA230D52}"/>
                  </a:ext>
                </a:extLst>
              </p:cNvPr>
              <p:cNvSpPr/>
              <p:nvPr/>
            </p:nvSpPr>
            <p:spPr>
              <a:xfrm>
                <a:off x="654141" y="3236046"/>
                <a:ext cx="4023602" cy="6712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</m:e>
                        <m:sub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𝑄</m:t>
                          </m:r>
                        </m:sub>
                      </m:sSub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</m:e>
                        <m:sub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sub>
                      </m:sSub>
                      <m:r>
                        <a:rPr lang="it-IT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5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∗</m:t>
                              </m:r>
                            </m:sup>
                          </m:sSup>
                        </m:den>
                      </m:f>
                      <m:sSup>
                        <m:sSupPr>
                          <m:ctrlPr>
                            <a:rPr lang="it-IT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it-IT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</m:e>
                        <m:sup>
                          <m:r>
                            <a:rPr lang="it-IT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∗</m:t>
                          </m:r>
                        </m:sup>
                      </m:sSup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=1.747⋅44.16=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34" name="Rettangolo 33">
                <a:extLst>
                  <a:ext uri="{FF2B5EF4-FFF2-40B4-BE49-F238E27FC236}">
                    <a16:creationId xmlns:a16="http://schemas.microsoft.com/office/drawing/2014/main" id="{FC848ABA-50FC-4BB2-A26F-B9EDAA230D5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141" y="3236046"/>
                <a:ext cx="4023602" cy="67127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ttangolo 34">
                <a:extLst>
                  <a:ext uri="{FF2B5EF4-FFF2-40B4-BE49-F238E27FC236}">
                    <a16:creationId xmlns:a16="http://schemas.microsoft.com/office/drawing/2014/main" id="{5A485326-235E-43C0-B8F7-43FBCD81B687}"/>
                  </a:ext>
                </a:extLst>
              </p:cNvPr>
              <p:cNvSpPr/>
              <p:nvPr/>
            </p:nvSpPr>
            <p:spPr>
              <a:xfrm>
                <a:off x="4671048" y="3348684"/>
                <a:ext cx="132279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77.15 </m:t>
                      </m:r>
                      <m:r>
                        <m:rPr>
                          <m:sty m:val="p"/>
                        </m:rPr>
                        <a:rPr lang="it-IT" sz="20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kPa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35" name="Rettangolo 34">
                <a:extLst>
                  <a:ext uri="{FF2B5EF4-FFF2-40B4-BE49-F238E27FC236}">
                    <a16:creationId xmlns:a16="http://schemas.microsoft.com/office/drawing/2014/main" id="{5A485326-235E-43C0-B8F7-43FBCD81B68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1048" y="3348684"/>
                <a:ext cx="1322798" cy="4001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AE9010A6-467E-4FD3-9018-22382F7961F0}"/>
              </a:ext>
            </a:extLst>
          </p:cNvPr>
          <p:cNvSpPr txBox="1"/>
          <p:nvPr/>
        </p:nvSpPr>
        <p:spPr>
          <a:xfrm>
            <a:off x="684444" y="4065430"/>
            <a:ext cx="216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it-IT" sz="2000" u="sng" spc="-15" dirty="0">
                <a:latin typeface="Arial" panose="020B0604020202020204" pitchFamily="34" charset="0"/>
                <a:cs typeface="Arial" panose="020B0604020202020204" pitchFamily="34" charset="0"/>
              </a:rPr>
              <a:t>Punto</a:t>
            </a:r>
            <a:r>
              <a:rPr lang="it-IT" sz="20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i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endParaRPr lang="it-IT" sz="2000" spc="-1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ttangolo 39">
                <a:extLst>
                  <a:ext uri="{FF2B5EF4-FFF2-40B4-BE49-F238E27FC236}">
                    <a16:creationId xmlns:a16="http://schemas.microsoft.com/office/drawing/2014/main" id="{4D9D0E9F-C86F-4F4D-B2CA-7111254F7612}"/>
                  </a:ext>
                </a:extLst>
              </p:cNvPr>
              <p:cNvSpPr/>
              <p:nvPr/>
            </p:nvSpPr>
            <p:spPr>
              <a:xfrm>
                <a:off x="641586" y="4556129"/>
                <a:ext cx="1547539" cy="7341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0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4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Sup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∗</m:t>
                              </m:r>
                            </m:sup>
                          </m:sSubSup>
                        </m:den>
                      </m:f>
                      <m:r>
                        <a:rPr lang="it-IT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it-IT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4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5</m:t>
                              </m:r>
                            </m:sub>
                          </m:sSub>
                        </m:den>
                      </m:f>
                      <m:r>
                        <a:rPr lang="it-IT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40" name="Rettangolo 39">
                <a:extLst>
                  <a:ext uri="{FF2B5EF4-FFF2-40B4-BE49-F238E27FC236}">
                    <a16:creationId xmlns:a16="http://schemas.microsoft.com/office/drawing/2014/main" id="{4D9D0E9F-C86F-4F4D-B2CA-7111254F761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586" y="4556129"/>
                <a:ext cx="1547539" cy="73411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ttangolo 40">
                <a:extLst>
                  <a:ext uri="{FF2B5EF4-FFF2-40B4-BE49-F238E27FC236}">
                    <a16:creationId xmlns:a16="http://schemas.microsoft.com/office/drawing/2014/main" id="{96E70884-218F-4C7A-88BF-6C9804BBB08A}"/>
                  </a:ext>
                </a:extLst>
              </p:cNvPr>
              <p:cNvSpPr/>
              <p:nvPr/>
            </p:nvSpPr>
            <p:spPr>
              <a:xfrm>
                <a:off x="1986760" y="4708372"/>
                <a:ext cx="86594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0.500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41" name="Rettangolo 40">
                <a:extLst>
                  <a:ext uri="{FF2B5EF4-FFF2-40B4-BE49-F238E27FC236}">
                    <a16:creationId xmlns:a16="http://schemas.microsoft.com/office/drawing/2014/main" id="{96E70884-218F-4C7A-88BF-6C9804BBB08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6760" y="4708372"/>
                <a:ext cx="865943" cy="40011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Connettore 2 41">
            <a:extLst>
              <a:ext uri="{FF2B5EF4-FFF2-40B4-BE49-F238E27FC236}">
                <a16:creationId xmlns:a16="http://schemas.microsoft.com/office/drawing/2014/main" id="{7B3A4728-0FD3-4C44-8F54-5760DD2F4370}"/>
              </a:ext>
            </a:extLst>
          </p:cNvPr>
          <p:cNvCxnSpPr>
            <a:cxnSpLocks/>
          </p:cNvCxnSpPr>
          <p:nvPr/>
        </p:nvCxnSpPr>
        <p:spPr>
          <a:xfrm>
            <a:off x="2990813" y="4932560"/>
            <a:ext cx="792562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ttangolo 42">
            <a:extLst>
              <a:ext uri="{FF2B5EF4-FFF2-40B4-BE49-F238E27FC236}">
                <a16:creationId xmlns:a16="http://schemas.microsoft.com/office/drawing/2014/main" id="{10D0EF94-5238-46C3-B256-C25A2CD822DF}"/>
              </a:ext>
            </a:extLst>
          </p:cNvPr>
          <p:cNvSpPr/>
          <p:nvPr/>
        </p:nvSpPr>
        <p:spPr>
          <a:xfrm>
            <a:off x="3137667" y="4537584"/>
            <a:ext cx="5277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RF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ttangolo 43">
                <a:extLst>
                  <a:ext uri="{FF2B5EF4-FFF2-40B4-BE49-F238E27FC236}">
                    <a16:creationId xmlns:a16="http://schemas.microsoft.com/office/drawing/2014/main" id="{3A6A27D3-99C2-4DEF-A952-99CA23F7E637}"/>
                  </a:ext>
                </a:extLst>
              </p:cNvPr>
              <p:cNvSpPr/>
              <p:nvPr/>
            </p:nvSpPr>
            <p:spPr>
              <a:xfrm>
                <a:off x="2855923" y="5028575"/>
                <a:ext cx="106234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it-IT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𝑀</m:t>
                      </m:r>
                      <m:r>
                        <a:rPr lang="it-IT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&lt;1)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44" name="Rettangolo 43">
                <a:extLst>
                  <a:ext uri="{FF2B5EF4-FFF2-40B4-BE49-F238E27FC236}">
                    <a16:creationId xmlns:a16="http://schemas.microsoft.com/office/drawing/2014/main" id="{3A6A27D3-99C2-4DEF-A952-99CA23F7E6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5923" y="5028575"/>
                <a:ext cx="1062342" cy="369332"/>
              </a:xfrm>
              <a:prstGeom prst="rect">
                <a:avLst/>
              </a:prstGeom>
              <a:blipFill>
                <a:blip r:embed="rId1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ttangolo 44">
                <a:extLst>
                  <a:ext uri="{FF2B5EF4-FFF2-40B4-BE49-F238E27FC236}">
                    <a16:creationId xmlns:a16="http://schemas.microsoft.com/office/drawing/2014/main" id="{AF3A4653-8231-4660-82DE-18973B389626}"/>
                  </a:ext>
                </a:extLst>
              </p:cNvPr>
              <p:cNvSpPr/>
              <p:nvPr/>
            </p:nvSpPr>
            <p:spPr>
              <a:xfrm>
                <a:off x="3920388" y="4347411"/>
                <a:ext cx="82862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𝑀</m:t>
                          </m:r>
                        </m:e>
                        <m:sub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4</m:t>
                          </m:r>
                        </m:sub>
                      </m:sSub>
                      <m:r>
                        <a:rPr lang="it-IT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45" name="Rettangolo 44">
                <a:extLst>
                  <a:ext uri="{FF2B5EF4-FFF2-40B4-BE49-F238E27FC236}">
                    <a16:creationId xmlns:a16="http://schemas.microsoft.com/office/drawing/2014/main" id="{AF3A4653-8231-4660-82DE-18973B38962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0388" y="4347411"/>
                <a:ext cx="828625" cy="40011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ttangolo 45">
                <a:extLst>
                  <a:ext uri="{FF2B5EF4-FFF2-40B4-BE49-F238E27FC236}">
                    <a16:creationId xmlns:a16="http://schemas.microsoft.com/office/drawing/2014/main" id="{1CA5E61C-B1EF-4C2F-8EAF-11DE3764689A}"/>
                  </a:ext>
                </a:extLst>
              </p:cNvPr>
              <p:cNvSpPr/>
              <p:nvPr/>
            </p:nvSpPr>
            <p:spPr>
              <a:xfrm>
                <a:off x="4657606" y="4341695"/>
                <a:ext cx="86594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0.384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46" name="Rettangolo 45">
                <a:extLst>
                  <a:ext uri="{FF2B5EF4-FFF2-40B4-BE49-F238E27FC236}">
                    <a16:creationId xmlns:a16="http://schemas.microsoft.com/office/drawing/2014/main" id="{1CA5E61C-B1EF-4C2F-8EAF-11DE3764689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7606" y="4341695"/>
                <a:ext cx="865942" cy="40011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ttangolo 46">
                <a:extLst>
                  <a:ext uri="{FF2B5EF4-FFF2-40B4-BE49-F238E27FC236}">
                    <a16:creationId xmlns:a16="http://schemas.microsoft.com/office/drawing/2014/main" id="{27599BE5-0236-47B6-B313-D8A42D481CA7}"/>
                  </a:ext>
                </a:extLst>
              </p:cNvPr>
              <p:cNvSpPr/>
              <p:nvPr/>
            </p:nvSpPr>
            <p:spPr>
              <a:xfrm>
                <a:off x="3968059" y="4832059"/>
                <a:ext cx="758285" cy="6712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0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4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∗</m:t>
                              </m:r>
                            </m:sup>
                          </m:sSup>
                        </m:den>
                      </m:f>
                      <m:r>
                        <a:rPr lang="it-IT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47" name="Rettangolo 46">
                <a:extLst>
                  <a:ext uri="{FF2B5EF4-FFF2-40B4-BE49-F238E27FC236}">
                    <a16:creationId xmlns:a16="http://schemas.microsoft.com/office/drawing/2014/main" id="{27599BE5-0236-47B6-B313-D8A42D481CA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8059" y="4832059"/>
                <a:ext cx="758285" cy="67127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ttangolo 47">
                <a:extLst>
                  <a:ext uri="{FF2B5EF4-FFF2-40B4-BE49-F238E27FC236}">
                    <a16:creationId xmlns:a16="http://schemas.microsoft.com/office/drawing/2014/main" id="{EEBABFC7-8A13-4071-8864-3185E1E906AE}"/>
                  </a:ext>
                </a:extLst>
              </p:cNvPr>
              <p:cNvSpPr/>
              <p:nvPr/>
            </p:nvSpPr>
            <p:spPr>
              <a:xfrm>
                <a:off x="4645260" y="4933671"/>
                <a:ext cx="86594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1.990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48" name="Rettangolo 47">
                <a:extLst>
                  <a:ext uri="{FF2B5EF4-FFF2-40B4-BE49-F238E27FC236}">
                    <a16:creationId xmlns:a16="http://schemas.microsoft.com/office/drawing/2014/main" id="{EEBABFC7-8A13-4071-8864-3185E1E906A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5260" y="4933671"/>
                <a:ext cx="865943" cy="40011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ttangolo 53">
                <a:extLst>
                  <a:ext uri="{FF2B5EF4-FFF2-40B4-BE49-F238E27FC236}">
                    <a16:creationId xmlns:a16="http://schemas.microsoft.com/office/drawing/2014/main" id="{51207DED-0D05-4AFE-A1F8-3AE2B59E1F34}"/>
                  </a:ext>
                </a:extLst>
              </p:cNvPr>
              <p:cNvSpPr/>
              <p:nvPr/>
            </p:nvSpPr>
            <p:spPr>
              <a:xfrm>
                <a:off x="636344" y="5659004"/>
                <a:ext cx="2426241" cy="7496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0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02</m:t>
                              </m:r>
                            </m:sub>
                          </m:sSub>
                        </m:den>
                      </m:f>
                      <m:r>
                        <a:rPr lang="it-IT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it-IT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SupPr>
                            <m:e>
                              <m:r>
                                <a:rPr lang="it-IT" sz="200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∗</m:t>
                              </m:r>
                            </m:sup>
                          </m:sSubSup>
                        </m:num>
                        <m:den>
                          <m:sSubSup>
                            <m:sSubSup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Sup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</m:sub>
                            <m:sup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∗</m:t>
                              </m:r>
                            </m:sup>
                          </m:sSubSup>
                        </m:den>
                      </m:f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it-IT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4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it-IT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4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Sup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4</m:t>
                              </m:r>
                            </m:sub>
                            <m:sup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∗</m:t>
                              </m:r>
                            </m:sup>
                          </m:sSubSup>
                        </m:den>
                      </m:f>
                      <m:r>
                        <a:rPr lang="it-IT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54" name="Rettangolo 53">
                <a:extLst>
                  <a:ext uri="{FF2B5EF4-FFF2-40B4-BE49-F238E27FC236}">
                    <a16:creationId xmlns:a16="http://schemas.microsoft.com/office/drawing/2014/main" id="{51207DED-0D05-4AFE-A1F8-3AE2B59E1F3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344" y="5659004"/>
                <a:ext cx="2426241" cy="74962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ttangolo 54">
                <a:extLst>
                  <a:ext uri="{FF2B5EF4-FFF2-40B4-BE49-F238E27FC236}">
                    <a16:creationId xmlns:a16="http://schemas.microsoft.com/office/drawing/2014/main" id="{3FFEEF97-E3FF-4ED3-8BAF-70B5E366A5B7}"/>
                  </a:ext>
                </a:extLst>
              </p:cNvPr>
              <p:cNvSpPr/>
              <p:nvPr/>
            </p:nvSpPr>
            <p:spPr>
              <a:xfrm>
                <a:off x="2898002" y="5850097"/>
                <a:ext cx="86594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0.823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55" name="Rettangolo 54">
                <a:extLst>
                  <a:ext uri="{FF2B5EF4-FFF2-40B4-BE49-F238E27FC236}">
                    <a16:creationId xmlns:a16="http://schemas.microsoft.com/office/drawing/2014/main" id="{3FFEEF97-E3FF-4ED3-8BAF-70B5E366A5B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8002" y="5850097"/>
                <a:ext cx="865943" cy="40011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Connettore 2 55">
            <a:extLst>
              <a:ext uri="{FF2B5EF4-FFF2-40B4-BE49-F238E27FC236}">
                <a16:creationId xmlns:a16="http://schemas.microsoft.com/office/drawing/2014/main" id="{A03A7562-7669-44AC-A948-E45DD2F0640C}"/>
              </a:ext>
            </a:extLst>
          </p:cNvPr>
          <p:cNvCxnSpPr>
            <a:cxnSpLocks/>
          </p:cNvCxnSpPr>
          <p:nvPr/>
        </p:nvCxnSpPr>
        <p:spPr>
          <a:xfrm>
            <a:off x="3703630" y="6110449"/>
            <a:ext cx="792562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ttangolo 56">
            <a:extLst>
              <a:ext uri="{FF2B5EF4-FFF2-40B4-BE49-F238E27FC236}">
                <a16:creationId xmlns:a16="http://schemas.microsoft.com/office/drawing/2014/main" id="{0318CBA5-FD75-4D1A-92A5-CAC0B60BBFB7}"/>
              </a:ext>
            </a:extLst>
          </p:cNvPr>
          <p:cNvSpPr/>
          <p:nvPr/>
        </p:nvSpPr>
        <p:spPr>
          <a:xfrm>
            <a:off x="3734984" y="5715473"/>
            <a:ext cx="7841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NSW</a:t>
            </a: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ttangolo 58">
                <a:extLst>
                  <a:ext uri="{FF2B5EF4-FFF2-40B4-BE49-F238E27FC236}">
                    <a16:creationId xmlns:a16="http://schemas.microsoft.com/office/drawing/2014/main" id="{8199C56B-722A-4A9C-9789-810AA2CE8AB8}"/>
                  </a:ext>
                </a:extLst>
              </p:cNvPr>
              <p:cNvSpPr/>
              <p:nvPr/>
            </p:nvSpPr>
            <p:spPr>
              <a:xfrm>
                <a:off x="4633205" y="5891058"/>
                <a:ext cx="82862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𝑀</m:t>
                          </m:r>
                        </m:e>
                        <m:sub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it-IT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59" name="Rettangolo 58">
                <a:extLst>
                  <a:ext uri="{FF2B5EF4-FFF2-40B4-BE49-F238E27FC236}">
                    <a16:creationId xmlns:a16="http://schemas.microsoft.com/office/drawing/2014/main" id="{8199C56B-722A-4A9C-9789-810AA2CE8A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3205" y="5891058"/>
                <a:ext cx="828625" cy="40011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ttangolo 59">
                <a:extLst>
                  <a:ext uri="{FF2B5EF4-FFF2-40B4-BE49-F238E27FC236}">
                    <a16:creationId xmlns:a16="http://schemas.microsoft.com/office/drawing/2014/main" id="{2DEADE6D-023F-4234-AF6B-F88BC20A832A}"/>
                  </a:ext>
                </a:extLst>
              </p:cNvPr>
              <p:cNvSpPr/>
              <p:nvPr/>
            </p:nvSpPr>
            <p:spPr>
              <a:xfrm>
                <a:off x="5370423" y="5885342"/>
                <a:ext cx="86594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1.777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60" name="Rettangolo 59">
                <a:extLst>
                  <a:ext uri="{FF2B5EF4-FFF2-40B4-BE49-F238E27FC236}">
                    <a16:creationId xmlns:a16="http://schemas.microsoft.com/office/drawing/2014/main" id="{2DEADE6D-023F-4234-AF6B-F88BC20A832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0423" y="5885342"/>
                <a:ext cx="865943" cy="400110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Rettangolo 60">
                <a:extLst>
                  <a:ext uri="{FF2B5EF4-FFF2-40B4-BE49-F238E27FC236}">
                    <a16:creationId xmlns:a16="http://schemas.microsoft.com/office/drawing/2014/main" id="{074A8DF4-A995-4AB6-804B-04D018BC3DCC}"/>
                  </a:ext>
                </a:extLst>
              </p:cNvPr>
              <p:cNvSpPr/>
              <p:nvPr/>
            </p:nvSpPr>
            <p:spPr>
              <a:xfrm>
                <a:off x="6250703" y="5715473"/>
                <a:ext cx="3039678" cy="731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000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it-IT" sz="2000" i="1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it-IT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2000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it-IT" sz="2000" i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t-IT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it-IT" sz="20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it-IT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</a:rPr>
                                <m:t>04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it-IT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</a:rPr>
                                <m:t>04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</a:rPr>
                                <m:t>02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it-IT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000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it-IT" sz="20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61" name="Rettangolo 60">
                <a:extLst>
                  <a:ext uri="{FF2B5EF4-FFF2-40B4-BE49-F238E27FC236}">
                    <a16:creationId xmlns:a16="http://schemas.microsoft.com/office/drawing/2014/main" id="{074A8DF4-A995-4AB6-804B-04D018BC3DC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0703" y="5715473"/>
                <a:ext cx="3039678" cy="731803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ttangolo 61">
                <a:extLst>
                  <a:ext uri="{FF2B5EF4-FFF2-40B4-BE49-F238E27FC236}">
                    <a16:creationId xmlns:a16="http://schemas.microsoft.com/office/drawing/2014/main" id="{B45EC7B1-6374-43F6-8403-6B99170EC5DD}"/>
                  </a:ext>
                </a:extLst>
              </p:cNvPr>
              <p:cNvSpPr/>
              <p:nvPr/>
            </p:nvSpPr>
            <p:spPr>
              <a:xfrm>
                <a:off x="9058526" y="5932288"/>
                <a:ext cx="86594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37.3</m:t>
                      </m:r>
                      <m:r>
                        <a:rPr lang="it-IT" sz="20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6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62" name="Rettangolo 61">
                <a:extLst>
                  <a:ext uri="{FF2B5EF4-FFF2-40B4-BE49-F238E27FC236}">
                    <a16:creationId xmlns:a16="http://schemas.microsoft.com/office/drawing/2014/main" id="{B45EC7B1-6374-43F6-8403-6B99170EC5D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58526" y="5932288"/>
                <a:ext cx="865943" cy="400110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CasellaDiTesto 66">
                <a:extLst>
                  <a:ext uri="{FF2B5EF4-FFF2-40B4-BE49-F238E27FC236}">
                    <a16:creationId xmlns:a16="http://schemas.microsoft.com/office/drawing/2014/main" id="{45FFBB0C-5286-4560-BDAB-CB07D06B8205}"/>
                  </a:ext>
                </a:extLst>
              </p:cNvPr>
              <p:cNvSpPr txBox="1"/>
              <p:nvPr/>
            </p:nvSpPr>
            <p:spPr>
              <a:xfrm>
                <a:off x="696000" y="180000"/>
                <a:ext cx="6480000" cy="5979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2700" algn="just">
                  <a:lnSpc>
                    <a:spcPct val="100000"/>
                  </a:lnSpc>
                  <a:spcBef>
                    <a:spcPts val="100"/>
                  </a:spcBef>
                </a:pPr>
                <a:r>
                  <a:rPr lang="it-IT" sz="20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Caso b):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it-IT" sz="2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𝑞</m:t>
                        </m:r>
                      </m:num>
                      <m:den>
                        <m:sSub>
                          <m:sSubPr>
                            <m:ctrlPr>
                              <a:rPr lang="it-IT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it-IT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it-IT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𝑝</m:t>
                            </m:r>
                          </m:sub>
                        </m:sSub>
                        <m:sSub>
                          <m:sSubPr>
                            <m:ctrlPr>
                              <a:rPr lang="it-IT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it-IT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it-IT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01</m:t>
                            </m:r>
                          </m:sub>
                        </m:sSub>
                      </m:den>
                    </m:f>
                    <m:r>
                      <a:rPr lang="it-IT" sz="20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it-IT" sz="2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  <m:r>
                      <a:rPr lang="it-IT" sz="20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→   </m:t>
                    </m:r>
                    <m:f>
                      <m:fPr>
                        <m:ctrlPr>
                          <a:rPr lang="it-IT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it-IT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it-IT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it-IT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  <m:r>
                              <a:rPr lang="it-IT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5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it-IT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it-IT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it-IT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02</m:t>
                            </m:r>
                          </m:sub>
                        </m:sSub>
                      </m:den>
                    </m:f>
                    <m:r>
                      <a:rPr lang="it-IT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=1+0.15=2</m:t>
                    </m:r>
                  </m:oMath>
                </a14:m>
                <a:endParaRPr lang="it-IT" sz="2000" spc="-15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7" name="CasellaDiTesto 66">
                <a:extLst>
                  <a:ext uri="{FF2B5EF4-FFF2-40B4-BE49-F238E27FC236}">
                    <a16:creationId xmlns:a16="http://schemas.microsoft.com/office/drawing/2014/main" id="{45FFBB0C-5286-4560-BDAB-CB07D06B82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000" y="180000"/>
                <a:ext cx="6480000" cy="597921"/>
              </a:xfrm>
              <a:prstGeom prst="rect">
                <a:avLst/>
              </a:prstGeom>
              <a:blipFill>
                <a:blip r:embed="rId25"/>
                <a:stretch>
                  <a:fillRect l="-75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ttangolo 36">
                <a:extLst>
                  <a:ext uri="{FF2B5EF4-FFF2-40B4-BE49-F238E27FC236}">
                    <a16:creationId xmlns:a16="http://schemas.microsoft.com/office/drawing/2014/main" id="{57447CEE-B389-4EB0-8355-DA4E3F26E985}"/>
                  </a:ext>
                </a:extLst>
              </p:cNvPr>
              <p:cNvSpPr/>
              <p:nvPr/>
            </p:nvSpPr>
            <p:spPr>
              <a:xfrm>
                <a:off x="11278971" y="2060739"/>
                <a:ext cx="865943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77.15</m:t>
                      </m:r>
                      <m:r>
                        <a:rPr lang="it-IT" sz="1200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it-IT" sz="1200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kPa</m:t>
                      </m:r>
                    </m:oMath>
                  </m:oMathPara>
                </a14:m>
                <a:endParaRPr lang="it-IT" sz="12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7" name="Rettangolo 36">
                <a:extLst>
                  <a:ext uri="{FF2B5EF4-FFF2-40B4-BE49-F238E27FC236}">
                    <a16:creationId xmlns:a16="http://schemas.microsoft.com/office/drawing/2014/main" id="{57447CEE-B389-4EB0-8355-DA4E3F26E9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78971" y="2060739"/>
                <a:ext cx="865943" cy="276999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ttangolo 51">
                <a:extLst>
                  <a:ext uri="{FF2B5EF4-FFF2-40B4-BE49-F238E27FC236}">
                    <a16:creationId xmlns:a16="http://schemas.microsoft.com/office/drawing/2014/main" id="{F717CEB8-F1B0-4ACD-A3BD-2986C8A43C57}"/>
                  </a:ext>
                </a:extLst>
              </p:cNvPr>
              <p:cNvSpPr/>
              <p:nvPr/>
            </p:nvSpPr>
            <p:spPr>
              <a:xfrm>
                <a:off x="11187903" y="3165826"/>
                <a:ext cx="865943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37.36 </m:t>
                      </m:r>
                      <m:r>
                        <m:rPr>
                          <m:sty m:val="p"/>
                        </m:rPr>
                        <a:rPr lang="it-IT" sz="1200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kPa</m:t>
                      </m:r>
                    </m:oMath>
                  </m:oMathPara>
                </a14:m>
                <a:endParaRPr lang="it-IT" sz="12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2" name="Rettangolo 51">
                <a:extLst>
                  <a:ext uri="{FF2B5EF4-FFF2-40B4-BE49-F238E27FC236}">
                    <a16:creationId xmlns:a16="http://schemas.microsoft.com/office/drawing/2014/main" id="{F717CEB8-F1B0-4ACD-A3BD-2986C8A43C5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87903" y="3165826"/>
                <a:ext cx="865943" cy="276999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0" name="Picture 69">
            <a:extLst>
              <a:ext uri="{FF2B5EF4-FFF2-40B4-BE49-F238E27FC236}">
                <a16:creationId xmlns:a16="http://schemas.microsoft.com/office/drawing/2014/main" id="{01D0B80C-25A4-46D7-B816-A8940602725F}"/>
              </a:ext>
            </a:extLst>
          </p:cNvPr>
          <p:cNvPicPr>
            <a:picLocks noChangeAspect="1"/>
          </p:cNvPicPr>
          <p:nvPr/>
        </p:nvPicPr>
        <p:blipFill rotWithShape="1"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58399"/>
          <a:stretch/>
        </p:blipFill>
        <p:spPr>
          <a:xfrm>
            <a:off x="8871149" y="1531028"/>
            <a:ext cx="2407822" cy="3086773"/>
          </a:xfrm>
          <a:prstGeom prst="rect">
            <a:avLst/>
          </a:prstGeom>
        </p:spPr>
      </p:pic>
      <p:grpSp>
        <p:nvGrpSpPr>
          <p:cNvPr id="71" name="Gruppo 2">
            <a:extLst>
              <a:ext uri="{FF2B5EF4-FFF2-40B4-BE49-F238E27FC236}">
                <a16:creationId xmlns:a16="http://schemas.microsoft.com/office/drawing/2014/main" id="{706D4A14-4BCE-4859-9034-C0CA1A8D1C7A}"/>
              </a:ext>
            </a:extLst>
          </p:cNvPr>
          <p:cNvGrpSpPr>
            <a:grpSpLocks noChangeAspect="1"/>
          </p:cNvGrpSpPr>
          <p:nvPr/>
        </p:nvGrpSpPr>
        <p:grpSpPr>
          <a:xfrm>
            <a:off x="9013971" y="236016"/>
            <a:ext cx="2294250" cy="1083810"/>
            <a:chOff x="3402151" y="5173830"/>
            <a:chExt cx="2743520" cy="1217543"/>
          </a:xfrm>
        </p:grpSpPr>
        <p:sp>
          <p:nvSpPr>
            <p:cNvPr id="72" name="Figura a mano libera: forma 3">
              <a:extLst>
                <a:ext uri="{FF2B5EF4-FFF2-40B4-BE49-F238E27FC236}">
                  <a16:creationId xmlns:a16="http://schemas.microsoft.com/office/drawing/2014/main" id="{4486DB0C-1261-4548-9DEC-749BFCC0F6BB}"/>
                </a:ext>
              </a:extLst>
            </p:cNvPr>
            <p:cNvSpPr/>
            <p:nvPr/>
          </p:nvSpPr>
          <p:spPr>
            <a:xfrm>
              <a:off x="3612278" y="5205990"/>
              <a:ext cx="1066800" cy="594729"/>
            </a:xfrm>
            <a:custGeom>
              <a:avLst/>
              <a:gdLst>
                <a:gd name="connsiteX0" fmla="*/ 0 w 1066800"/>
                <a:gd name="connsiteY0" fmla="*/ 0 h 594729"/>
                <a:gd name="connsiteX1" fmla="*/ 123825 w 1066800"/>
                <a:gd name="connsiteY1" fmla="*/ 121444 h 594729"/>
                <a:gd name="connsiteX2" fmla="*/ 219075 w 1066800"/>
                <a:gd name="connsiteY2" fmla="*/ 259556 h 594729"/>
                <a:gd name="connsiteX3" fmla="*/ 283369 w 1066800"/>
                <a:gd name="connsiteY3" fmla="*/ 359569 h 594729"/>
                <a:gd name="connsiteX4" fmla="*/ 381000 w 1066800"/>
                <a:gd name="connsiteY4" fmla="*/ 483394 h 594729"/>
                <a:gd name="connsiteX5" fmla="*/ 469107 w 1066800"/>
                <a:gd name="connsiteY5" fmla="*/ 561975 h 594729"/>
                <a:gd name="connsiteX6" fmla="*/ 542925 w 1066800"/>
                <a:gd name="connsiteY6" fmla="*/ 592931 h 594729"/>
                <a:gd name="connsiteX7" fmla="*/ 604838 w 1066800"/>
                <a:gd name="connsiteY7" fmla="*/ 588169 h 594729"/>
                <a:gd name="connsiteX8" fmla="*/ 676275 w 1066800"/>
                <a:gd name="connsiteY8" fmla="*/ 564356 h 594729"/>
                <a:gd name="connsiteX9" fmla="*/ 752475 w 1066800"/>
                <a:gd name="connsiteY9" fmla="*/ 519113 h 594729"/>
                <a:gd name="connsiteX10" fmla="*/ 866775 w 1066800"/>
                <a:gd name="connsiteY10" fmla="*/ 409575 h 594729"/>
                <a:gd name="connsiteX11" fmla="*/ 933450 w 1066800"/>
                <a:gd name="connsiteY11" fmla="*/ 361950 h 594729"/>
                <a:gd name="connsiteX12" fmla="*/ 983457 w 1066800"/>
                <a:gd name="connsiteY12" fmla="*/ 338138 h 594729"/>
                <a:gd name="connsiteX13" fmla="*/ 1066800 w 1066800"/>
                <a:gd name="connsiteY13" fmla="*/ 338138 h 594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66800" h="594729">
                  <a:moveTo>
                    <a:pt x="0" y="0"/>
                  </a:moveTo>
                  <a:cubicBezTo>
                    <a:pt x="43656" y="39092"/>
                    <a:pt x="87313" y="78185"/>
                    <a:pt x="123825" y="121444"/>
                  </a:cubicBezTo>
                  <a:cubicBezTo>
                    <a:pt x="160338" y="164703"/>
                    <a:pt x="192484" y="219869"/>
                    <a:pt x="219075" y="259556"/>
                  </a:cubicBezTo>
                  <a:cubicBezTo>
                    <a:pt x="245666" y="299243"/>
                    <a:pt x="256382" y="322263"/>
                    <a:pt x="283369" y="359569"/>
                  </a:cubicBezTo>
                  <a:cubicBezTo>
                    <a:pt x="310357" y="396875"/>
                    <a:pt x="350044" y="449660"/>
                    <a:pt x="381000" y="483394"/>
                  </a:cubicBezTo>
                  <a:cubicBezTo>
                    <a:pt x="411956" y="517128"/>
                    <a:pt x="442120" y="543719"/>
                    <a:pt x="469107" y="561975"/>
                  </a:cubicBezTo>
                  <a:cubicBezTo>
                    <a:pt x="496094" y="580231"/>
                    <a:pt x="520303" y="588565"/>
                    <a:pt x="542925" y="592931"/>
                  </a:cubicBezTo>
                  <a:cubicBezTo>
                    <a:pt x="565547" y="597297"/>
                    <a:pt x="582613" y="592932"/>
                    <a:pt x="604838" y="588169"/>
                  </a:cubicBezTo>
                  <a:cubicBezTo>
                    <a:pt x="627063" y="583407"/>
                    <a:pt x="651669" y="575865"/>
                    <a:pt x="676275" y="564356"/>
                  </a:cubicBezTo>
                  <a:cubicBezTo>
                    <a:pt x="700881" y="552847"/>
                    <a:pt x="720725" y="544910"/>
                    <a:pt x="752475" y="519113"/>
                  </a:cubicBezTo>
                  <a:cubicBezTo>
                    <a:pt x="784225" y="493316"/>
                    <a:pt x="836612" y="435769"/>
                    <a:pt x="866775" y="409575"/>
                  </a:cubicBezTo>
                  <a:cubicBezTo>
                    <a:pt x="896938" y="383381"/>
                    <a:pt x="914003" y="373856"/>
                    <a:pt x="933450" y="361950"/>
                  </a:cubicBezTo>
                  <a:cubicBezTo>
                    <a:pt x="952897" y="350044"/>
                    <a:pt x="961232" y="342107"/>
                    <a:pt x="983457" y="338138"/>
                  </a:cubicBezTo>
                  <a:cubicBezTo>
                    <a:pt x="1005682" y="334169"/>
                    <a:pt x="1036241" y="336153"/>
                    <a:pt x="1066800" y="338138"/>
                  </a:cubicBez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73" name="Connettore diritto 4">
              <a:extLst>
                <a:ext uri="{FF2B5EF4-FFF2-40B4-BE49-F238E27FC236}">
                  <a16:creationId xmlns:a16="http://schemas.microsoft.com/office/drawing/2014/main" id="{84B505DD-351B-46A5-B439-AF9CA2A11FF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79078" y="5542777"/>
              <a:ext cx="1408094" cy="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nettore diritto 5">
              <a:extLst>
                <a:ext uri="{FF2B5EF4-FFF2-40B4-BE49-F238E27FC236}">
                  <a16:creationId xmlns:a16="http://schemas.microsoft.com/office/drawing/2014/main" id="{9DA8C4EB-337B-426B-B065-4135328EDC5B}"/>
                </a:ext>
              </a:extLst>
            </p:cNvPr>
            <p:cNvCxnSpPr>
              <a:cxnSpLocks/>
            </p:cNvCxnSpPr>
            <p:nvPr/>
          </p:nvCxnSpPr>
          <p:spPr>
            <a:xfrm>
              <a:off x="3402151" y="6374913"/>
              <a:ext cx="2685021" cy="0"/>
            </a:xfrm>
            <a:prstGeom prst="line">
              <a:avLst/>
            </a:prstGeom>
            <a:ln w="19050">
              <a:solidFill>
                <a:schemeClr val="tx1"/>
              </a:solidFill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nettore diritto 6">
              <a:extLst>
                <a:ext uri="{FF2B5EF4-FFF2-40B4-BE49-F238E27FC236}">
                  <a16:creationId xmlns:a16="http://schemas.microsoft.com/office/drawing/2014/main" id="{6E48499B-25DE-42AE-875C-6FF7BB17BE74}"/>
                </a:ext>
              </a:extLst>
            </p:cNvPr>
            <p:cNvCxnSpPr>
              <a:cxnSpLocks/>
              <a:stCxn id="72" idx="6"/>
            </p:cNvCxnSpPr>
            <p:nvPr/>
          </p:nvCxnSpPr>
          <p:spPr>
            <a:xfrm flipH="1">
              <a:off x="4145678" y="5798921"/>
              <a:ext cx="9525" cy="592452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nettore diritto 7">
              <a:extLst>
                <a:ext uri="{FF2B5EF4-FFF2-40B4-BE49-F238E27FC236}">
                  <a16:creationId xmlns:a16="http://schemas.microsoft.com/office/drawing/2014/main" id="{A1580DF4-B399-4A1D-A3FD-B50EFAD9212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580018" y="5561249"/>
              <a:ext cx="9525" cy="814587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nettore diritto 8">
              <a:extLst>
                <a:ext uri="{FF2B5EF4-FFF2-40B4-BE49-F238E27FC236}">
                  <a16:creationId xmlns:a16="http://schemas.microsoft.com/office/drawing/2014/main" id="{AD28F70A-033D-4D4E-BF26-538E6D4156A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77647" y="5535713"/>
              <a:ext cx="9525" cy="814586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8" name="CasellaDiTesto 9">
                  <a:extLst>
                    <a:ext uri="{FF2B5EF4-FFF2-40B4-BE49-F238E27FC236}">
                      <a16:creationId xmlns:a16="http://schemas.microsoft.com/office/drawing/2014/main" id="{7A5EEFFA-E0C8-470A-975C-74319D8EC2BD}"/>
                    </a:ext>
                  </a:extLst>
                </p:cNvPr>
                <p:cNvSpPr txBox="1"/>
                <p:nvPr/>
              </p:nvSpPr>
              <p:spPr>
                <a:xfrm>
                  <a:off x="4089607" y="5499149"/>
                  <a:ext cx="18113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it-IT" dirty="0"/>
                </a:p>
              </p:txBody>
            </p:sp>
          </mc:Choice>
          <mc:Fallback xmlns="">
            <p:sp>
              <p:nvSpPr>
                <p:cNvPr id="10" name="CasellaDiTesto 9">
                  <a:extLst>
                    <a:ext uri="{FF2B5EF4-FFF2-40B4-BE49-F238E27FC236}">
                      <a16:creationId xmlns:a16="http://schemas.microsoft.com/office/drawing/2014/main" id="{77F59FF3-CA93-4BFD-A88E-701E046CA8E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89607" y="5499149"/>
                  <a:ext cx="181139" cy="276999"/>
                </a:xfrm>
                <a:prstGeom prst="rect">
                  <a:avLst/>
                </a:prstGeom>
                <a:blipFill>
                  <a:blip r:embed="rId29"/>
                  <a:stretch>
                    <a:fillRect l="-48000" r="-44000" b="-19512"/>
                  </a:stretch>
                </a:blipFill>
              </p:spPr>
              <p:txBody>
                <a:bodyPr/>
                <a:lstStyle/>
                <a:p>
                  <a:r>
                    <a:rPr lang="it-I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9" name="CasellaDiTesto 10">
                  <a:extLst>
                    <a:ext uri="{FF2B5EF4-FFF2-40B4-BE49-F238E27FC236}">
                      <a16:creationId xmlns:a16="http://schemas.microsoft.com/office/drawing/2014/main" id="{BB559134-D7DF-4918-8774-D5DCBB164786}"/>
                    </a:ext>
                  </a:extLst>
                </p:cNvPr>
                <p:cNvSpPr txBox="1"/>
                <p:nvPr/>
              </p:nvSpPr>
              <p:spPr>
                <a:xfrm>
                  <a:off x="4435066" y="5245120"/>
                  <a:ext cx="216610" cy="31117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oMath>
                    </m:oMathPara>
                  </a14:m>
                  <a:endParaRPr lang="it-IT" dirty="0"/>
                </a:p>
              </p:txBody>
            </p:sp>
          </mc:Choice>
          <mc:Fallback xmlns="">
            <p:sp>
              <p:nvSpPr>
                <p:cNvPr id="79" name="CasellaDiTesto 10">
                  <a:extLst>
                    <a:ext uri="{FF2B5EF4-FFF2-40B4-BE49-F238E27FC236}">
                      <a16:creationId xmlns:a16="http://schemas.microsoft.com/office/drawing/2014/main" id="{BB559134-D7DF-4918-8774-D5DCBB16478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35066" y="5245120"/>
                  <a:ext cx="216610" cy="311178"/>
                </a:xfrm>
                <a:prstGeom prst="rect">
                  <a:avLst/>
                </a:prstGeom>
                <a:blipFill>
                  <a:blip r:embed="rId30"/>
                  <a:stretch>
                    <a:fillRect l="-30000" r="-30000" b="-6522"/>
                  </a:stretch>
                </a:blipFill>
              </p:spPr>
              <p:txBody>
                <a:bodyPr/>
                <a:lstStyle/>
                <a:p>
                  <a:r>
                    <a:rPr lang="it-I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0" name="CasellaDiTesto 11">
                  <a:extLst>
                    <a:ext uri="{FF2B5EF4-FFF2-40B4-BE49-F238E27FC236}">
                      <a16:creationId xmlns:a16="http://schemas.microsoft.com/office/drawing/2014/main" id="{9C1FE1D5-73A9-40DB-BD1B-335B47A7BC48}"/>
                    </a:ext>
                  </a:extLst>
                </p:cNvPr>
                <p:cNvSpPr txBox="1"/>
                <p:nvPr/>
              </p:nvSpPr>
              <p:spPr>
                <a:xfrm>
                  <a:off x="5867718" y="5173830"/>
                  <a:ext cx="277953" cy="31117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 5</m:t>
                        </m:r>
                      </m:oMath>
                    </m:oMathPara>
                  </a14:m>
                  <a:endParaRPr lang="it-IT" dirty="0"/>
                </a:p>
              </p:txBody>
            </p:sp>
          </mc:Choice>
          <mc:Fallback xmlns="">
            <p:sp>
              <p:nvSpPr>
                <p:cNvPr id="80" name="CasellaDiTesto 11">
                  <a:extLst>
                    <a:ext uri="{FF2B5EF4-FFF2-40B4-BE49-F238E27FC236}">
                      <a16:creationId xmlns:a16="http://schemas.microsoft.com/office/drawing/2014/main" id="{9C1FE1D5-73A9-40DB-BD1B-335B47A7BC4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67718" y="5173830"/>
                  <a:ext cx="277953" cy="311178"/>
                </a:xfrm>
                <a:prstGeom prst="rect">
                  <a:avLst/>
                </a:prstGeom>
                <a:blipFill>
                  <a:blip r:embed="rId31"/>
                  <a:stretch>
                    <a:fillRect l="-2632" r="-26316" b="-8889"/>
                  </a:stretch>
                </a:blipFill>
              </p:spPr>
              <p:txBody>
                <a:bodyPr/>
                <a:lstStyle/>
                <a:p>
                  <a:r>
                    <a:rPr lang="it-IT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1" name="CasellaDiTesto 66">
            <a:extLst>
              <a:ext uri="{FF2B5EF4-FFF2-40B4-BE49-F238E27FC236}">
                <a16:creationId xmlns:a16="http://schemas.microsoft.com/office/drawing/2014/main" id="{CAF599A5-0889-4C33-BD50-E5D3D0BF1AEA}"/>
              </a:ext>
            </a:extLst>
          </p:cNvPr>
          <p:cNvSpPr txBox="1"/>
          <p:nvPr/>
        </p:nvSpPr>
        <p:spPr>
          <a:xfrm>
            <a:off x="11076462" y="1935586"/>
            <a:ext cx="3251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endParaRPr lang="it-IT" sz="1600" spc="-1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CasellaDiTesto 66">
            <a:extLst>
              <a:ext uri="{FF2B5EF4-FFF2-40B4-BE49-F238E27FC236}">
                <a16:creationId xmlns:a16="http://schemas.microsoft.com/office/drawing/2014/main" id="{7FF62F6C-79CB-4BC1-8B20-B511DF33E6E0}"/>
              </a:ext>
            </a:extLst>
          </p:cNvPr>
          <p:cNvSpPr txBox="1"/>
          <p:nvPr/>
        </p:nvSpPr>
        <p:spPr>
          <a:xfrm>
            <a:off x="11014081" y="3368001"/>
            <a:ext cx="325155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endParaRPr lang="it-IT" sz="1600" spc="-1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CasellaDiTesto 10">
                <a:extLst>
                  <a:ext uri="{FF2B5EF4-FFF2-40B4-BE49-F238E27FC236}">
                    <a16:creationId xmlns:a16="http://schemas.microsoft.com/office/drawing/2014/main" id="{601B5E02-EBD0-422C-8996-AE5550C238D3}"/>
                  </a:ext>
                </a:extLst>
              </p:cNvPr>
              <p:cNvSpPr txBox="1"/>
              <p:nvPr/>
            </p:nvSpPr>
            <p:spPr>
              <a:xfrm>
                <a:off x="9679192" y="827146"/>
                <a:ext cx="36067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2 3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90" name="CasellaDiTesto 10">
                <a:extLst>
                  <a:ext uri="{FF2B5EF4-FFF2-40B4-BE49-F238E27FC236}">
                    <a16:creationId xmlns:a16="http://schemas.microsoft.com/office/drawing/2014/main" id="{601B5E02-EBD0-422C-8996-AE5550C238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9192" y="827146"/>
                <a:ext cx="360676" cy="276999"/>
              </a:xfrm>
              <a:prstGeom prst="rect">
                <a:avLst/>
              </a:prstGeom>
              <a:blipFill>
                <a:blip r:embed="rId32"/>
                <a:stretch>
                  <a:fillRect l="-15254" r="-15254" b="-666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3" name="Connettore diritto 48">
            <a:extLst>
              <a:ext uri="{FF2B5EF4-FFF2-40B4-BE49-F238E27FC236}">
                <a16:creationId xmlns:a16="http://schemas.microsoft.com/office/drawing/2014/main" id="{83254C4D-600A-4ACC-A502-C6CF68E35F7C}"/>
              </a:ext>
            </a:extLst>
          </p:cNvPr>
          <p:cNvCxnSpPr>
            <a:cxnSpLocks/>
          </p:cNvCxnSpPr>
          <p:nvPr/>
        </p:nvCxnSpPr>
        <p:spPr>
          <a:xfrm flipH="1">
            <a:off x="9846710" y="683349"/>
            <a:ext cx="12820" cy="636477"/>
          </a:xfrm>
          <a:prstGeom prst="line">
            <a:avLst/>
          </a:prstGeom>
          <a:ln w="57150" cmpd="dbl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2 41">
            <a:extLst>
              <a:ext uri="{FF2B5EF4-FFF2-40B4-BE49-F238E27FC236}">
                <a16:creationId xmlns:a16="http://schemas.microsoft.com/office/drawing/2014/main" id="{47F91D55-4949-4C53-8729-8D1B69F8251A}"/>
              </a:ext>
            </a:extLst>
          </p:cNvPr>
          <p:cNvCxnSpPr>
            <a:cxnSpLocks/>
          </p:cNvCxnSpPr>
          <p:nvPr/>
        </p:nvCxnSpPr>
        <p:spPr>
          <a:xfrm>
            <a:off x="5741814" y="4856350"/>
            <a:ext cx="792562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ttangolo 42">
            <a:extLst>
              <a:ext uri="{FF2B5EF4-FFF2-40B4-BE49-F238E27FC236}">
                <a16:creationId xmlns:a16="http://schemas.microsoft.com/office/drawing/2014/main" id="{E2465918-32F5-4170-83AA-2B0B4DFB9187}"/>
              </a:ext>
            </a:extLst>
          </p:cNvPr>
          <p:cNvSpPr/>
          <p:nvPr/>
        </p:nvSpPr>
        <p:spPr>
          <a:xfrm>
            <a:off x="5888668" y="4461374"/>
            <a:ext cx="6254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ISO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Rettangolo 44">
                <a:extLst>
                  <a:ext uri="{FF2B5EF4-FFF2-40B4-BE49-F238E27FC236}">
                    <a16:creationId xmlns:a16="http://schemas.microsoft.com/office/drawing/2014/main" id="{27D83F67-36E3-40DF-93CB-F5832C1158FE}"/>
                  </a:ext>
                </a:extLst>
              </p:cNvPr>
              <p:cNvSpPr/>
              <p:nvPr/>
            </p:nvSpPr>
            <p:spPr>
              <a:xfrm>
                <a:off x="6671389" y="4155701"/>
                <a:ext cx="869148" cy="6716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4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04</m:t>
                              </m:r>
                            </m:sub>
                          </m:sSub>
                        </m:den>
                      </m:f>
                      <m:r>
                        <a:rPr lang="it-IT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97" name="Rettangolo 44">
                <a:extLst>
                  <a:ext uri="{FF2B5EF4-FFF2-40B4-BE49-F238E27FC236}">
                    <a16:creationId xmlns:a16="http://schemas.microsoft.com/office/drawing/2014/main" id="{27D83F67-36E3-40DF-93CB-F5832C1158F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1389" y="4155701"/>
                <a:ext cx="869148" cy="671659"/>
              </a:xfrm>
              <a:prstGeom prst="rect">
                <a:avLst/>
              </a:prstGeom>
              <a:blipFill>
                <a:blip r:embed="rId3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8" name="Rettangolo 45">
                <a:extLst>
                  <a:ext uri="{FF2B5EF4-FFF2-40B4-BE49-F238E27FC236}">
                    <a16:creationId xmlns:a16="http://schemas.microsoft.com/office/drawing/2014/main" id="{599F6B51-4267-4A98-901A-E0D4D5D51C24}"/>
                  </a:ext>
                </a:extLst>
              </p:cNvPr>
              <p:cNvSpPr/>
              <p:nvPr/>
            </p:nvSpPr>
            <p:spPr>
              <a:xfrm>
                <a:off x="7408607" y="4265485"/>
                <a:ext cx="86594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0.903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98" name="Rettangolo 45">
                <a:extLst>
                  <a:ext uri="{FF2B5EF4-FFF2-40B4-BE49-F238E27FC236}">
                    <a16:creationId xmlns:a16="http://schemas.microsoft.com/office/drawing/2014/main" id="{599F6B51-4267-4A98-901A-E0D4D5D51C2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8607" y="4265485"/>
                <a:ext cx="865942" cy="400110"/>
              </a:xfrm>
              <a:prstGeom prst="rect">
                <a:avLst/>
              </a:prstGeom>
              <a:blipFill>
                <a:blip r:embed="rId3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Rettangolo 46">
                <a:extLst>
                  <a:ext uri="{FF2B5EF4-FFF2-40B4-BE49-F238E27FC236}">
                    <a16:creationId xmlns:a16="http://schemas.microsoft.com/office/drawing/2014/main" id="{519AF143-29B8-4BB7-921E-30534C3E240B}"/>
                  </a:ext>
                </a:extLst>
              </p:cNvPr>
              <p:cNvSpPr/>
              <p:nvPr/>
            </p:nvSpPr>
            <p:spPr>
              <a:xfrm>
                <a:off x="6719060" y="4813599"/>
                <a:ext cx="787523" cy="6685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0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4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∗</m:t>
                              </m:r>
                            </m:sup>
                          </m:sSup>
                        </m:den>
                      </m:f>
                      <m:r>
                        <a:rPr lang="it-IT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99" name="Rettangolo 46">
                <a:extLst>
                  <a:ext uri="{FF2B5EF4-FFF2-40B4-BE49-F238E27FC236}">
                    <a16:creationId xmlns:a16="http://schemas.microsoft.com/office/drawing/2014/main" id="{519AF143-29B8-4BB7-921E-30534C3E24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9060" y="4813599"/>
                <a:ext cx="787523" cy="668516"/>
              </a:xfrm>
              <a:prstGeom prst="rect">
                <a:avLst/>
              </a:prstGeom>
              <a:blipFill>
                <a:blip r:embed="rId3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Rettangolo 47">
                <a:extLst>
                  <a:ext uri="{FF2B5EF4-FFF2-40B4-BE49-F238E27FC236}">
                    <a16:creationId xmlns:a16="http://schemas.microsoft.com/office/drawing/2014/main" id="{8AE40E86-16C8-4DCB-95B9-12185EB931C8}"/>
                  </a:ext>
                </a:extLst>
              </p:cNvPr>
              <p:cNvSpPr/>
              <p:nvPr/>
            </p:nvSpPr>
            <p:spPr>
              <a:xfrm>
                <a:off x="7386636" y="4963336"/>
                <a:ext cx="86594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1.646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100" name="Rettangolo 47">
                <a:extLst>
                  <a:ext uri="{FF2B5EF4-FFF2-40B4-BE49-F238E27FC236}">
                    <a16:creationId xmlns:a16="http://schemas.microsoft.com/office/drawing/2014/main" id="{8AE40E86-16C8-4DCB-95B9-12185EB931C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6636" y="4963336"/>
                <a:ext cx="865943" cy="400110"/>
              </a:xfrm>
              <a:prstGeom prst="rect">
                <a:avLst/>
              </a:prstGeom>
              <a:blipFill>
                <a:blip r:embed="rId3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3685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7" grpId="0"/>
      <p:bldP spid="28" grpId="0"/>
      <p:bldP spid="29" grpId="0"/>
      <p:bldP spid="30" grpId="0"/>
      <p:bldP spid="31" grpId="0"/>
      <p:bldP spid="32" grpId="0"/>
      <p:bldP spid="34" grpId="0"/>
      <p:bldP spid="35" grpId="0"/>
      <p:bldP spid="39" grpId="0"/>
      <p:bldP spid="40" grpId="0"/>
      <p:bldP spid="41" grpId="0"/>
      <p:bldP spid="43" grpId="0"/>
      <p:bldP spid="44" grpId="0"/>
      <p:bldP spid="45" grpId="0"/>
      <p:bldP spid="46" grpId="0"/>
      <p:bldP spid="47" grpId="0"/>
      <p:bldP spid="48" grpId="0"/>
      <p:bldP spid="54" grpId="0"/>
      <p:bldP spid="55" grpId="0"/>
      <p:bldP spid="57" grpId="0"/>
      <p:bldP spid="59" grpId="0"/>
      <p:bldP spid="60" grpId="0"/>
      <p:bldP spid="61" grpId="0"/>
      <p:bldP spid="62" grpId="0"/>
      <p:bldP spid="37" grpId="0"/>
      <p:bldP spid="52" grpId="0"/>
      <p:bldP spid="95" grpId="0"/>
      <p:bldP spid="97" grpId="0"/>
      <p:bldP spid="98" grpId="0"/>
      <p:bldP spid="99" grpId="0"/>
      <p:bldP spid="10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asellaDiTesto 15">
                <a:extLst>
                  <a:ext uri="{FF2B5EF4-FFF2-40B4-BE49-F238E27FC236}">
                    <a16:creationId xmlns:a16="http://schemas.microsoft.com/office/drawing/2014/main" id="{0156967E-ED93-443C-A50D-CD9D10111258}"/>
                  </a:ext>
                </a:extLst>
              </p:cNvPr>
              <p:cNvSpPr txBox="1"/>
              <p:nvPr/>
            </p:nvSpPr>
            <p:spPr>
              <a:xfrm>
                <a:off x="696000" y="180000"/>
                <a:ext cx="6480000" cy="5979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2700" algn="just">
                  <a:lnSpc>
                    <a:spcPct val="100000"/>
                  </a:lnSpc>
                  <a:spcBef>
                    <a:spcPts val="100"/>
                  </a:spcBef>
                </a:pPr>
                <a:r>
                  <a:rPr lang="it-IT" sz="20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Caso </a:t>
                </a:r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b):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it-IT" sz="2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𝑞</m:t>
                        </m:r>
                      </m:num>
                      <m:den>
                        <m:sSub>
                          <m:sSubPr>
                            <m:ctrlPr>
                              <a:rPr lang="it-IT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it-IT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it-IT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𝑝</m:t>
                            </m:r>
                          </m:sub>
                        </m:sSub>
                        <m:sSub>
                          <m:sSubPr>
                            <m:ctrlPr>
                              <a:rPr lang="it-IT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it-IT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it-IT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01</m:t>
                            </m:r>
                          </m:sub>
                        </m:sSub>
                      </m:den>
                    </m:f>
                    <m:r>
                      <a:rPr lang="it-IT" sz="20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</m:t>
                    </m:r>
                    <m:r>
                      <a:rPr lang="it-IT" sz="2000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→   </m:t>
                    </m:r>
                    <m:f>
                      <m:fPr>
                        <m:ctrlPr>
                          <a:rPr lang="it-IT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it-IT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it-IT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it-IT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05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it-IT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it-IT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it-IT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02</m:t>
                            </m:r>
                          </m:sub>
                        </m:sSub>
                      </m:den>
                    </m:f>
                    <m:r>
                      <a:rPr lang="it-IT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=1+0.15=2</m:t>
                    </m:r>
                  </m:oMath>
                </a14:m>
                <a:endParaRPr lang="it-IT" sz="2000" spc="-15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CasellaDiTesto 15">
                <a:extLst>
                  <a:ext uri="{FF2B5EF4-FFF2-40B4-BE49-F238E27FC236}">
                    <a16:creationId xmlns:a16="http://schemas.microsoft.com/office/drawing/2014/main" id="{0156967E-ED93-443C-A50D-CD9D101112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000" y="180000"/>
                <a:ext cx="6480000" cy="597921"/>
              </a:xfrm>
              <a:prstGeom prst="rect">
                <a:avLst/>
              </a:prstGeom>
              <a:blipFill>
                <a:blip r:embed="rId2"/>
                <a:stretch>
                  <a:fillRect l="-75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61E5D5F2-F00B-43AC-8C14-7EB935658FB1}"/>
              </a:ext>
            </a:extLst>
          </p:cNvPr>
          <p:cNvSpPr txBox="1"/>
          <p:nvPr/>
        </p:nvSpPr>
        <p:spPr>
          <a:xfrm>
            <a:off x="669221" y="1065920"/>
            <a:ext cx="5629979" cy="797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  <a:spcAft>
                <a:spcPts val="600"/>
              </a:spcAft>
            </a:pPr>
            <a:r>
              <a:rPr lang="it-IT" sz="2000" spc="-15" dirty="0">
                <a:latin typeface="Arial" panose="020B0604020202020204" pitchFamily="34" charset="0"/>
                <a:cs typeface="Arial" panose="020B0604020202020204" pitchFamily="34" charset="0"/>
              </a:rPr>
              <a:t>Analizziamo i 2 </a:t>
            </a:r>
            <a:r>
              <a:rPr lang="it-IT" sz="2000" spc="-15" dirty="0" err="1">
                <a:latin typeface="Arial" panose="020B0604020202020204" pitchFamily="34" charset="0"/>
                <a:cs typeface="Arial" panose="020B0604020202020204" pitchFamily="34" charset="0"/>
              </a:rPr>
              <a:t>sottocasi</a:t>
            </a:r>
            <a:r>
              <a:rPr lang="it-IT" sz="2000" spc="-15" dirty="0">
                <a:latin typeface="Arial" panose="020B0604020202020204" pitchFamily="34" charset="0"/>
                <a:cs typeface="Arial" panose="020B0604020202020204" pitchFamily="34" charset="0"/>
              </a:rPr>
              <a:t> proposti nella traccia:</a:t>
            </a:r>
          </a:p>
          <a:p>
            <a:pPr marL="12700" algn="just">
              <a:lnSpc>
                <a:spcPct val="100000"/>
              </a:lnSpc>
              <a:spcBef>
                <a:spcPts val="100"/>
              </a:spcBef>
              <a:spcAft>
                <a:spcPts val="600"/>
              </a:spcAft>
            </a:pPr>
            <a:endParaRPr lang="it-IT" sz="2000" spc="-1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CasellaDiTesto 29">
                <a:extLst>
                  <a:ext uri="{FF2B5EF4-FFF2-40B4-BE49-F238E27FC236}">
                    <a16:creationId xmlns:a16="http://schemas.microsoft.com/office/drawing/2014/main" id="{5883B4EF-1DB7-4D74-AB39-A897C36755B9}"/>
                  </a:ext>
                </a:extLst>
              </p:cNvPr>
              <p:cNvSpPr txBox="1"/>
              <p:nvPr/>
            </p:nvSpPr>
            <p:spPr>
              <a:xfrm>
                <a:off x="669576" y="2496202"/>
                <a:ext cx="8163681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27050" indent="-514350" algn="just">
                  <a:lnSpc>
                    <a:spcPct val="100000"/>
                  </a:lnSpc>
                  <a:spcAft>
                    <a:spcPts val="600"/>
                  </a:spcAft>
                  <a:buFont typeface="+mj-lt"/>
                  <a:buAutoNum type="romanLcPeriod"/>
                </a:pPr>
                <a:r>
                  <a:rPr lang="it-IT" sz="2000" b="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it-IT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𝑝</m:t>
                        </m:r>
                      </m:e>
                      <m:sub>
                        <m:r>
                          <a:rPr lang="it-IT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sub>
                    </m:sSub>
                    <m:r>
                      <a:rPr lang="it-IT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&gt;</m:t>
                    </m:r>
                    <m:r>
                      <a:rPr lang="it-IT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𝑝𝑧</m:t>
                    </m:r>
                  </m:oMath>
                </a14:m>
                <a:r>
                  <a:rPr lang="it-IT" sz="2000" spc="-15" dirty="0">
                    <a:latin typeface="Arial" panose="020B0604020202020204" pitchFamily="34" charset="0"/>
                    <a:cs typeface="Arial" panose="020B0604020202020204" pitchFamily="34" charset="0"/>
                  </a:rPr>
                  <a:t>: 	il moto è completamente subsonico (funzionamento alla Venturi);</a:t>
                </a:r>
                <a:endParaRPr lang="it-IT" sz="2000" i="1" spc="-15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27050" indent="-514350" algn="just">
                  <a:lnSpc>
                    <a:spcPct val="100000"/>
                  </a:lnSpc>
                  <a:spcAft>
                    <a:spcPts val="600"/>
                  </a:spcAft>
                  <a:buFont typeface="+mj-lt"/>
                  <a:buAutoNum type="romanLcPeriod"/>
                </a:pPr>
                <a:r>
                  <a:rPr lang="it-IT" sz="2000" b="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it-IT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𝑝</m:t>
                        </m:r>
                      </m:e>
                      <m:sub>
                        <m:r>
                          <a:rPr lang="it-IT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</m:sub>
                    </m:sSub>
                    <m:r>
                      <a:rPr lang="it-IT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&lt;</m:t>
                    </m:r>
                    <m:sSub>
                      <m:sSubPr>
                        <m:ctrlPr>
                          <a:rPr lang="it-IT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it-IT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𝑝</m:t>
                        </m:r>
                      </m:e>
                      <m:sub>
                        <m:r>
                          <a:rPr lang="it-IT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sub>
                    </m:sSub>
                    <m:r>
                      <a:rPr lang="it-IT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&lt;</m:t>
                    </m:r>
                    <m:sSub>
                      <m:sSubPr>
                        <m:ctrlPr>
                          <a:rPr lang="it-IT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it-IT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𝑝</m:t>
                        </m:r>
                      </m:e>
                      <m:sub>
                        <m:r>
                          <a:rPr lang="it-IT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𝑍</m:t>
                        </m:r>
                      </m:sub>
                    </m:sSub>
                  </m:oMath>
                </a14:m>
                <a:r>
                  <a:rPr lang="it-IT" sz="2000" spc="-15" dirty="0">
                    <a:latin typeface="Arial" panose="020B0604020202020204" pitchFamily="34" charset="0"/>
                    <a:cs typeface="Arial" panose="020B0604020202020204" pitchFamily="34" charset="0"/>
                  </a:rPr>
                  <a:t>: è presente un’onda d’urto nel divergente 1-2;</a:t>
                </a:r>
              </a:p>
              <a:p>
                <a:pPr marL="527050" indent="-514350" algn="just">
                  <a:spcAft>
                    <a:spcPts val="600"/>
                  </a:spcAft>
                  <a:buFont typeface="+mj-lt"/>
                  <a:buAutoNum type="romanLcPeriod"/>
                </a:pPr>
                <a:endParaRPr lang="it-IT" sz="2000" spc="-15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0" name="CasellaDiTesto 29">
                <a:extLst>
                  <a:ext uri="{FF2B5EF4-FFF2-40B4-BE49-F238E27FC236}">
                    <a16:creationId xmlns:a16="http://schemas.microsoft.com/office/drawing/2014/main" id="{5883B4EF-1DB7-4D74-AB39-A897C36755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576" y="2496202"/>
                <a:ext cx="8163681" cy="1477328"/>
              </a:xfrm>
              <a:prstGeom prst="rect">
                <a:avLst/>
              </a:prstGeom>
              <a:blipFill>
                <a:blip r:embed="rId3"/>
                <a:stretch>
                  <a:fillRect l="-672" t="-2469" r="-74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9" name="Tabella 30">
                <a:extLst>
                  <a:ext uri="{FF2B5EF4-FFF2-40B4-BE49-F238E27FC236}">
                    <a16:creationId xmlns:a16="http://schemas.microsoft.com/office/drawing/2014/main" id="{BDF0875F-53A9-42E7-A1A3-3CFE7F84ED1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77148550"/>
                  </p:ext>
                </p:extLst>
              </p:nvPr>
            </p:nvGraphicFramePr>
            <p:xfrm>
              <a:off x="697174" y="1516069"/>
              <a:ext cx="5602026" cy="117168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801013">
                      <a:extLst>
                        <a:ext uri="{9D8B030D-6E8A-4147-A177-3AD203B41FA5}">
                          <a16:colId xmlns:a16="http://schemas.microsoft.com/office/drawing/2014/main" val="2388155529"/>
                        </a:ext>
                      </a:extLst>
                    </a:gridCol>
                    <a:gridCol w="2801013">
                      <a:extLst>
                        <a:ext uri="{9D8B030D-6E8A-4147-A177-3AD203B41FA5}">
                          <a16:colId xmlns:a16="http://schemas.microsoft.com/office/drawing/2014/main" val="762192440"/>
                        </a:ext>
                      </a:extLst>
                    </a:gridCol>
                  </a:tblGrid>
                  <a:tr h="1171683">
                    <a:tc>
                      <a:txBody>
                        <a:bodyPr/>
                        <a:lstStyle/>
                        <a:p>
                          <a:pPr marL="527050" indent="-514350" algn="just">
                            <a:lnSpc>
                              <a:spcPct val="100000"/>
                            </a:lnSpc>
                            <a:spcBef>
                              <a:spcPts val="100"/>
                            </a:spcBef>
                            <a:spcAft>
                              <a:spcPts val="600"/>
                            </a:spcAft>
                            <a:buFont typeface="+mj-lt"/>
                            <a:buAutoNum type="romanLcPeriod"/>
                          </a:pPr>
                          <a:r>
                            <a:rPr lang="it-IT" sz="2000" b="0" dirty="0">
                              <a:solidFill>
                                <a:schemeClr val="tx1"/>
                              </a:solidFill>
                              <a:cs typeface="Arial" panose="020B0604020202020204" pitchFamily="34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it-IT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it-IT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𝑎</m:t>
                                  </m:r>
                                </m:sub>
                              </m:sSub>
                              <m:r>
                                <a:rPr lang="it-I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=80 </m:t>
                              </m:r>
                              <m:r>
                                <m:rPr>
                                  <m:sty m:val="p"/>
                                </m:rPr>
                                <a:rPr lang="it-IT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kPa</m:t>
                              </m:r>
                            </m:oMath>
                          </a14:m>
                          <a:endParaRPr lang="it-IT" sz="2000" b="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  <a:p>
                          <a:pPr marL="527050" indent="-514350" algn="just">
                            <a:lnSpc>
                              <a:spcPct val="100000"/>
                            </a:lnSpc>
                            <a:spcBef>
                              <a:spcPts val="100"/>
                            </a:spcBef>
                            <a:spcAft>
                              <a:spcPts val="600"/>
                            </a:spcAft>
                            <a:buFont typeface="+mj-lt"/>
                            <a:buAutoNum type="romanLcPeriod"/>
                          </a:pPr>
                          <a:r>
                            <a:rPr lang="it-IT" sz="2000" b="0" dirty="0">
                              <a:solidFill>
                                <a:schemeClr val="tx1"/>
                              </a:solidFill>
                              <a:cs typeface="Arial" panose="020B0604020202020204" pitchFamily="34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it-IT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it-IT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𝑎</m:t>
                                  </m:r>
                                </m:sub>
                              </m:sSub>
                              <m:r>
                                <a:rPr lang="it-I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=60 </m:t>
                              </m:r>
                              <m:r>
                                <m:rPr>
                                  <m:sty m:val="p"/>
                                </m:rPr>
                                <a:rPr lang="it-IT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kPa</m:t>
                              </m:r>
                              <m:r>
                                <a:rPr lang="it-IT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  </m:t>
                              </m:r>
                            </m:oMath>
                          </a14:m>
                          <a:endParaRPr lang="it-IT" sz="2000" b="0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527050" indent="-514350" algn="just">
                            <a:lnSpc>
                              <a:spcPct val="100000"/>
                            </a:lnSpc>
                            <a:spcBef>
                              <a:spcPts val="100"/>
                            </a:spcBef>
                            <a:spcAft>
                              <a:spcPts val="600"/>
                            </a:spcAft>
                            <a:buFont typeface="+mj-lt"/>
                            <a:buAutoNum type="romanLcPeriod" startAt="4"/>
                          </a:pPr>
                          <a:endParaRPr lang="it-IT" sz="2000" b="0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75799534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9" name="Tabella 30">
                <a:extLst>
                  <a:ext uri="{FF2B5EF4-FFF2-40B4-BE49-F238E27FC236}">
                    <a16:creationId xmlns:a16="http://schemas.microsoft.com/office/drawing/2014/main" id="{BDF0875F-53A9-42E7-A1A3-3CFE7F84ED1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77148550"/>
                  </p:ext>
                </p:extLst>
              </p:nvPr>
            </p:nvGraphicFramePr>
            <p:xfrm>
              <a:off x="697174" y="1516069"/>
              <a:ext cx="5602026" cy="117168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801013">
                      <a:extLst>
                        <a:ext uri="{9D8B030D-6E8A-4147-A177-3AD203B41FA5}">
                          <a16:colId xmlns:a16="http://schemas.microsoft.com/office/drawing/2014/main" val="2388155529"/>
                        </a:ext>
                      </a:extLst>
                    </a:gridCol>
                    <a:gridCol w="2801013">
                      <a:extLst>
                        <a:ext uri="{9D8B030D-6E8A-4147-A177-3AD203B41FA5}">
                          <a16:colId xmlns:a16="http://schemas.microsoft.com/office/drawing/2014/main" val="762192440"/>
                        </a:ext>
                      </a:extLst>
                    </a:gridCol>
                  </a:tblGrid>
                  <a:tr h="1171683"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t="-3109" r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527050" indent="-514350" algn="just">
                            <a:lnSpc>
                              <a:spcPct val="100000"/>
                            </a:lnSpc>
                            <a:spcBef>
                              <a:spcPts val="100"/>
                            </a:spcBef>
                            <a:spcAft>
                              <a:spcPts val="600"/>
                            </a:spcAft>
                            <a:buFont typeface="+mj-lt"/>
                            <a:buAutoNum type="romanLcPeriod" startAt="4"/>
                          </a:pPr>
                          <a:endParaRPr lang="it-IT" sz="2000" b="0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75799534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ttangolo 36">
                <a:extLst>
                  <a:ext uri="{FF2B5EF4-FFF2-40B4-BE49-F238E27FC236}">
                    <a16:creationId xmlns:a16="http://schemas.microsoft.com/office/drawing/2014/main" id="{1994640D-3D82-4B7E-954F-D2EDD93EACD3}"/>
                  </a:ext>
                </a:extLst>
              </p:cNvPr>
              <p:cNvSpPr/>
              <p:nvPr/>
            </p:nvSpPr>
            <p:spPr>
              <a:xfrm>
                <a:off x="11278971" y="2060739"/>
                <a:ext cx="865943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77.15</m:t>
                      </m:r>
                      <m:r>
                        <a:rPr lang="it-IT" sz="1200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it-IT" sz="1200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kPa</m:t>
                      </m:r>
                    </m:oMath>
                  </m:oMathPara>
                </a14:m>
                <a:endParaRPr lang="it-IT" sz="12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8" name="Rettangolo 36">
                <a:extLst>
                  <a:ext uri="{FF2B5EF4-FFF2-40B4-BE49-F238E27FC236}">
                    <a16:creationId xmlns:a16="http://schemas.microsoft.com/office/drawing/2014/main" id="{1994640D-3D82-4B7E-954F-D2EDD93EACD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78971" y="2060739"/>
                <a:ext cx="865943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ttangolo 51">
                <a:extLst>
                  <a:ext uri="{FF2B5EF4-FFF2-40B4-BE49-F238E27FC236}">
                    <a16:creationId xmlns:a16="http://schemas.microsoft.com/office/drawing/2014/main" id="{CBD78AD6-4F5B-4F5F-8056-4D20C2B7AD46}"/>
                  </a:ext>
                </a:extLst>
              </p:cNvPr>
              <p:cNvSpPr/>
              <p:nvPr/>
            </p:nvSpPr>
            <p:spPr>
              <a:xfrm>
                <a:off x="11187903" y="3165826"/>
                <a:ext cx="865943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37.36 </m:t>
                      </m:r>
                      <m:r>
                        <m:rPr>
                          <m:sty m:val="p"/>
                        </m:rPr>
                        <a:rPr lang="it-IT" sz="1200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kPa</m:t>
                      </m:r>
                    </m:oMath>
                  </m:oMathPara>
                </a14:m>
                <a:endParaRPr lang="it-IT" sz="12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9" name="Rettangolo 51">
                <a:extLst>
                  <a:ext uri="{FF2B5EF4-FFF2-40B4-BE49-F238E27FC236}">
                    <a16:creationId xmlns:a16="http://schemas.microsoft.com/office/drawing/2014/main" id="{CBD78AD6-4F5B-4F5F-8056-4D20C2B7AD4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87903" y="3165826"/>
                <a:ext cx="865943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0" name="Picture 49">
            <a:extLst>
              <a:ext uri="{FF2B5EF4-FFF2-40B4-BE49-F238E27FC236}">
                <a16:creationId xmlns:a16="http://schemas.microsoft.com/office/drawing/2014/main" id="{A0BF70F6-20CE-46D5-A005-D7ABD4BF88D9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58399"/>
          <a:stretch/>
        </p:blipFill>
        <p:spPr>
          <a:xfrm>
            <a:off x="8871149" y="1531028"/>
            <a:ext cx="2407822" cy="3086773"/>
          </a:xfrm>
          <a:prstGeom prst="rect">
            <a:avLst/>
          </a:prstGeom>
        </p:spPr>
      </p:pic>
      <p:grpSp>
        <p:nvGrpSpPr>
          <p:cNvPr id="51" name="Gruppo 2">
            <a:extLst>
              <a:ext uri="{FF2B5EF4-FFF2-40B4-BE49-F238E27FC236}">
                <a16:creationId xmlns:a16="http://schemas.microsoft.com/office/drawing/2014/main" id="{13C3C4D2-D102-4589-962F-2DEDEE965881}"/>
              </a:ext>
            </a:extLst>
          </p:cNvPr>
          <p:cNvGrpSpPr>
            <a:grpSpLocks noChangeAspect="1"/>
          </p:cNvGrpSpPr>
          <p:nvPr/>
        </p:nvGrpSpPr>
        <p:grpSpPr>
          <a:xfrm>
            <a:off x="9013971" y="236016"/>
            <a:ext cx="2294250" cy="1083810"/>
            <a:chOff x="3402151" y="5173830"/>
            <a:chExt cx="2743520" cy="1217543"/>
          </a:xfrm>
        </p:grpSpPr>
        <p:sp>
          <p:nvSpPr>
            <p:cNvPr id="52" name="Figura a mano libera: forma 3">
              <a:extLst>
                <a:ext uri="{FF2B5EF4-FFF2-40B4-BE49-F238E27FC236}">
                  <a16:creationId xmlns:a16="http://schemas.microsoft.com/office/drawing/2014/main" id="{E9D87F58-6A54-4B36-9F40-4A82EE4039DA}"/>
                </a:ext>
              </a:extLst>
            </p:cNvPr>
            <p:cNvSpPr/>
            <p:nvPr/>
          </p:nvSpPr>
          <p:spPr>
            <a:xfrm>
              <a:off x="3612278" y="5205990"/>
              <a:ext cx="1066800" cy="594729"/>
            </a:xfrm>
            <a:custGeom>
              <a:avLst/>
              <a:gdLst>
                <a:gd name="connsiteX0" fmla="*/ 0 w 1066800"/>
                <a:gd name="connsiteY0" fmla="*/ 0 h 594729"/>
                <a:gd name="connsiteX1" fmla="*/ 123825 w 1066800"/>
                <a:gd name="connsiteY1" fmla="*/ 121444 h 594729"/>
                <a:gd name="connsiteX2" fmla="*/ 219075 w 1066800"/>
                <a:gd name="connsiteY2" fmla="*/ 259556 h 594729"/>
                <a:gd name="connsiteX3" fmla="*/ 283369 w 1066800"/>
                <a:gd name="connsiteY3" fmla="*/ 359569 h 594729"/>
                <a:gd name="connsiteX4" fmla="*/ 381000 w 1066800"/>
                <a:gd name="connsiteY4" fmla="*/ 483394 h 594729"/>
                <a:gd name="connsiteX5" fmla="*/ 469107 w 1066800"/>
                <a:gd name="connsiteY5" fmla="*/ 561975 h 594729"/>
                <a:gd name="connsiteX6" fmla="*/ 542925 w 1066800"/>
                <a:gd name="connsiteY6" fmla="*/ 592931 h 594729"/>
                <a:gd name="connsiteX7" fmla="*/ 604838 w 1066800"/>
                <a:gd name="connsiteY7" fmla="*/ 588169 h 594729"/>
                <a:gd name="connsiteX8" fmla="*/ 676275 w 1066800"/>
                <a:gd name="connsiteY8" fmla="*/ 564356 h 594729"/>
                <a:gd name="connsiteX9" fmla="*/ 752475 w 1066800"/>
                <a:gd name="connsiteY9" fmla="*/ 519113 h 594729"/>
                <a:gd name="connsiteX10" fmla="*/ 866775 w 1066800"/>
                <a:gd name="connsiteY10" fmla="*/ 409575 h 594729"/>
                <a:gd name="connsiteX11" fmla="*/ 933450 w 1066800"/>
                <a:gd name="connsiteY11" fmla="*/ 361950 h 594729"/>
                <a:gd name="connsiteX12" fmla="*/ 983457 w 1066800"/>
                <a:gd name="connsiteY12" fmla="*/ 338138 h 594729"/>
                <a:gd name="connsiteX13" fmla="*/ 1066800 w 1066800"/>
                <a:gd name="connsiteY13" fmla="*/ 338138 h 594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66800" h="594729">
                  <a:moveTo>
                    <a:pt x="0" y="0"/>
                  </a:moveTo>
                  <a:cubicBezTo>
                    <a:pt x="43656" y="39092"/>
                    <a:pt x="87313" y="78185"/>
                    <a:pt x="123825" y="121444"/>
                  </a:cubicBezTo>
                  <a:cubicBezTo>
                    <a:pt x="160338" y="164703"/>
                    <a:pt x="192484" y="219869"/>
                    <a:pt x="219075" y="259556"/>
                  </a:cubicBezTo>
                  <a:cubicBezTo>
                    <a:pt x="245666" y="299243"/>
                    <a:pt x="256382" y="322263"/>
                    <a:pt x="283369" y="359569"/>
                  </a:cubicBezTo>
                  <a:cubicBezTo>
                    <a:pt x="310357" y="396875"/>
                    <a:pt x="350044" y="449660"/>
                    <a:pt x="381000" y="483394"/>
                  </a:cubicBezTo>
                  <a:cubicBezTo>
                    <a:pt x="411956" y="517128"/>
                    <a:pt x="442120" y="543719"/>
                    <a:pt x="469107" y="561975"/>
                  </a:cubicBezTo>
                  <a:cubicBezTo>
                    <a:pt x="496094" y="580231"/>
                    <a:pt x="520303" y="588565"/>
                    <a:pt x="542925" y="592931"/>
                  </a:cubicBezTo>
                  <a:cubicBezTo>
                    <a:pt x="565547" y="597297"/>
                    <a:pt x="582613" y="592932"/>
                    <a:pt x="604838" y="588169"/>
                  </a:cubicBezTo>
                  <a:cubicBezTo>
                    <a:pt x="627063" y="583407"/>
                    <a:pt x="651669" y="575865"/>
                    <a:pt x="676275" y="564356"/>
                  </a:cubicBezTo>
                  <a:cubicBezTo>
                    <a:pt x="700881" y="552847"/>
                    <a:pt x="720725" y="544910"/>
                    <a:pt x="752475" y="519113"/>
                  </a:cubicBezTo>
                  <a:cubicBezTo>
                    <a:pt x="784225" y="493316"/>
                    <a:pt x="836612" y="435769"/>
                    <a:pt x="866775" y="409575"/>
                  </a:cubicBezTo>
                  <a:cubicBezTo>
                    <a:pt x="896938" y="383381"/>
                    <a:pt x="914003" y="373856"/>
                    <a:pt x="933450" y="361950"/>
                  </a:cubicBezTo>
                  <a:cubicBezTo>
                    <a:pt x="952897" y="350044"/>
                    <a:pt x="961232" y="342107"/>
                    <a:pt x="983457" y="338138"/>
                  </a:cubicBezTo>
                  <a:cubicBezTo>
                    <a:pt x="1005682" y="334169"/>
                    <a:pt x="1036241" y="336153"/>
                    <a:pt x="1066800" y="338138"/>
                  </a:cubicBez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53" name="Connettore diritto 4">
              <a:extLst>
                <a:ext uri="{FF2B5EF4-FFF2-40B4-BE49-F238E27FC236}">
                  <a16:creationId xmlns:a16="http://schemas.microsoft.com/office/drawing/2014/main" id="{89C7D8D9-CA90-47BA-9C7E-0891A90F9C4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79078" y="5542777"/>
              <a:ext cx="1408094" cy="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ttore diritto 5">
              <a:extLst>
                <a:ext uri="{FF2B5EF4-FFF2-40B4-BE49-F238E27FC236}">
                  <a16:creationId xmlns:a16="http://schemas.microsoft.com/office/drawing/2014/main" id="{0F06AEC1-7287-4F8C-B940-776CCFA9C15B}"/>
                </a:ext>
              </a:extLst>
            </p:cNvPr>
            <p:cNvCxnSpPr>
              <a:cxnSpLocks/>
            </p:cNvCxnSpPr>
            <p:nvPr/>
          </p:nvCxnSpPr>
          <p:spPr>
            <a:xfrm>
              <a:off x="3402151" y="6374913"/>
              <a:ext cx="2685021" cy="0"/>
            </a:xfrm>
            <a:prstGeom prst="line">
              <a:avLst/>
            </a:prstGeom>
            <a:ln w="19050">
              <a:solidFill>
                <a:schemeClr val="tx1"/>
              </a:solidFill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ttore diritto 6">
              <a:extLst>
                <a:ext uri="{FF2B5EF4-FFF2-40B4-BE49-F238E27FC236}">
                  <a16:creationId xmlns:a16="http://schemas.microsoft.com/office/drawing/2014/main" id="{CA13801C-FAB3-4567-A9BF-BD5DAB56CE93}"/>
                </a:ext>
              </a:extLst>
            </p:cNvPr>
            <p:cNvCxnSpPr>
              <a:cxnSpLocks/>
              <a:stCxn id="52" idx="6"/>
            </p:cNvCxnSpPr>
            <p:nvPr/>
          </p:nvCxnSpPr>
          <p:spPr>
            <a:xfrm flipH="1">
              <a:off x="4145678" y="5798921"/>
              <a:ext cx="9525" cy="592452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ttore diritto 7">
              <a:extLst>
                <a:ext uri="{FF2B5EF4-FFF2-40B4-BE49-F238E27FC236}">
                  <a16:creationId xmlns:a16="http://schemas.microsoft.com/office/drawing/2014/main" id="{08065BFA-E257-488B-843C-03B6BBC6F4A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580018" y="5561249"/>
              <a:ext cx="9525" cy="814587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nettore diritto 8">
              <a:extLst>
                <a:ext uri="{FF2B5EF4-FFF2-40B4-BE49-F238E27FC236}">
                  <a16:creationId xmlns:a16="http://schemas.microsoft.com/office/drawing/2014/main" id="{7D34DE41-FC10-4735-8E98-5AC4177C003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77647" y="5535713"/>
              <a:ext cx="9525" cy="814586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CasellaDiTesto 9">
                  <a:extLst>
                    <a:ext uri="{FF2B5EF4-FFF2-40B4-BE49-F238E27FC236}">
                      <a16:creationId xmlns:a16="http://schemas.microsoft.com/office/drawing/2014/main" id="{3F364415-6EF4-4064-904E-2CFE3FB65D4D}"/>
                    </a:ext>
                  </a:extLst>
                </p:cNvPr>
                <p:cNvSpPr txBox="1"/>
                <p:nvPr/>
              </p:nvSpPr>
              <p:spPr>
                <a:xfrm>
                  <a:off x="4089607" y="5499149"/>
                  <a:ext cx="18113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it-IT" dirty="0"/>
                </a:p>
              </p:txBody>
            </p:sp>
          </mc:Choice>
          <mc:Fallback xmlns="">
            <p:sp>
              <p:nvSpPr>
                <p:cNvPr id="10" name="CasellaDiTesto 9">
                  <a:extLst>
                    <a:ext uri="{FF2B5EF4-FFF2-40B4-BE49-F238E27FC236}">
                      <a16:creationId xmlns:a16="http://schemas.microsoft.com/office/drawing/2014/main" id="{77F59FF3-CA93-4BFD-A88E-701E046CA8E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89607" y="5499149"/>
                  <a:ext cx="181139" cy="276999"/>
                </a:xfrm>
                <a:prstGeom prst="rect">
                  <a:avLst/>
                </a:prstGeom>
                <a:blipFill>
                  <a:blip r:embed="rId8"/>
                  <a:stretch>
                    <a:fillRect l="-48000" r="-44000" b="-19512"/>
                  </a:stretch>
                </a:blipFill>
              </p:spPr>
              <p:txBody>
                <a:bodyPr/>
                <a:lstStyle/>
                <a:p>
                  <a:r>
                    <a:rPr lang="it-I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9" name="CasellaDiTesto 10">
                  <a:extLst>
                    <a:ext uri="{FF2B5EF4-FFF2-40B4-BE49-F238E27FC236}">
                      <a16:creationId xmlns:a16="http://schemas.microsoft.com/office/drawing/2014/main" id="{3CD6A46E-AC1D-48A6-999D-CF583F60AE9D}"/>
                    </a:ext>
                  </a:extLst>
                </p:cNvPr>
                <p:cNvSpPr txBox="1"/>
                <p:nvPr/>
              </p:nvSpPr>
              <p:spPr>
                <a:xfrm>
                  <a:off x="4435066" y="5245120"/>
                  <a:ext cx="216610" cy="31117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oMath>
                    </m:oMathPara>
                  </a14:m>
                  <a:endParaRPr lang="it-IT" dirty="0"/>
                </a:p>
              </p:txBody>
            </p:sp>
          </mc:Choice>
          <mc:Fallback xmlns="">
            <p:sp>
              <p:nvSpPr>
                <p:cNvPr id="59" name="CasellaDiTesto 10">
                  <a:extLst>
                    <a:ext uri="{FF2B5EF4-FFF2-40B4-BE49-F238E27FC236}">
                      <a16:creationId xmlns:a16="http://schemas.microsoft.com/office/drawing/2014/main" id="{3CD6A46E-AC1D-48A6-999D-CF583F60AE9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35066" y="5245120"/>
                  <a:ext cx="216610" cy="311178"/>
                </a:xfrm>
                <a:prstGeom prst="rect">
                  <a:avLst/>
                </a:prstGeom>
                <a:blipFill>
                  <a:blip r:embed="rId9"/>
                  <a:stretch>
                    <a:fillRect l="-30000" r="-30000" b="-6522"/>
                  </a:stretch>
                </a:blipFill>
              </p:spPr>
              <p:txBody>
                <a:bodyPr/>
                <a:lstStyle/>
                <a:p>
                  <a:r>
                    <a:rPr lang="it-I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0" name="CasellaDiTesto 11">
                  <a:extLst>
                    <a:ext uri="{FF2B5EF4-FFF2-40B4-BE49-F238E27FC236}">
                      <a16:creationId xmlns:a16="http://schemas.microsoft.com/office/drawing/2014/main" id="{955E6F31-123A-4D57-9C41-86CD9980F10C}"/>
                    </a:ext>
                  </a:extLst>
                </p:cNvPr>
                <p:cNvSpPr txBox="1"/>
                <p:nvPr/>
              </p:nvSpPr>
              <p:spPr>
                <a:xfrm>
                  <a:off x="5867718" y="5173830"/>
                  <a:ext cx="277953" cy="31117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 5</m:t>
                        </m:r>
                      </m:oMath>
                    </m:oMathPara>
                  </a14:m>
                  <a:endParaRPr lang="it-IT" dirty="0"/>
                </a:p>
              </p:txBody>
            </p:sp>
          </mc:Choice>
          <mc:Fallback xmlns="">
            <p:sp>
              <p:nvSpPr>
                <p:cNvPr id="60" name="CasellaDiTesto 11">
                  <a:extLst>
                    <a:ext uri="{FF2B5EF4-FFF2-40B4-BE49-F238E27FC236}">
                      <a16:creationId xmlns:a16="http://schemas.microsoft.com/office/drawing/2014/main" id="{955E6F31-123A-4D57-9C41-86CD9980F10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67718" y="5173830"/>
                  <a:ext cx="277953" cy="311178"/>
                </a:xfrm>
                <a:prstGeom prst="rect">
                  <a:avLst/>
                </a:prstGeom>
                <a:blipFill>
                  <a:blip r:embed="rId10"/>
                  <a:stretch>
                    <a:fillRect l="-2632" r="-26316" b="-8889"/>
                  </a:stretch>
                </a:blipFill>
              </p:spPr>
              <p:txBody>
                <a:bodyPr/>
                <a:lstStyle/>
                <a:p>
                  <a:r>
                    <a:rPr lang="it-IT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61" name="CasellaDiTesto 66">
            <a:extLst>
              <a:ext uri="{FF2B5EF4-FFF2-40B4-BE49-F238E27FC236}">
                <a16:creationId xmlns:a16="http://schemas.microsoft.com/office/drawing/2014/main" id="{FE67CBD4-F3E9-431C-8482-F1947B64E614}"/>
              </a:ext>
            </a:extLst>
          </p:cNvPr>
          <p:cNvSpPr txBox="1"/>
          <p:nvPr/>
        </p:nvSpPr>
        <p:spPr>
          <a:xfrm>
            <a:off x="11076462" y="1935586"/>
            <a:ext cx="3251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endParaRPr lang="it-IT" sz="1600" spc="-1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CasellaDiTesto 66">
            <a:extLst>
              <a:ext uri="{FF2B5EF4-FFF2-40B4-BE49-F238E27FC236}">
                <a16:creationId xmlns:a16="http://schemas.microsoft.com/office/drawing/2014/main" id="{88906B70-0541-4AF2-A28F-4847EDF8B435}"/>
              </a:ext>
            </a:extLst>
          </p:cNvPr>
          <p:cNvSpPr txBox="1"/>
          <p:nvPr/>
        </p:nvSpPr>
        <p:spPr>
          <a:xfrm>
            <a:off x="11014081" y="3368001"/>
            <a:ext cx="325155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endParaRPr lang="it-IT" sz="1600" spc="-1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CasellaDiTesto 10">
                <a:extLst>
                  <a:ext uri="{FF2B5EF4-FFF2-40B4-BE49-F238E27FC236}">
                    <a16:creationId xmlns:a16="http://schemas.microsoft.com/office/drawing/2014/main" id="{BA0432EB-6869-4310-BE56-4ECFBF283162}"/>
                  </a:ext>
                </a:extLst>
              </p:cNvPr>
              <p:cNvSpPr txBox="1"/>
              <p:nvPr/>
            </p:nvSpPr>
            <p:spPr>
              <a:xfrm>
                <a:off x="9679192" y="827146"/>
                <a:ext cx="36067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2 3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63" name="CasellaDiTesto 10">
                <a:extLst>
                  <a:ext uri="{FF2B5EF4-FFF2-40B4-BE49-F238E27FC236}">
                    <a16:creationId xmlns:a16="http://schemas.microsoft.com/office/drawing/2014/main" id="{BA0432EB-6869-4310-BE56-4ECFBF2831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9192" y="827146"/>
                <a:ext cx="360676" cy="276999"/>
              </a:xfrm>
              <a:prstGeom prst="rect">
                <a:avLst/>
              </a:prstGeom>
              <a:blipFill>
                <a:blip r:embed="rId11"/>
                <a:stretch>
                  <a:fillRect l="-15254" r="-15254" b="-666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Connettore diritto 48">
            <a:extLst>
              <a:ext uri="{FF2B5EF4-FFF2-40B4-BE49-F238E27FC236}">
                <a16:creationId xmlns:a16="http://schemas.microsoft.com/office/drawing/2014/main" id="{791A3C7D-62B9-46DE-B7F1-4586AD1AEC78}"/>
              </a:ext>
            </a:extLst>
          </p:cNvPr>
          <p:cNvCxnSpPr>
            <a:cxnSpLocks/>
          </p:cNvCxnSpPr>
          <p:nvPr/>
        </p:nvCxnSpPr>
        <p:spPr>
          <a:xfrm flipH="1">
            <a:off x="9846710" y="683349"/>
            <a:ext cx="12820" cy="636477"/>
          </a:xfrm>
          <a:prstGeom prst="line">
            <a:avLst/>
          </a:prstGeom>
          <a:ln w="57150" cmpd="dbl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4379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48" grpId="0"/>
      <p:bldP spid="4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D745E65B-B36D-4F31-8251-E7C4A1B88FED}"/>
              </a:ext>
            </a:extLst>
          </p:cNvPr>
          <p:cNvSpPr txBox="1"/>
          <p:nvPr/>
        </p:nvSpPr>
        <p:spPr>
          <a:xfrm>
            <a:off x="695999" y="180000"/>
            <a:ext cx="10800000" cy="404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Si procede con il metodo di falsa posizione.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ella 4">
                <a:extLst>
                  <a:ext uri="{FF2B5EF4-FFF2-40B4-BE49-F238E27FC236}">
                    <a16:creationId xmlns:a16="http://schemas.microsoft.com/office/drawing/2014/main" id="{E1EDC385-B18A-4CBA-B241-AAF559B938D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73360286"/>
                  </p:ext>
                </p:extLst>
              </p:nvPr>
            </p:nvGraphicFramePr>
            <p:xfrm>
              <a:off x="706759" y="1258541"/>
              <a:ext cx="10800000" cy="3663442"/>
            </p:xfrm>
            <a:graphic>
              <a:graphicData uri="http://schemas.openxmlformats.org/drawingml/2006/table">
                <a:tbl>
                  <a:tblPr firstRow="1" bandRow="1">
                    <a:tableStyleId>{8EC20E35-A176-4012-BC5E-935CFFF8708E}</a:tableStyleId>
                  </a:tblPr>
                  <a:tblGrid>
                    <a:gridCol w="900000">
                      <a:extLst>
                        <a:ext uri="{9D8B030D-6E8A-4147-A177-3AD203B41FA5}">
                          <a16:colId xmlns:a16="http://schemas.microsoft.com/office/drawing/2014/main" val="3579328304"/>
                        </a:ext>
                      </a:extLst>
                    </a:gridCol>
                    <a:gridCol w="900000">
                      <a:extLst>
                        <a:ext uri="{9D8B030D-6E8A-4147-A177-3AD203B41FA5}">
                          <a16:colId xmlns:a16="http://schemas.microsoft.com/office/drawing/2014/main" val="4208522665"/>
                        </a:ext>
                      </a:extLst>
                    </a:gridCol>
                    <a:gridCol w="900000">
                      <a:extLst>
                        <a:ext uri="{9D8B030D-6E8A-4147-A177-3AD203B41FA5}">
                          <a16:colId xmlns:a16="http://schemas.microsoft.com/office/drawing/2014/main" val="3179117415"/>
                        </a:ext>
                      </a:extLst>
                    </a:gridCol>
                    <a:gridCol w="900000">
                      <a:extLst>
                        <a:ext uri="{9D8B030D-6E8A-4147-A177-3AD203B41FA5}">
                          <a16:colId xmlns:a16="http://schemas.microsoft.com/office/drawing/2014/main" val="2398685989"/>
                        </a:ext>
                      </a:extLst>
                    </a:gridCol>
                    <a:gridCol w="1440000">
                      <a:extLst>
                        <a:ext uri="{9D8B030D-6E8A-4147-A177-3AD203B41FA5}">
                          <a16:colId xmlns:a16="http://schemas.microsoft.com/office/drawing/2014/main" val="3329238188"/>
                        </a:ext>
                      </a:extLst>
                    </a:gridCol>
                    <a:gridCol w="900000">
                      <a:extLst>
                        <a:ext uri="{9D8B030D-6E8A-4147-A177-3AD203B41FA5}">
                          <a16:colId xmlns:a16="http://schemas.microsoft.com/office/drawing/2014/main" val="2470308571"/>
                        </a:ext>
                      </a:extLst>
                    </a:gridCol>
                    <a:gridCol w="900000">
                      <a:extLst>
                        <a:ext uri="{9D8B030D-6E8A-4147-A177-3AD203B41FA5}">
                          <a16:colId xmlns:a16="http://schemas.microsoft.com/office/drawing/2014/main" val="3590088235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007470247"/>
                        </a:ext>
                      </a:extLst>
                    </a:gridCol>
                    <a:gridCol w="1800000">
                      <a:extLst>
                        <a:ext uri="{9D8B030D-6E8A-4147-A177-3AD203B41FA5}">
                          <a16:colId xmlns:a16="http://schemas.microsoft.com/office/drawing/2014/main" val="256672978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320161491"/>
                        </a:ext>
                      </a:extLst>
                    </a:gridCol>
                  </a:tblGrid>
                  <a:tr h="235251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it-IT" sz="16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it-IT" sz="16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it-IT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dalle tabelle (RF)</a:t>
                          </a:r>
                        </a:p>
                        <a:p>
                          <a:pPr algn="ctr"/>
                          <a:r>
                            <a:rPr lang="it-IT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entrando con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it-IT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it-IT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5</m:t>
                                  </m:r>
                                </m:sub>
                              </m:sSub>
                            </m:oMath>
                          </a14:m>
                          <a:endParaRPr lang="it-IT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it-IT" sz="18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t-IT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it-IT" sz="16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𝑇</m:t>
                                        </m:r>
                                      </m:e>
                                      <m:sub>
                                        <m: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0</m:t>
                                        </m:r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𝑇</m:t>
                                        </m:r>
                                      </m:e>
                                      <m:sub>
                                        <m: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0</m:t>
                                        </m:r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5</m:t>
                                        </m:r>
                                      </m:sub>
                                    </m:sSub>
                                  </m:den>
                                </m:f>
                                <m:f>
                                  <m:fPr>
                                    <m:ctrlPr>
                                      <a:rPr lang="it-IT" sz="1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𝑇</m:t>
                                        </m:r>
                                      </m:e>
                                      <m:sub>
                                        <m: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05</m:t>
                                        </m:r>
                                      </m:sub>
                                    </m:sSub>
                                  </m:num>
                                  <m:den>
                                    <m:sSubSup>
                                      <m:sSubSupPr>
                                        <m:ctrlP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𝑇</m:t>
                                        </m:r>
                                      </m:e>
                                      <m:sub>
                                        <m: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0</m:t>
                                        </m:r>
                                      </m:sub>
                                      <m:sup>
                                        <m: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∗</m:t>
                                        </m:r>
                                      </m:sup>
                                    </m:sSubSup>
                                  </m:den>
                                </m:f>
                              </m:oMath>
                            </m:oMathPara>
                          </a14:m>
                          <a:endParaRPr lang="it-IT" sz="16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it-IT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dalle tabelle (RF)</a:t>
                          </a:r>
                        </a:p>
                        <a:p>
                          <a:pPr algn="ctr"/>
                          <a:r>
                            <a:rPr lang="it-IT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entrando con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it-IT" sz="16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it-IT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it-IT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0</m:t>
                                      </m:r>
                                      <m:r>
                                        <a:rPr lang="it-IT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sSubSup>
                                    <m:sSubSupPr>
                                      <m:ctrlPr>
                                        <a:rPr lang="it-IT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it-IT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it-IT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0</m:t>
                                      </m:r>
                                    </m:sub>
                                    <m:sup>
                                      <m:r>
                                        <a:rPr lang="it-IT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∗</m:t>
                                      </m:r>
                                    </m:sup>
                                  </m:sSubSup>
                                </m:den>
                              </m:f>
                            </m:oMath>
                          </a14:m>
                          <a:endParaRPr lang="it-IT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it-IT" sz="16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t-IT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da (ISO)</a:t>
                          </a:r>
                        </a:p>
                        <a:p>
                          <a:pPr algn="ctr"/>
                          <a:r>
                            <a:rPr lang="it-IT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con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it-IT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it-IT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</m:oMath>
                          </a14:m>
                          <a:endParaRPr lang="it-IT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5</m:t>
                                    </m:r>
                                  </m:sub>
                                </m:sSub>
                                <m:r>
                                  <a:rPr lang="it-IT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5</m:t>
                                    </m:r>
                                  </m:sub>
                                </m:sSub>
                                <m:sSup>
                                  <m:sSupPr>
                                    <m:ctrlP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/</m:t>
                                    </m:r>
                                    <m: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𝑝</m:t>
                                    </m:r>
                                  </m:e>
                                  <m:sup>
                                    <m: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∗</m:t>
                                    </m:r>
                                  </m:sup>
                                </m:sSup>
                                <m:r>
                                  <a:rPr lang="it-IT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 </m:t>
                                </m:r>
                                <m:sSup>
                                  <m:sSupPr>
                                    <m:ctrlP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𝑝</m:t>
                                    </m:r>
                                  </m:e>
                                  <m:sup>
                                    <m: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∗</m:t>
                                    </m:r>
                                  </m:sup>
                                </m:sSup>
                                <m:r>
                                  <a:rPr lang="it-IT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/</m:t>
                                </m:r>
                                <m:sSub>
                                  <m:sSubPr>
                                    <m:ctrlP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it-IT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it-IT" sz="1600" b="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it-IT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/</m:t>
                                </m:r>
                                <m:sSub>
                                  <m:sSubPr>
                                    <m:ctrlP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0</m:t>
                                        </m:r>
                                      </m:e>
                                      <m:sub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sub>
                                </m:sSub>
                                <m:r>
                                  <a:rPr lang="it-IT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 </m:t>
                                </m:r>
                                <m:sSub>
                                  <m:sSubPr>
                                    <m:ctrlP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0</m:t>
                                        </m:r>
                                      </m:e>
                                      <m:sub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sub>
                                </m:sSub>
                              </m:oMath>
                            </m:oMathPara>
                          </a14:m>
                          <a:endParaRPr lang="it-IT" sz="1600" b="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t-IT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e>
                                      <m:sub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sub>
                                    </m:sSub>
                                    <m: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e>
                                      <m:sub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𝑝</m:t>
                                        </m:r>
                                      </m:e>
                                      <m:sub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𝑎</m:t>
                                        </m:r>
                                      </m:sub>
                                    </m:sSub>
                                  </m:den>
                                </m:f>
                              </m:oMath>
                            </m:oMathPara>
                          </a14:m>
                          <a:endParaRPr lang="it-IT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46083125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t-IT" sz="18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tenta-</a:t>
                          </a:r>
                          <a:r>
                            <a:rPr lang="it-IT" sz="1800" b="1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tivo</a:t>
                          </a:r>
                          <a:r>
                            <a:rPr lang="it-IT" sz="18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 #</a:t>
                          </a: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it-IT" sz="1800" b="1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1800" b="1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𝑴</m:t>
                                    </m:r>
                                  </m:e>
                                  <m:sub>
                                    <m:r>
                                      <a:rPr lang="it-IT" sz="1800" b="1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𝟓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it-IT" sz="18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it-IT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it-IT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𝒑</m:t>
                                        </m:r>
                                      </m:e>
                                      <m:sub>
                                        <m:r>
                                          <a:rPr lang="it-IT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𝟓</m:t>
                                        </m:r>
                                      </m:sub>
                                    </m:sSub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it-IT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t-IT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𝒑</m:t>
                                        </m:r>
                                      </m:e>
                                      <m:sup>
                                        <m:r>
                                          <a:rPr lang="it-IT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∗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it-IT" sz="18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it-IT" sz="180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it-IT" sz="1800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800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𝑇</m:t>
                                        </m:r>
                                      </m:e>
                                      <m:sub>
                                        <m:r>
                                          <a:rPr lang="it-IT" sz="1800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05</m:t>
                                        </m:r>
                                      </m:sub>
                                    </m:sSub>
                                  </m:num>
                                  <m:den>
                                    <m:sSubSup>
                                      <m:sSubSupPr>
                                        <m:ctrlPr>
                                          <a:rPr lang="it-IT" sz="1800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it-IT" sz="1800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𝑇</m:t>
                                        </m:r>
                                      </m:e>
                                      <m:sub>
                                        <m:r>
                                          <a:rPr lang="it-IT" sz="1800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0</m:t>
                                        </m:r>
                                      </m:sub>
                                      <m:sup>
                                        <m:r>
                                          <a:rPr lang="it-IT" sz="1800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∗</m:t>
                                        </m:r>
                                      </m:sup>
                                    </m:sSubSup>
                                  </m:den>
                                </m:f>
                              </m:oMath>
                            </m:oMathPara>
                          </a14:m>
                          <a:endParaRPr lang="it-IT" sz="18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it-IT" sz="180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it-IT" sz="1800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800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𝑇</m:t>
                                        </m:r>
                                      </m:e>
                                      <m:sub>
                                        <m:r>
                                          <a:rPr lang="it-IT" sz="1800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0</m:t>
                                        </m:r>
                                        <m:r>
                                          <a:rPr lang="it-IT" sz="1800" b="0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num>
                                  <m:den>
                                    <m:sSubSup>
                                      <m:sSubSupPr>
                                        <m:ctrlPr>
                                          <a:rPr lang="it-IT" sz="1800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it-IT" sz="1800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𝑇</m:t>
                                        </m:r>
                                      </m:e>
                                      <m:sub>
                                        <m:r>
                                          <a:rPr lang="it-IT" sz="1800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0</m:t>
                                        </m:r>
                                      </m:sub>
                                      <m:sup>
                                        <m:r>
                                          <a:rPr lang="it-IT" sz="1800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∗</m:t>
                                        </m:r>
                                      </m:sup>
                                    </m:sSubSup>
                                  </m:den>
                                </m:f>
                              </m:oMath>
                            </m:oMathPara>
                          </a14:m>
                          <a:endParaRPr lang="it-IT" sz="18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it-IT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𝑴</m:t>
                                    </m:r>
                                  </m:e>
                                  <m:sub>
                                    <m:r>
                                      <a:rPr lang="it-IT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it-IT" sz="18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it-IT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it-IT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sSub>
                                          <m:sSubPr>
                                            <m:ctrlPr>
                                              <a:rPr lang="it-IT" sz="1800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  <a:cs typeface="Arial" panose="020B0604020202020204" pitchFamily="34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it-IT" sz="1800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  <a:cs typeface="Arial" panose="020B0604020202020204" pitchFamily="34" charset="0"/>
                                              </a:rPr>
                                              <m:t>𝒑</m:t>
                                            </m:r>
                                          </m:e>
                                          <m:sub>
                                            <m:r>
                                              <a:rPr lang="it-IT" sz="1800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  <a:cs typeface="Arial" panose="020B0604020202020204" pitchFamily="34" charset="0"/>
                                              </a:rPr>
                                              <m:t>𝟐</m:t>
                                            </m:r>
                                          </m:sub>
                                        </m:sSub>
                                      </m:e>
                                      <m:sub>
                                        <m:r>
                                          <m:rPr>
                                            <m:lit/>
                                          </m:rPr>
                                          <a:rPr lang="it-IT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 </m:t>
                                        </m:r>
                                      </m:sub>
                                    </m:sSub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it-IT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t-IT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𝒑</m:t>
                                        </m:r>
                                      </m:e>
                                      <m:sup>
                                        <m:r>
                                          <a:rPr lang="it-IT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∗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it-IT" sz="18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it-IT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it-IT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sSub>
                                          <m:sSubPr>
                                            <m:ctrlPr>
                                              <a:rPr lang="it-IT" sz="1800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  <a:cs typeface="Arial" panose="020B0604020202020204" pitchFamily="34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it-IT" sz="1800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  <a:cs typeface="Arial" panose="020B0604020202020204" pitchFamily="34" charset="0"/>
                                              </a:rPr>
                                              <m:t>𝒑</m:t>
                                            </m:r>
                                          </m:e>
                                          <m:sub>
                                            <m:r>
                                              <a:rPr lang="it-IT" sz="1800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  <a:cs typeface="Arial" panose="020B0604020202020204" pitchFamily="34" charset="0"/>
                                              </a:rPr>
                                              <m:t>𝟐</m:t>
                                            </m:r>
                                          </m:sub>
                                        </m:sSub>
                                      </m:e>
                                      <m:sub>
                                        <m:r>
                                          <m:rPr>
                                            <m:lit/>
                                          </m:rPr>
                                          <a:rPr lang="it-IT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 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it-IT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sSub>
                                          <m:sSubPr>
                                            <m:ctrlPr>
                                              <a:rPr lang="it-IT" sz="1800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  <a:cs typeface="Arial" panose="020B0604020202020204" pitchFamily="34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it-IT" sz="1800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  <a:cs typeface="Arial" panose="020B0604020202020204" pitchFamily="34" charset="0"/>
                                              </a:rPr>
                                              <m:t>𝒑</m:t>
                                            </m:r>
                                          </m:e>
                                          <m:sub>
                                            <m:r>
                                              <a:rPr lang="it-IT" sz="1800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  <a:cs typeface="Arial" panose="020B0604020202020204" pitchFamily="34" charset="0"/>
                                              </a:rPr>
                                              <m:t>𝟎</m:t>
                                            </m:r>
                                          </m:sub>
                                        </m:sSub>
                                      </m:e>
                                      <m:sub>
                                        <m:r>
                                          <a:rPr lang="it-IT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</m:den>
                                </m:f>
                              </m:oMath>
                            </m:oMathPara>
                          </a14:m>
                          <a:endParaRPr lang="it-IT" sz="18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6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it-IT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𝒑</m:t>
                                    </m:r>
                                  </m:e>
                                  <m:sub>
                                    <m:r>
                                      <a:rPr lang="it-IT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𝟓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it-IT" sz="18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  <a:p>
                          <a:pPr algn="ctr">
                            <a:spcAft>
                              <a:spcPts val="600"/>
                            </a:spcAft>
                          </a:pPr>
                          <a:r>
                            <a:rPr lang="it-IT" sz="18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</a:t>
                          </a:r>
                          <a:r>
                            <a:rPr lang="it-IT" sz="1800" b="1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kPa</a:t>
                          </a:r>
                          <a:r>
                            <a:rPr lang="it-IT" sz="18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)</a:t>
                          </a: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t-IT" sz="18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errore</a:t>
                          </a:r>
                        </a:p>
                        <a:p>
                          <a:pPr algn="ctr"/>
                          <a:r>
                            <a:rPr lang="it-IT" sz="18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(%)</a:t>
                          </a: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9390577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it-IT" sz="18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(1)</a:t>
                          </a: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0.5168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0.7154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1.7468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0.3577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0.3059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2.122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0.9372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77.148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-3.565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841668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t-IT" sz="18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(2)</a:t>
                          </a:r>
                        </a:p>
                      </a:txBody>
                      <a:tcPr anchor="ctr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0.3</a:t>
                          </a:r>
                        </a:p>
                      </a:txBody>
                      <a:tcPr marL="9525" marR="9525" marT="9525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0.3469</a:t>
                          </a:r>
                        </a:p>
                      </a:txBody>
                      <a:tcPr marL="9525" marR="9525" marT="9525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2.1314</a:t>
                          </a:r>
                        </a:p>
                      </a:txBody>
                      <a:tcPr marL="9525" marR="9525" marT="9525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0.1734</a:t>
                          </a:r>
                        </a:p>
                      </a:txBody>
                      <a:tcPr marL="9525" marR="9525" marT="9525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0.1999</a:t>
                          </a:r>
                        </a:p>
                      </a:txBody>
                      <a:tcPr marL="9525" marR="9525" marT="9525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2.2728</a:t>
                          </a:r>
                        </a:p>
                      </a:txBody>
                      <a:tcPr marL="9525" marR="9525" marT="9525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0.9725</a:t>
                          </a:r>
                        </a:p>
                      </a:txBody>
                      <a:tcPr marL="9525" marR="9525" marT="9525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91.202</a:t>
                          </a:r>
                        </a:p>
                      </a:txBody>
                      <a:tcPr marL="9525" marR="9525" marT="9525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14.003</a:t>
                          </a:r>
                        </a:p>
                      </a:txBody>
                      <a:tcPr marL="9525" marR="9525" marT="9525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02009002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t-IT" sz="18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(3)</a:t>
                          </a: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0.4728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0.6503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1.8279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0.3251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0.2881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2.1501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0.944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80.255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0.3187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5848066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t-IT" sz="18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(4)</a:t>
                          </a: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0.4768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0.6565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1.8205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0.3283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0.2898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2.1474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0.9434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79.974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-0.033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308158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t-IT" sz="18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(5)</a:t>
                          </a: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0.4764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0.6559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1.8212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0.328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0.2897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2.1477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0.9434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80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4E-05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05860794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t-IT" sz="18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(6)</a:t>
                          </a: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0.4764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0.6559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1.8212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0.328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0.2897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2.1477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0.9434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80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5E-09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70686974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ella 4">
                <a:extLst>
                  <a:ext uri="{FF2B5EF4-FFF2-40B4-BE49-F238E27FC236}">
                    <a16:creationId xmlns:a16="http://schemas.microsoft.com/office/drawing/2014/main" id="{E1EDC385-B18A-4CBA-B241-AAF559B938D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73360286"/>
                  </p:ext>
                </p:extLst>
              </p:nvPr>
            </p:nvGraphicFramePr>
            <p:xfrm>
              <a:off x="706759" y="1258541"/>
              <a:ext cx="10800000" cy="3663442"/>
            </p:xfrm>
            <a:graphic>
              <a:graphicData uri="http://schemas.openxmlformats.org/drawingml/2006/table">
                <a:tbl>
                  <a:tblPr firstRow="1" bandRow="1">
                    <a:tableStyleId>{8EC20E35-A176-4012-BC5E-935CFFF8708E}</a:tableStyleId>
                  </a:tblPr>
                  <a:tblGrid>
                    <a:gridCol w="900000">
                      <a:extLst>
                        <a:ext uri="{9D8B030D-6E8A-4147-A177-3AD203B41FA5}">
                          <a16:colId xmlns:a16="http://schemas.microsoft.com/office/drawing/2014/main" val="3579328304"/>
                        </a:ext>
                      </a:extLst>
                    </a:gridCol>
                    <a:gridCol w="900000">
                      <a:extLst>
                        <a:ext uri="{9D8B030D-6E8A-4147-A177-3AD203B41FA5}">
                          <a16:colId xmlns:a16="http://schemas.microsoft.com/office/drawing/2014/main" val="4208522665"/>
                        </a:ext>
                      </a:extLst>
                    </a:gridCol>
                    <a:gridCol w="900000">
                      <a:extLst>
                        <a:ext uri="{9D8B030D-6E8A-4147-A177-3AD203B41FA5}">
                          <a16:colId xmlns:a16="http://schemas.microsoft.com/office/drawing/2014/main" val="3179117415"/>
                        </a:ext>
                      </a:extLst>
                    </a:gridCol>
                    <a:gridCol w="900000">
                      <a:extLst>
                        <a:ext uri="{9D8B030D-6E8A-4147-A177-3AD203B41FA5}">
                          <a16:colId xmlns:a16="http://schemas.microsoft.com/office/drawing/2014/main" val="2398685989"/>
                        </a:ext>
                      </a:extLst>
                    </a:gridCol>
                    <a:gridCol w="1440000">
                      <a:extLst>
                        <a:ext uri="{9D8B030D-6E8A-4147-A177-3AD203B41FA5}">
                          <a16:colId xmlns:a16="http://schemas.microsoft.com/office/drawing/2014/main" val="3329238188"/>
                        </a:ext>
                      </a:extLst>
                    </a:gridCol>
                    <a:gridCol w="900000">
                      <a:extLst>
                        <a:ext uri="{9D8B030D-6E8A-4147-A177-3AD203B41FA5}">
                          <a16:colId xmlns:a16="http://schemas.microsoft.com/office/drawing/2014/main" val="2470308571"/>
                        </a:ext>
                      </a:extLst>
                    </a:gridCol>
                    <a:gridCol w="900000">
                      <a:extLst>
                        <a:ext uri="{9D8B030D-6E8A-4147-A177-3AD203B41FA5}">
                          <a16:colId xmlns:a16="http://schemas.microsoft.com/office/drawing/2014/main" val="3590088235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007470247"/>
                        </a:ext>
                      </a:extLst>
                    </a:gridCol>
                    <a:gridCol w="1800000">
                      <a:extLst>
                        <a:ext uri="{9D8B030D-6E8A-4147-A177-3AD203B41FA5}">
                          <a16:colId xmlns:a16="http://schemas.microsoft.com/office/drawing/2014/main" val="256672978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320161491"/>
                        </a:ext>
                      </a:extLst>
                    </a:gridCol>
                  </a:tblGrid>
                  <a:tr h="722122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it-IT" sz="16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it-IT" sz="16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339" t="-3361" r="-401356" b="-42521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it-IT" sz="18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50424" t="-3361" r="-401695" b="-425210"/>
                          </a:stretch>
                        </a:blip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79392" t="-3361" r="-220270" b="-42521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it-IT" sz="16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634463" t="-3361" r="-268362" b="-4252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39189" t="-3361" r="-60473" b="-4252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901695" t="-3361" r="-1130" b="-42521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60831251"/>
                      </a:ext>
                    </a:extLst>
                  </a:tr>
                  <a:tr h="71628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t-IT" sz="18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tenta-</a:t>
                          </a:r>
                          <a:r>
                            <a:rPr lang="it-IT" sz="1800" b="1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tivo</a:t>
                          </a:r>
                          <a:r>
                            <a:rPr lang="it-IT" sz="18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 #</a:t>
                          </a: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000" t="-105128" r="-999324" b="-3324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1361" t="-105128" r="-906122" b="-3324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99324" t="-105128" r="-800000" b="-3324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50424" t="-105128" r="-401695" b="-3324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58784" t="-105128" r="-540541" b="-3324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658784" t="-105128" r="-440541" b="-3324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634463" t="-105128" r="-268362" b="-3324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39189" t="-105128" r="-60473" b="-3324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t-IT" sz="18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errore</a:t>
                          </a:r>
                        </a:p>
                        <a:p>
                          <a:pPr algn="ctr"/>
                          <a:r>
                            <a:rPr lang="it-IT" sz="18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(%)</a:t>
                          </a: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9390577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it-IT" sz="18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(1)</a:t>
                          </a: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0.5168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0.7154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1.7468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0.3577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0.3059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2.122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0.9372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77.148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-3.565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841668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t-IT" sz="18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(2)</a:t>
                          </a:r>
                        </a:p>
                      </a:txBody>
                      <a:tcPr anchor="ctr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0.3</a:t>
                          </a:r>
                        </a:p>
                      </a:txBody>
                      <a:tcPr marL="9525" marR="9525" marT="9525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0.3469</a:t>
                          </a:r>
                        </a:p>
                      </a:txBody>
                      <a:tcPr marL="9525" marR="9525" marT="9525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2.1314</a:t>
                          </a:r>
                        </a:p>
                      </a:txBody>
                      <a:tcPr marL="9525" marR="9525" marT="9525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0.1734</a:t>
                          </a:r>
                        </a:p>
                      </a:txBody>
                      <a:tcPr marL="9525" marR="9525" marT="9525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0.1999</a:t>
                          </a:r>
                        </a:p>
                      </a:txBody>
                      <a:tcPr marL="9525" marR="9525" marT="9525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2.2728</a:t>
                          </a:r>
                        </a:p>
                      </a:txBody>
                      <a:tcPr marL="9525" marR="9525" marT="9525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0.9725</a:t>
                          </a:r>
                        </a:p>
                      </a:txBody>
                      <a:tcPr marL="9525" marR="9525" marT="9525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91.202</a:t>
                          </a:r>
                        </a:p>
                      </a:txBody>
                      <a:tcPr marL="9525" marR="9525" marT="9525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14.003</a:t>
                          </a:r>
                        </a:p>
                      </a:txBody>
                      <a:tcPr marL="9525" marR="9525" marT="9525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02009002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t-IT" sz="18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(3)</a:t>
                          </a: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0.4728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0.6503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1.8279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0.3251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0.2881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2.1501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0.944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80.255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0.3187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5848066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t-IT" sz="18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(4)</a:t>
                          </a: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0.4768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0.6565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1.8205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0.3283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0.2898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2.1474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0.9434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79.974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-0.033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308158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t-IT" sz="18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(5)</a:t>
                          </a: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0.4764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0.6559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1.8212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0.328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0.2897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2.1477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0.9434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80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4E-05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05860794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t-IT" sz="18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(6)</a:t>
                          </a: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0.4764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0.6559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1.8212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0.328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0.2897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2.1477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0.9434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80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5E-09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70686974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ttangolo 3">
                <a:extLst>
                  <a:ext uri="{FF2B5EF4-FFF2-40B4-BE49-F238E27FC236}">
                    <a16:creationId xmlns:a16="http://schemas.microsoft.com/office/drawing/2014/main" id="{79C3AE7F-49A5-4DF5-8EA4-5F0440464086}"/>
                  </a:ext>
                </a:extLst>
              </p:cNvPr>
              <p:cNvSpPr/>
              <p:nvPr/>
            </p:nvSpPr>
            <p:spPr>
              <a:xfrm>
                <a:off x="8679875" y="885130"/>
                <a:ext cx="156869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</m:t>
                          </m:r>
                        </m:sub>
                      </m:sSub>
                      <m:r>
                        <a:rPr lang="it-IT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</m:t>
                      </m:r>
                      <m:r>
                        <a:rPr lang="it-IT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00</m:t>
                      </m:r>
                      <m:r>
                        <a:rPr lang="it-IT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it-IT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kPa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4" name="Rettangolo 3">
                <a:extLst>
                  <a:ext uri="{FF2B5EF4-FFF2-40B4-BE49-F238E27FC236}">
                    <a16:creationId xmlns:a16="http://schemas.microsoft.com/office/drawing/2014/main" id="{79C3AE7F-49A5-4DF5-8EA4-5F044046408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9875" y="885130"/>
                <a:ext cx="1568699" cy="369332"/>
              </a:xfrm>
              <a:prstGeom prst="rect">
                <a:avLst/>
              </a:prstGeom>
              <a:blipFill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ttangolo 4">
                <a:extLst>
                  <a:ext uri="{FF2B5EF4-FFF2-40B4-BE49-F238E27FC236}">
                    <a16:creationId xmlns:a16="http://schemas.microsoft.com/office/drawing/2014/main" id="{557EA206-B155-4BA6-BABA-4D8F4A2C0859}"/>
                  </a:ext>
                </a:extLst>
              </p:cNvPr>
              <p:cNvSpPr/>
              <p:nvPr/>
            </p:nvSpPr>
            <p:spPr>
              <a:xfrm>
                <a:off x="10245240" y="885130"/>
                <a:ext cx="144603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</m:e>
                        <m:sub>
                          <m:r>
                            <a:rPr lang="it-IT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𝑎</m:t>
                          </m:r>
                        </m:sub>
                      </m:sSub>
                      <m:r>
                        <a:rPr lang="it-IT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it-IT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80 </m:t>
                      </m:r>
                      <m:r>
                        <m:rPr>
                          <m:sty m:val="p"/>
                        </m:rPr>
                        <a:rPr lang="it-IT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kPa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5" name="Rettangolo 4">
                <a:extLst>
                  <a:ext uri="{FF2B5EF4-FFF2-40B4-BE49-F238E27FC236}">
                    <a16:creationId xmlns:a16="http://schemas.microsoft.com/office/drawing/2014/main" id="{557EA206-B155-4BA6-BABA-4D8F4A2C085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45240" y="885130"/>
                <a:ext cx="1446037" cy="369332"/>
              </a:xfrm>
              <a:prstGeom prst="rect">
                <a:avLst/>
              </a:prstGeom>
              <a:blipFill>
                <a:blip r:embed="rId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ttangolo 5">
                <a:extLst>
                  <a:ext uri="{FF2B5EF4-FFF2-40B4-BE49-F238E27FC236}">
                    <a16:creationId xmlns:a16="http://schemas.microsoft.com/office/drawing/2014/main" id="{AA0712C4-B50E-4F7B-8C69-5D763689E032}"/>
                  </a:ext>
                </a:extLst>
              </p:cNvPr>
              <p:cNvSpPr/>
              <p:nvPr/>
            </p:nvSpPr>
            <p:spPr>
              <a:xfrm>
                <a:off x="4460358" y="567496"/>
                <a:ext cx="1202893" cy="6439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it-IT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𝑞</m:t>
                          </m:r>
                        </m:num>
                        <m:den>
                          <m:sSub>
                            <m:sSubPr>
                              <m:ctrlPr>
                                <a:rPr lang="it-IT" i="1" dirty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i="1" dirty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it-IT" i="1" dirty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sub>
                          </m:sSub>
                          <m:sSub>
                            <m:sSubPr>
                              <m:ctrlPr>
                                <a:rPr lang="it-IT" i="1" dirty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i="1" dirty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i="1" dirty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01</m:t>
                              </m:r>
                            </m:sub>
                          </m:sSub>
                        </m:den>
                      </m:f>
                      <m:r>
                        <a:rPr lang="it-IT" i="1" dirty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it-IT" b="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6" name="Rettangolo 5">
                <a:extLst>
                  <a:ext uri="{FF2B5EF4-FFF2-40B4-BE49-F238E27FC236}">
                    <a16:creationId xmlns:a16="http://schemas.microsoft.com/office/drawing/2014/main" id="{AA0712C4-B50E-4F7B-8C69-5D763689E03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0358" y="567496"/>
                <a:ext cx="1202893" cy="64395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2" name="Gruppo 21">
            <a:extLst>
              <a:ext uri="{FF2B5EF4-FFF2-40B4-BE49-F238E27FC236}">
                <a16:creationId xmlns:a16="http://schemas.microsoft.com/office/drawing/2014/main" id="{C25C81F7-3E8A-4E98-89B3-17A053693CFD}"/>
              </a:ext>
            </a:extLst>
          </p:cNvPr>
          <p:cNvGrpSpPr/>
          <p:nvPr/>
        </p:nvGrpSpPr>
        <p:grpSpPr>
          <a:xfrm>
            <a:off x="399449" y="3429000"/>
            <a:ext cx="797832" cy="2895148"/>
            <a:chOff x="399372" y="3565321"/>
            <a:chExt cx="797832" cy="2788346"/>
          </a:xfrm>
        </p:grpSpPr>
        <p:cxnSp>
          <p:nvCxnSpPr>
            <p:cNvPr id="16" name="Connettore diritto 15">
              <a:extLst>
                <a:ext uri="{FF2B5EF4-FFF2-40B4-BE49-F238E27FC236}">
                  <a16:creationId xmlns:a16="http://schemas.microsoft.com/office/drawing/2014/main" id="{2746739E-C87E-4DB1-801B-680846D10A56}"/>
                </a:ext>
              </a:extLst>
            </p:cNvPr>
            <p:cNvCxnSpPr>
              <a:cxnSpLocks/>
            </p:cNvCxnSpPr>
            <p:nvPr/>
          </p:nvCxnSpPr>
          <p:spPr>
            <a:xfrm>
              <a:off x="444616" y="3565321"/>
              <a:ext cx="0" cy="278834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diritto 17">
              <a:extLst>
                <a:ext uri="{FF2B5EF4-FFF2-40B4-BE49-F238E27FC236}">
                  <a16:creationId xmlns:a16="http://schemas.microsoft.com/office/drawing/2014/main" id="{E677BDE5-08E0-4030-8991-875E7381BE38}"/>
                </a:ext>
              </a:extLst>
            </p:cNvPr>
            <p:cNvCxnSpPr>
              <a:cxnSpLocks/>
            </p:cNvCxnSpPr>
            <p:nvPr/>
          </p:nvCxnSpPr>
          <p:spPr>
            <a:xfrm>
              <a:off x="399372" y="3565321"/>
              <a:ext cx="90487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ttore diritto 19">
              <a:extLst>
                <a:ext uri="{FF2B5EF4-FFF2-40B4-BE49-F238E27FC236}">
                  <a16:creationId xmlns:a16="http://schemas.microsoft.com/office/drawing/2014/main" id="{8D629FC7-D06E-4B7F-969C-7026582A975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44616" y="6353667"/>
              <a:ext cx="752588" cy="0"/>
            </a:xfrm>
            <a:prstGeom prst="line">
              <a:avLst/>
            </a:prstGeom>
            <a:ln w="28575">
              <a:solidFill>
                <a:schemeClr val="tx1"/>
              </a:solidFill>
              <a:headEnd type="stealth"/>
              <a:tailEnd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ttangolo 23">
                <a:extLst>
                  <a:ext uri="{FF2B5EF4-FFF2-40B4-BE49-F238E27FC236}">
                    <a16:creationId xmlns:a16="http://schemas.microsoft.com/office/drawing/2014/main" id="{FEC55922-5E0F-4615-9FD8-58E00549049A}"/>
                  </a:ext>
                </a:extLst>
              </p:cNvPr>
              <p:cNvSpPr/>
              <p:nvPr/>
            </p:nvSpPr>
            <p:spPr>
              <a:xfrm>
                <a:off x="1197281" y="5972127"/>
                <a:ext cx="4241289" cy="7143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  <m:sup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bSup>
                      <m:r>
                        <a:rPr lang="it-IT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  <m:sup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−1)</m:t>
                              </m:r>
                            </m:sup>
                          </m:sSubSup>
                          <m:sSup>
                            <m:sSup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it-IT" b="0" i="0" smtClean="0">
                                  <a:latin typeface="Cambria Math" panose="02040503050406030204" pitchFamily="18" charset="0"/>
                                </a:rPr>
                                <m:t>err</m:t>
                              </m:r>
                            </m:e>
                            <m:sup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−2)</m:t>
                              </m:r>
                            </m:sup>
                          </m:sSup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  <m:sup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−2)</m:t>
                              </m:r>
                            </m:sup>
                          </m:sSubSup>
                          <m:sSup>
                            <m:sSup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it-IT" b="0" i="0" smtClean="0">
                                  <a:latin typeface="Cambria Math" panose="02040503050406030204" pitchFamily="18" charset="0"/>
                                </a:rPr>
                                <m:t>err</m:t>
                              </m:r>
                            </m:e>
                            <m:sup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−1)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it-IT" b="0" i="0" smtClean="0">
                                  <a:latin typeface="Cambria Math" panose="02040503050406030204" pitchFamily="18" charset="0"/>
                                </a:rPr>
                                <m:t>err</m:t>
                              </m:r>
                            </m:e>
                            <m:sup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−2)</m:t>
                              </m:r>
                            </m:sup>
                          </m:sSup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it-IT" b="0" i="0" smtClean="0">
                                  <a:latin typeface="Cambria Math" panose="02040503050406030204" pitchFamily="18" charset="0"/>
                                </a:rPr>
                                <m:t>err</m:t>
                              </m:r>
                            </m:e>
                            <m:sup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−1)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24" name="Rettangolo 23">
                <a:extLst>
                  <a:ext uri="{FF2B5EF4-FFF2-40B4-BE49-F238E27FC236}">
                    <a16:creationId xmlns:a16="http://schemas.microsoft.com/office/drawing/2014/main" id="{FEC55922-5E0F-4615-9FD8-58E00549049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7281" y="5972127"/>
                <a:ext cx="4241289" cy="71436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21532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8D14724E-DC8A-4F2E-8F51-4506981F4CC5}"/>
              </a:ext>
            </a:extLst>
          </p:cNvPr>
          <p:cNvSpPr txBox="1"/>
          <p:nvPr/>
        </p:nvSpPr>
        <p:spPr>
          <a:xfrm>
            <a:off x="695999" y="180000"/>
            <a:ext cx="10800000" cy="820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Si procede con il metodo di falsa posizione.</a:t>
            </a: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ella 4">
                <a:extLst>
                  <a:ext uri="{FF2B5EF4-FFF2-40B4-BE49-F238E27FC236}">
                    <a16:creationId xmlns:a16="http://schemas.microsoft.com/office/drawing/2014/main" id="{5F71E684-2B51-4D3D-8A76-5F0DABB52E7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93427330"/>
                  </p:ext>
                </p:extLst>
              </p:nvPr>
            </p:nvGraphicFramePr>
            <p:xfrm>
              <a:off x="695999" y="1609713"/>
              <a:ext cx="10958991" cy="3567748"/>
            </p:xfrm>
            <a:graphic>
              <a:graphicData uri="http://schemas.openxmlformats.org/drawingml/2006/table">
                <a:tbl>
                  <a:tblPr firstRow="1" bandRow="1">
                    <a:tableStyleId>{8EC20E35-A176-4012-BC5E-935CFFF8708E}</a:tableStyleId>
                  </a:tblPr>
                  <a:tblGrid>
                    <a:gridCol w="507160">
                      <a:extLst>
                        <a:ext uri="{9D8B030D-6E8A-4147-A177-3AD203B41FA5}">
                          <a16:colId xmlns:a16="http://schemas.microsoft.com/office/drawing/2014/main" val="3579328304"/>
                        </a:ext>
                      </a:extLst>
                    </a:gridCol>
                    <a:gridCol w="742996">
                      <a:extLst>
                        <a:ext uri="{9D8B030D-6E8A-4147-A177-3AD203B41FA5}">
                          <a16:colId xmlns:a16="http://schemas.microsoft.com/office/drawing/2014/main" val="4208522665"/>
                        </a:ext>
                      </a:extLst>
                    </a:gridCol>
                    <a:gridCol w="754334">
                      <a:extLst>
                        <a:ext uri="{9D8B030D-6E8A-4147-A177-3AD203B41FA5}">
                          <a16:colId xmlns:a16="http://schemas.microsoft.com/office/drawing/2014/main" val="3179117415"/>
                        </a:ext>
                      </a:extLst>
                    </a:gridCol>
                    <a:gridCol w="786556">
                      <a:extLst>
                        <a:ext uri="{9D8B030D-6E8A-4147-A177-3AD203B41FA5}">
                          <a16:colId xmlns:a16="http://schemas.microsoft.com/office/drawing/2014/main" val="2398685989"/>
                        </a:ext>
                      </a:extLst>
                    </a:gridCol>
                    <a:gridCol w="900525">
                      <a:extLst>
                        <a:ext uri="{9D8B030D-6E8A-4147-A177-3AD203B41FA5}">
                          <a16:colId xmlns:a16="http://schemas.microsoft.com/office/drawing/2014/main" val="3329238188"/>
                        </a:ext>
                      </a:extLst>
                    </a:gridCol>
                    <a:gridCol w="771572">
                      <a:extLst>
                        <a:ext uri="{9D8B030D-6E8A-4147-A177-3AD203B41FA5}">
                          <a16:colId xmlns:a16="http://schemas.microsoft.com/office/drawing/2014/main" val="3590088235"/>
                        </a:ext>
                      </a:extLst>
                    </a:gridCol>
                    <a:gridCol w="710055">
                      <a:extLst>
                        <a:ext uri="{9D8B030D-6E8A-4147-A177-3AD203B41FA5}">
                          <a16:colId xmlns:a16="http://schemas.microsoft.com/office/drawing/2014/main" val="2566729782"/>
                        </a:ext>
                      </a:extLst>
                    </a:gridCol>
                    <a:gridCol w="845558">
                      <a:extLst>
                        <a:ext uri="{9D8B030D-6E8A-4147-A177-3AD203B41FA5}">
                          <a16:colId xmlns:a16="http://schemas.microsoft.com/office/drawing/2014/main" val="2839146196"/>
                        </a:ext>
                      </a:extLst>
                    </a:gridCol>
                    <a:gridCol w="1016379">
                      <a:extLst>
                        <a:ext uri="{9D8B030D-6E8A-4147-A177-3AD203B41FA5}">
                          <a16:colId xmlns:a16="http://schemas.microsoft.com/office/drawing/2014/main" val="1320161491"/>
                        </a:ext>
                      </a:extLst>
                    </a:gridCol>
                    <a:gridCol w="729473">
                      <a:extLst>
                        <a:ext uri="{9D8B030D-6E8A-4147-A177-3AD203B41FA5}">
                          <a16:colId xmlns:a16="http://schemas.microsoft.com/office/drawing/2014/main" val="57193551"/>
                        </a:ext>
                      </a:extLst>
                    </a:gridCol>
                    <a:gridCol w="741146">
                      <a:extLst>
                        <a:ext uri="{9D8B030D-6E8A-4147-A177-3AD203B41FA5}">
                          <a16:colId xmlns:a16="http://schemas.microsoft.com/office/drawing/2014/main" val="1123066460"/>
                        </a:ext>
                      </a:extLst>
                    </a:gridCol>
                    <a:gridCol w="1463040">
                      <a:extLst>
                        <a:ext uri="{9D8B030D-6E8A-4147-A177-3AD203B41FA5}">
                          <a16:colId xmlns:a16="http://schemas.microsoft.com/office/drawing/2014/main" val="2326375010"/>
                        </a:ext>
                      </a:extLst>
                    </a:gridCol>
                    <a:gridCol w="990197">
                      <a:extLst>
                        <a:ext uri="{9D8B030D-6E8A-4147-A177-3AD203B41FA5}">
                          <a16:colId xmlns:a16="http://schemas.microsoft.com/office/drawing/2014/main" val="713515276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it-IT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it-IT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it-IT" sz="1600" b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</a:t>
                          </a:r>
                          <a:r>
                            <a:rPr lang="it-IT" sz="1600" b="0" kern="120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NSW</a:t>
                          </a:r>
                          <a:r>
                            <a:rPr lang="it-IT" sz="1600" b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)</a:t>
                          </a:r>
                        </a:p>
                      </a:txBody>
                      <a:tcPr marL="0" marR="0" marT="0" marB="0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t-IT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it-IT" sz="1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𝐴</m:t>
                                        </m:r>
                                      </m:e>
                                      <m:sub>
                                        <m: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4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𝐴</m:t>
                                        </m:r>
                                      </m:e>
                                      <m:sub>
                                        <m: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den>
                                </m:f>
                                <m:f>
                                  <m:fPr>
                                    <m:ctrlPr>
                                      <a:rPr lang="it-IT" sz="1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𝑝</m:t>
                                        </m:r>
                                      </m:e>
                                      <m:sub>
                                        <m: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03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𝑝</m:t>
                                        </m:r>
                                      </m:e>
                                      <m:sub>
                                        <m: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02</m:t>
                                        </m:r>
                                      </m:sub>
                                    </m:sSub>
                                  </m:den>
                                </m:f>
                              </m:oMath>
                            </m:oMathPara>
                          </a14:m>
                          <a:endParaRPr lang="it-IT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t-IT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 (ISO)</a:t>
                          </a: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t-IT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(ISO)</a:t>
                          </a: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it-IT" sz="1600" b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(</m:t>
                                </m:r>
                                <m:r>
                                  <m:rPr>
                                    <m:nor/>
                                  </m:rPr>
                                  <a:rPr lang="it-IT" sz="1600" b="0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RF</m:t>
                                </m:r>
                                <m:r>
                                  <m:rPr>
                                    <m:nor/>
                                  </m:rPr>
                                  <a:rPr lang="it-IT" sz="1600" b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it-IT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𝑀</m:t>
                                    </m:r>
                                  </m:e>
                                  <m:sub>
                                    <m: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it-IT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it-IT" sz="1600" b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(</m:t>
                                </m:r>
                                <m:r>
                                  <m:rPr>
                                    <m:nor/>
                                  </m:rPr>
                                  <a:rPr lang="it-IT" sz="1600" b="0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RF</m:t>
                                </m:r>
                                <m:r>
                                  <m:rPr>
                                    <m:nor/>
                                  </m:rPr>
                                  <a:rPr lang="it-IT" sz="1600" b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it-IT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it-IT" sz="1600" b="0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 </m:t>
                                </m:r>
                                <m:sSub>
                                  <m:sSubPr>
                                    <m:ctrlP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𝑀</m:t>
                                    </m:r>
                                  </m:e>
                                  <m:sub>
                                    <m: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it-IT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t-IT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it-IT" sz="1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𝑇</m:t>
                                        </m:r>
                                      </m:e>
                                      <m:sub>
                                        <m: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0</m:t>
                                        </m:r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5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𝑇</m:t>
                                        </m:r>
                                      </m:e>
                                      <m:sub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04</m:t>
                                        </m:r>
                                      </m:sub>
                                    </m:sSub>
                                  </m:den>
                                </m:f>
                                <m:f>
                                  <m:fPr>
                                    <m:ctrlPr>
                                      <a:rPr lang="it-IT" sz="1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𝑇</m:t>
                                        </m:r>
                                      </m:e>
                                      <m:sub>
                                        <m: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04</m:t>
                                        </m:r>
                                      </m:sub>
                                    </m:sSub>
                                  </m:num>
                                  <m:den>
                                    <m:sSubSup>
                                      <m:sSubSupPr>
                                        <m:ctrlP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𝑇</m:t>
                                        </m:r>
                                      </m:e>
                                      <m:sub>
                                        <m: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0</m:t>
                                        </m:r>
                                      </m:sub>
                                      <m:sup>
                                        <m: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∗</m:t>
                                        </m:r>
                                      </m:sup>
                                    </m:sSubSup>
                                  </m:den>
                                </m:f>
                              </m:oMath>
                            </m:oMathPara>
                          </a14:m>
                          <a:endParaRPr lang="it-IT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t-IT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(RF)</a:t>
                          </a: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it-IT" sz="1600" b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(</m:t>
                                </m:r>
                                <m:r>
                                  <m:rPr>
                                    <m:nor/>
                                  </m:rPr>
                                  <a:rPr lang="it-IT" sz="1600" b="0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RF</m:t>
                                </m:r>
                                <m:r>
                                  <m:rPr>
                                    <m:nor/>
                                  </m:rPr>
                                  <a:rPr lang="it-IT" sz="1600" b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it-IT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e>
                                      <m:sub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sub>
                                    </m:sSub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e>
                                      <m:sup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∗</m:t>
                                        </m:r>
                                      </m:sup>
                                    </m:sSup>
                                  </m:den>
                                </m:f>
                                <m:f>
                                  <m:fPr>
                                    <m:ctrlP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e>
                                      <m:sup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∗</m:t>
                                        </m:r>
                                      </m:sup>
                                    </m:sSup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e>
                                      <m:sub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b>
                                    </m:sSub>
                                  </m:den>
                                </m:f>
                                <m:f>
                                  <m:fPr>
                                    <m:ctrlP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e>
                                      <m:sub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e>
                                      <m:sub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04</m:t>
                                        </m:r>
                                      </m:sub>
                                    </m:sSub>
                                  </m:den>
                                </m:f>
                                <m:f>
                                  <m:fPr>
                                    <m:ctrlPr>
                                      <a:rPr lang="it-IT" sz="1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e>
                                      <m:sub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  <m: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e>
                                      <m:sub>
                                        <m: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den>
                                </m:f>
                                <m:sSub>
                                  <m:sSubPr>
                                    <m:ctrlP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it-IT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t-IT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e>
                                      <m:sub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sub>
                                    </m:sSub>
                                    <m: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e>
                                      <m:sub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𝑝</m:t>
                                        </m:r>
                                      </m:e>
                                      <m:sub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𝑎</m:t>
                                        </m:r>
                                      </m:sub>
                                    </m:sSub>
                                  </m:den>
                                </m:f>
                              </m:oMath>
                            </m:oMathPara>
                          </a14:m>
                          <a:endParaRPr lang="it-IT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1386771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t-IT" sz="18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#</a:t>
                          </a: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it-IT" sz="1800" b="1" i="1" dirty="0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1800" b="1" i="1" dirty="0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𝑴</m:t>
                                    </m:r>
                                  </m:e>
                                  <m:sub>
                                    <m:r>
                                      <a:rPr lang="it-IT" sz="1800" b="1" i="1" dirty="0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it-IT" sz="18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it-IT" sz="1600" b="1" i="1" kern="12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it-IT" sz="1600" b="1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600" b="1" i="1" kern="120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𝒑</m:t>
                                        </m:r>
                                      </m:e>
                                      <m:sub>
                                        <m:r>
                                          <a:rPr lang="it-IT" sz="1600" b="1" i="1" kern="120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𝟎𝟑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it-IT" sz="1600" b="1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600" b="1" i="1" kern="120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𝒑</m:t>
                                        </m:r>
                                      </m:e>
                                      <m:sub>
                                        <m:r>
                                          <a:rPr lang="it-IT" sz="1600" b="1" i="1" kern="120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𝟎𝟐</m:t>
                                        </m:r>
                                      </m:sub>
                                    </m:sSub>
                                  </m:den>
                                </m:f>
                              </m:oMath>
                            </m:oMathPara>
                          </a14:m>
                          <a:endParaRPr lang="it-IT" sz="1600" b="1" kern="12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it-IT" sz="1800" b="1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it-IT" sz="1800" b="1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800" b="1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𝑨</m:t>
                                        </m:r>
                                      </m:e>
                                      <m:sub>
                                        <m:r>
                                          <a:rPr lang="it-IT" sz="1800" b="1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𝟒</m:t>
                                        </m:r>
                                      </m:sub>
                                    </m:sSub>
                                  </m:num>
                                  <m:den>
                                    <m:sSubSup>
                                      <m:sSubSupPr>
                                        <m:ctrlPr>
                                          <a:rPr lang="it-IT" sz="1800" b="1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it-IT" sz="1800" b="1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𝑨</m:t>
                                        </m:r>
                                      </m:e>
                                      <m:sub>
                                        <m:r>
                                          <a:rPr lang="it-IT" sz="1800" b="1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𝟒</m:t>
                                        </m:r>
                                      </m:sub>
                                      <m:sup>
                                        <m:r>
                                          <a:rPr lang="it-IT" sz="1800" b="1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∗</m:t>
                                        </m:r>
                                      </m:sup>
                                    </m:sSubSup>
                                  </m:den>
                                </m:f>
                              </m:oMath>
                            </m:oMathPara>
                          </a14:m>
                          <a:endParaRPr lang="it-IT" sz="18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it-IT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𝑴</m:t>
                                    </m:r>
                                  </m:e>
                                  <m:sub>
                                    <m:r>
                                      <a:rPr lang="it-IT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𝟒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it-IT" sz="18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it-IT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it-IT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𝒑</m:t>
                                        </m:r>
                                      </m:e>
                                      <m:sub>
                                        <m:r>
                                          <a:rPr lang="it-IT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𝟒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it-IT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𝒑</m:t>
                                        </m:r>
                                      </m:e>
                                      <m:sub>
                                        <m:r>
                                          <a:rPr lang="it-IT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𝟎𝟒</m:t>
                                        </m:r>
                                      </m:sub>
                                    </m:sSub>
                                  </m:den>
                                </m:f>
                              </m:oMath>
                            </m:oMathPara>
                          </a14:m>
                          <a:endParaRPr lang="it-IT" sz="18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6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it-IT" sz="1800" b="1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it-IT" sz="1800" b="1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800" b="1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𝒑</m:t>
                                        </m:r>
                                      </m:e>
                                      <m:sub>
                                        <m:r>
                                          <a:rPr lang="it-IT" sz="1800" b="1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𝟒</m:t>
                                        </m:r>
                                      </m:sub>
                                    </m:sSub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it-IT" sz="1800" b="1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t-IT" sz="1800" b="1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𝒑</m:t>
                                        </m:r>
                                      </m:e>
                                      <m:sup>
                                        <m:r>
                                          <a:rPr lang="it-IT" sz="1800" b="1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∗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it-IT" sz="18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6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it-IT" sz="1800" b="1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it-IT" sz="1800" b="1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800" b="1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𝑻</m:t>
                                        </m:r>
                                      </m:e>
                                      <m:sub>
                                        <m:r>
                                          <a:rPr lang="it-IT" sz="1800" b="1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𝟎𝟒</m:t>
                                        </m:r>
                                      </m:sub>
                                    </m:sSub>
                                  </m:num>
                                  <m:den>
                                    <m:sSubSup>
                                      <m:sSubSupPr>
                                        <m:ctrlPr>
                                          <a:rPr lang="it-IT" sz="1800" b="1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it-IT" sz="1800" b="1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𝑻</m:t>
                                        </m:r>
                                      </m:e>
                                      <m:sub>
                                        <m:r>
                                          <a:rPr lang="it-IT" sz="1800" b="1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𝟎</m:t>
                                        </m:r>
                                      </m:sub>
                                      <m:sup>
                                        <m:r>
                                          <a:rPr lang="it-IT" sz="1800" b="1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∗</m:t>
                                        </m:r>
                                      </m:sup>
                                    </m:sSubSup>
                                  </m:den>
                                </m:f>
                              </m:oMath>
                            </m:oMathPara>
                          </a14:m>
                          <a:endParaRPr lang="it-IT" sz="18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it-IT" sz="1600" b="1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it-IT" sz="1600" b="1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600" b="1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𝑻</m:t>
                                        </m:r>
                                      </m:e>
                                      <m:sub>
                                        <m:r>
                                          <a:rPr lang="it-IT" sz="1600" b="1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𝟎𝟓</m:t>
                                        </m:r>
                                      </m:sub>
                                    </m:sSub>
                                  </m:num>
                                  <m:den>
                                    <m:sSubSup>
                                      <m:sSubSupPr>
                                        <m:ctrlPr>
                                          <a:rPr lang="it-IT" sz="1600" b="1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it-IT" sz="1600" b="1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𝑻</m:t>
                                        </m:r>
                                      </m:e>
                                      <m:sub>
                                        <m:r>
                                          <a:rPr lang="it-IT" sz="1600" b="1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𝟎</m:t>
                                        </m:r>
                                      </m:sub>
                                      <m:sup>
                                        <m:r>
                                          <a:rPr lang="it-IT" sz="1600" b="1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∗</m:t>
                                        </m:r>
                                      </m:sup>
                                    </m:sSubSup>
                                  </m:den>
                                </m:f>
                              </m:oMath>
                            </m:oMathPara>
                          </a14:m>
                          <a:endParaRPr lang="it-IT" sz="18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it-IT" sz="1600" b="1" i="1" kern="12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1600" b="1" i="1" kern="12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𝑴</m:t>
                                    </m:r>
                                  </m:e>
                                  <m:sub>
                                    <m:r>
                                      <a:rPr lang="it-IT" sz="1600" b="1" i="1" kern="12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𝟓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it-IT" sz="1600" b="1" kern="12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it-IT" sz="1600" b="1" i="1" kern="12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it-IT" sz="1600" b="1" i="1" kern="120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600" b="1" i="1" kern="120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𝒑</m:t>
                                        </m:r>
                                      </m:e>
                                      <m:sub>
                                        <m:r>
                                          <a:rPr lang="it-IT" sz="1600" b="1" i="1" kern="120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𝟓</m:t>
                                        </m:r>
                                      </m:sub>
                                    </m:sSub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it-IT" sz="1600" b="1" i="1" kern="120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t-IT" sz="1600" b="1" i="1" kern="120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𝒑</m:t>
                                        </m:r>
                                      </m:e>
                                      <m:sup>
                                        <m:r>
                                          <a:rPr lang="it-IT" sz="1600" b="1" kern="120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∗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it-IT" sz="1600" b="1" kern="12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it-IT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𝒑</m:t>
                                    </m:r>
                                  </m:e>
                                  <m:sub>
                                    <m:r>
                                      <a:rPr lang="it-IT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𝟓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it-IT" sz="18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  <a:p>
                          <a:pPr algn="ctr"/>
                          <a:r>
                            <a:rPr lang="it-IT" sz="18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</a:t>
                          </a:r>
                          <a:r>
                            <a:rPr lang="it-IT" sz="1800" b="1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kPa</a:t>
                          </a:r>
                          <a:r>
                            <a:rPr lang="it-IT" sz="18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)</a:t>
                          </a: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t-IT" sz="20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errore</a:t>
                          </a:r>
                        </a:p>
                        <a:p>
                          <a:pPr algn="ctr"/>
                          <a:r>
                            <a:rPr lang="it-IT" sz="20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(%)</a:t>
                          </a: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9390577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it-IT" sz="18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(1)</a:t>
                          </a: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0.3059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0.9372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2.122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0.3577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0.7154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0.5168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1.7468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77.148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28.579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841668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t-IT" sz="18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(2)</a:t>
                          </a:r>
                        </a:p>
                      </a:txBody>
                      <a:tcPr anchor="ctr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1.7771</a:t>
                          </a:r>
                        </a:p>
                      </a:txBody>
                      <a:tcPr marL="9525" marR="9525" marT="9525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0.8228</a:t>
                          </a:r>
                        </a:p>
                      </a:txBody>
                      <a:tcPr marL="9525" marR="9525" marT="9525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1.6456</a:t>
                          </a:r>
                        </a:p>
                      </a:txBody>
                      <a:tcPr marL="9525" marR="9525" marT="9525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0.3836</a:t>
                          </a:r>
                        </a:p>
                      </a:txBody>
                      <a:tcPr marL="9525" marR="9525" marT="9525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0.9034</a:t>
                          </a:r>
                        </a:p>
                      </a:txBody>
                      <a:tcPr marL="9525" marR="9525" marT="9525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1.9899</a:t>
                          </a:r>
                        </a:p>
                      </a:txBody>
                      <a:tcPr marL="9525" marR="9525" marT="9525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0.5</a:t>
                          </a:r>
                        </a:p>
                      </a:txBody>
                      <a:tcPr marL="9525" marR="9525" marT="9525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</a:t>
                          </a:r>
                        </a:p>
                      </a:txBody>
                      <a:tcPr marL="9525" marR="9525" marT="9525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</a:t>
                          </a:r>
                        </a:p>
                      </a:txBody>
                      <a:tcPr marL="9525" marR="9525" marT="9525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</a:t>
                          </a:r>
                        </a:p>
                      </a:txBody>
                      <a:tcPr marL="9525" marR="9525" marT="9525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37.355</a:t>
                          </a:r>
                        </a:p>
                      </a:txBody>
                      <a:tcPr marL="9525" marR="9525" marT="9525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-37.74</a:t>
                          </a:r>
                        </a:p>
                      </a:txBody>
                      <a:tcPr marL="9525" marR="9525" marT="9525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02009002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t-IT" sz="18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(3)</a:t>
                          </a: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1.3349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0.9729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1.9457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0.3155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0.9333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2.1064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0.3755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0.751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0.5431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1.6987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73.223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22.038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5848066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t-IT" sz="18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(4)</a:t>
                          </a: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1.4979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0.9305</a:t>
                          </a:r>
                        </a:p>
                      </a:txBody>
                      <a:tcPr marL="9525" marR="9525" marT="9525" marB="0" anchor="b"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1.8609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0.332</a:t>
                          </a:r>
                        </a:p>
                      </a:txBody>
                      <a:tcPr marL="9525" marR="9525" marT="9525" marB="0" anchor="b"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0.9265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2.0792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0.4058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0.8117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0.5934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1.6076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66.655</a:t>
                          </a:r>
                        </a:p>
                      </a:txBody>
                      <a:tcPr marL="9525" marR="9525" marT="9525" marB="0" anchor="b"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11.092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308158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t-IT" sz="18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(5)</a:t>
                          </a: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1.6631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0.8708</a:t>
                          </a:r>
                        </a:p>
                      </a:txBody>
                      <a:tcPr marL="9525" marR="9525" marT="9525" marB="0" anchor="b"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1.7416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0.3586</a:t>
                          </a:r>
                        </a:p>
                      </a:txBody>
                      <a:tcPr marL="9525" marR="9525" marT="9525" marB="0" anchor="b"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0.915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2.0339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0.4547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0.9093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0.7012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1.4216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55.687</a:t>
                          </a:r>
                        </a:p>
                      </a:txBody>
                      <a:tcPr marL="9525" marR="9525" marT="9525" marB="0" anchor="b"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-7.188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05860794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t-IT" sz="18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(6)</a:t>
                          </a: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1.5981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0.8959</a:t>
                          </a:r>
                        </a:p>
                      </a:txBody>
                      <a:tcPr marL="9525" marR="9525" marT="9525" marB="0" anchor="b"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1.7918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0.3469</a:t>
                          </a:r>
                        </a:p>
                      </a:txBody>
                      <a:tcPr marL="9525" marR="9525" marT="9525" marB="0" anchor="b"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0.9202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2.054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0.4332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0.8663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0.6478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1.5118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60.676</a:t>
                          </a:r>
                        </a:p>
                      </a:txBody>
                      <a:tcPr marL="9525" marR="9525" marT="9525" marB="0" anchor="b"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1.1266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70686974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ella 4">
                <a:extLst>
                  <a:ext uri="{FF2B5EF4-FFF2-40B4-BE49-F238E27FC236}">
                    <a16:creationId xmlns:a16="http://schemas.microsoft.com/office/drawing/2014/main" id="{5F71E684-2B51-4D3D-8A76-5F0DABB52E7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93427330"/>
                  </p:ext>
                </p:extLst>
              </p:nvPr>
            </p:nvGraphicFramePr>
            <p:xfrm>
              <a:off x="695999" y="1609713"/>
              <a:ext cx="10958991" cy="3567748"/>
            </p:xfrm>
            <a:graphic>
              <a:graphicData uri="http://schemas.openxmlformats.org/drawingml/2006/table">
                <a:tbl>
                  <a:tblPr firstRow="1" bandRow="1">
                    <a:tableStyleId>{8EC20E35-A176-4012-BC5E-935CFFF8708E}</a:tableStyleId>
                  </a:tblPr>
                  <a:tblGrid>
                    <a:gridCol w="507160">
                      <a:extLst>
                        <a:ext uri="{9D8B030D-6E8A-4147-A177-3AD203B41FA5}">
                          <a16:colId xmlns:a16="http://schemas.microsoft.com/office/drawing/2014/main" val="3579328304"/>
                        </a:ext>
                      </a:extLst>
                    </a:gridCol>
                    <a:gridCol w="742996">
                      <a:extLst>
                        <a:ext uri="{9D8B030D-6E8A-4147-A177-3AD203B41FA5}">
                          <a16:colId xmlns:a16="http://schemas.microsoft.com/office/drawing/2014/main" val="4208522665"/>
                        </a:ext>
                      </a:extLst>
                    </a:gridCol>
                    <a:gridCol w="754334">
                      <a:extLst>
                        <a:ext uri="{9D8B030D-6E8A-4147-A177-3AD203B41FA5}">
                          <a16:colId xmlns:a16="http://schemas.microsoft.com/office/drawing/2014/main" val="3179117415"/>
                        </a:ext>
                      </a:extLst>
                    </a:gridCol>
                    <a:gridCol w="786556">
                      <a:extLst>
                        <a:ext uri="{9D8B030D-6E8A-4147-A177-3AD203B41FA5}">
                          <a16:colId xmlns:a16="http://schemas.microsoft.com/office/drawing/2014/main" val="2398685989"/>
                        </a:ext>
                      </a:extLst>
                    </a:gridCol>
                    <a:gridCol w="900525">
                      <a:extLst>
                        <a:ext uri="{9D8B030D-6E8A-4147-A177-3AD203B41FA5}">
                          <a16:colId xmlns:a16="http://schemas.microsoft.com/office/drawing/2014/main" val="3329238188"/>
                        </a:ext>
                      </a:extLst>
                    </a:gridCol>
                    <a:gridCol w="771572">
                      <a:extLst>
                        <a:ext uri="{9D8B030D-6E8A-4147-A177-3AD203B41FA5}">
                          <a16:colId xmlns:a16="http://schemas.microsoft.com/office/drawing/2014/main" val="3590088235"/>
                        </a:ext>
                      </a:extLst>
                    </a:gridCol>
                    <a:gridCol w="710055">
                      <a:extLst>
                        <a:ext uri="{9D8B030D-6E8A-4147-A177-3AD203B41FA5}">
                          <a16:colId xmlns:a16="http://schemas.microsoft.com/office/drawing/2014/main" val="2566729782"/>
                        </a:ext>
                      </a:extLst>
                    </a:gridCol>
                    <a:gridCol w="845558">
                      <a:extLst>
                        <a:ext uri="{9D8B030D-6E8A-4147-A177-3AD203B41FA5}">
                          <a16:colId xmlns:a16="http://schemas.microsoft.com/office/drawing/2014/main" val="2839146196"/>
                        </a:ext>
                      </a:extLst>
                    </a:gridCol>
                    <a:gridCol w="1016379">
                      <a:extLst>
                        <a:ext uri="{9D8B030D-6E8A-4147-A177-3AD203B41FA5}">
                          <a16:colId xmlns:a16="http://schemas.microsoft.com/office/drawing/2014/main" val="1320161491"/>
                        </a:ext>
                      </a:extLst>
                    </a:gridCol>
                    <a:gridCol w="729473">
                      <a:extLst>
                        <a:ext uri="{9D8B030D-6E8A-4147-A177-3AD203B41FA5}">
                          <a16:colId xmlns:a16="http://schemas.microsoft.com/office/drawing/2014/main" val="57193551"/>
                        </a:ext>
                      </a:extLst>
                    </a:gridCol>
                    <a:gridCol w="741146">
                      <a:extLst>
                        <a:ext uri="{9D8B030D-6E8A-4147-A177-3AD203B41FA5}">
                          <a16:colId xmlns:a16="http://schemas.microsoft.com/office/drawing/2014/main" val="1123066460"/>
                        </a:ext>
                      </a:extLst>
                    </a:gridCol>
                    <a:gridCol w="1463040">
                      <a:extLst>
                        <a:ext uri="{9D8B030D-6E8A-4147-A177-3AD203B41FA5}">
                          <a16:colId xmlns:a16="http://schemas.microsoft.com/office/drawing/2014/main" val="2326375010"/>
                        </a:ext>
                      </a:extLst>
                    </a:gridCol>
                    <a:gridCol w="990197">
                      <a:extLst>
                        <a:ext uri="{9D8B030D-6E8A-4147-A177-3AD203B41FA5}">
                          <a16:colId xmlns:a16="http://schemas.microsoft.com/office/drawing/2014/main" val="713515276"/>
                        </a:ext>
                      </a:extLst>
                    </a:gridCol>
                  </a:tblGrid>
                  <a:tr h="599948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it-IT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it-IT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it-IT" sz="1600" b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</a:t>
                          </a:r>
                          <a:r>
                            <a:rPr lang="it-IT" sz="1600" b="0" kern="120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NSW</a:t>
                          </a:r>
                          <a:r>
                            <a:rPr lang="it-IT" sz="1600" b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)</a:t>
                          </a:r>
                        </a:p>
                      </a:txBody>
                      <a:tcPr marL="0" marR="0" marT="0" marB="0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55039" t="-3030" r="-1041085" b="-5151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t-IT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 (ISO)</a:t>
                          </a: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t-IT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(ISO)</a:t>
                          </a: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625641" t="-3030" r="-813675" b="-5151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615217" t="-3030" r="-589855" b="-5151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91018" t="-3030" r="-387425" b="-5151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t-IT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(RF)</a:t>
                          </a: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44262" t="-3030" r="-331967" b="-5151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81667" t="-3030" r="-68750" b="-5151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9877" t="-3030" r="-1852" b="-51515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3867717"/>
                      </a:ext>
                    </a:extLst>
                  </a:tr>
                  <a:tr h="74276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t-IT" sz="18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#</a:t>
                          </a: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68033" t="-83607" r="-1308197" b="-3180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65323" t="-83607" r="-1187097" b="-3180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55039" t="-83607" r="-1041085" b="-3180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09459" t="-83607" r="-807432" b="-3180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80952" t="-83607" r="-848413" b="-3180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625641" t="-83607" r="-813675" b="-3180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615217" t="-83607" r="-589855" b="-3180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91018" t="-83607" r="-387425" b="-3180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961667" t="-83607" r="-439167" b="-3180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44262" t="-83607" r="-331967" b="-3180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81667" t="-83607" r="-68750" b="-3180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t-IT" sz="20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errore</a:t>
                          </a:r>
                        </a:p>
                        <a:p>
                          <a:pPr algn="ctr"/>
                          <a:r>
                            <a:rPr lang="it-IT" sz="20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(%)</a:t>
                          </a: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9390577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it-IT" sz="18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(1)</a:t>
                          </a: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0.3059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0.9372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2.122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0.3577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0.7154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0.5168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1.7468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77.148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28.579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841668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t-IT" sz="18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(2)</a:t>
                          </a:r>
                        </a:p>
                      </a:txBody>
                      <a:tcPr anchor="ctr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1.7771</a:t>
                          </a:r>
                        </a:p>
                      </a:txBody>
                      <a:tcPr marL="9525" marR="9525" marT="9525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0.8228</a:t>
                          </a:r>
                        </a:p>
                      </a:txBody>
                      <a:tcPr marL="9525" marR="9525" marT="9525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1.6456</a:t>
                          </a:r>
                        </a:p>
                      </a:txBody>
                      <a:tcPr marL="9525" marR="9525" marT="9525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0.3836</a:t>
                          </a:r>
                        </a:p>
                      </a:txBody>
                      <a:tcPr marL="9525" marR="9525" marT="9525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0.9034</a:t>
                          </a:r>
                        </a:p>
                      </a:txBody>
                      <a:tcPr marL="9525" marR="9525" marT="9525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1.9899</a:t>
                          </a:r>
                        </a:p>
                      </a:txBody>
                      <a:tcPr marL="9525" marR="9525" marT="9525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0.5</a:t>
                          </a:r>
                        </a:p>
                      </a:txBody>
                      <a:tcPr marL="9525" marR="9525" marT="9525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</a:t>
                          </a:r>
                        </a:p>
                      </a:txBody>
                      <a:tcPr marL="9525" marR="9525" marT="9525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</a:t>
                          </a:r>
                        </a:p>
                      </a:txBody>
                      <a:tcPr marL="9525" marR="9525" marT="9525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</a:t>
                          </a:r>
                        </a:p>
                      </a:txBody>
                      <a:tcPr marL="9525" marR="9525" marT="9525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37.355</a:t>
                          </a:r>
                        </a:p>
                      </a:txBody>
                      <a:tcPr marL="9525" marR="9525" marT="9525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-37.74</a:t>
                          </a:r>
                        </a:p>
                      </a:txBody>
                      <a:tcPr marL="9525" marR="9525" marT="9525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02009002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t-IT" sz="18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(3)</a:t>
                          </a: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1.3349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0.9729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1.9457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0.3155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0.9333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2.1064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0.3755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0.751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0.5431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1.6987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73.223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22.038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5848066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t-IT" sz="18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(4)</a:t>
                          </a: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1.4979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0.9305</a:t>
                          </a:r>
                        </a:p>
                      </a:txBody>
                      <a:tcPr marL="9525" marR="9525" marT="9525" marB="0" anchor="b"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1.8609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0.332</a:t>
                          </a:r>
                        </a:p>
                      </a:txBody>
                      <a:tcPr marL="9525" marR="9525" marT="9525" marB="0" anchor="b"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0.9265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2.0792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0.4058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0.8117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0.5934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1.6076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66.655</a:t>
                          </a:r>
                        </a:p>
                      </a:txBody>
                      <a:tcPr marL="9525" marR="9525" marT="9525" marB="0" anchor="b"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11.092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308158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t-IT" sz="18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(5)</a:t>
                          </a: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1.6631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0.8708</a:t>
                          </a:r>
                        </a:p>
                      </a:txBody>
                      <a:tcPr marL="9525" marR="9525" marT="9525" marB="0" anchor="b"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1.7416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0.3586</a:t>
                          </a:r>
                        </a:p>
                      </a:txBody>
                      <a:tcPr marL="9525" marR="9525" marT="9525" marB="0" anchor="b"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0.915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2.0339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0.4547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0.9093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0.7012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1.4216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55.687</a:t>
                          </a:r>
                        </a:p>
                      </a:txBody>
                      <a:tcPr marL="9525" marR="9525" marT="9525" marB="0" anchor="b"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-7.188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05860794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t-IT" sz="18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(6)</a:t>
                          </a: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1.5981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0.8959</a:t>
                          </a:r>
                        </a:p>
                      </a:txBody>
                      <a:tcPr marL="9525" marR="9525" marT="9525" marB="0" anchor="b"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1.7918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0.3469</a:t>
                          </a:r>
                        </a:p>
                      </a:txBody>
                      <a:tcPr marL="9525" marR="9525" marT="9525" marB="0" anchor="b"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0.9202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2.054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0.4332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0.8663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0.6478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1.5118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60.676</a:t>
                          </a:r>
                        </a:p>
                      </a:txBody>
                      <a:tcPr marL="9525" marR="9525" marT="9525" marB="0" anchor="b"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1.1266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706869747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4" name="Gruppo 3">
            <a:extLst>
              <a:ext uri="{FF2B5EF4-FFF2-40B4-BE49-F238E27FC236}">
                <a16:creationId xmlns:a16="http://schemas.microsoft.com/office/drawing/2014/main" id="{AD96A97F-0CF0-405F-B05F-118476E2D7D6}"/>
              </a:ext>
            </a:extLst>
          </p:cNvPr>
          <p:cNvGrpSpPr/>
          <p:nvPr/>
        </p:nvGrpSpPr>
        <p:grpSpPr>
          <a:xfrm>
            <a:off x="451857" y="3333750"/>
            <a:ext cx="797832" cy="2638377"/>
            <a:chOff x="399372" y="3565321"/>
            <a:chExt cx="797832" cy="2788346"/>
          </a:xfrm>
        </p:grpSpPr>
        <p:cxnSp>
          <p:nvCxnSpPr>
            <p:cNvPr id="5" name="Connettore diritto 4">
              <a:extLst>
                <a:ext uri="{FF2B5EF4-FFF2-40B4-BE49-F238E27FC236}">
                  <a16:creationId xmlns:a16="http://schemas.microsoft.com/office/drawing/2014/main" id="{85511AC2-5354-4362-9EA3-EAB4B05FC39F}"/>
                </a:ext>
              </a:extLst>
            </p:cNvPr>
            <p:cNvCxnSpPr>
              <a:cxnSpLocks/>
            </p:cNvCxnSpPr>
            <p:nvPr/>
          </p:nvCxnSpPr>
          <p:spPr>
            <a:xfrm>
              <a:off x="444616" y="3565321"/>
              <a:ext cx="0" cy="278834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nettore diritto 5">
              <a:extLst>
                <a:ext uri="{FF2B5EF4-FFF2-40B4-BE49-F238E27FC236}">
                  <a16:creationId xmlns:a16="http://schemas.microsoft.com/office/drawing/2014/main" id="{7FB4DBC3-D4B0-4263-AF40-92B7ADD0B1AF}"/>
                </a:ext>
              </a:extLst>
            </p:cNvPr>
            <p:cNvCxnSpPr>
              <a:cxnSpLocks/>
            </p:cNvCxnSpPr>
            <p:nvPr/>
          </p:nvCxnSpPr>
          <p:spPr>
            <a:xfrm>
              <a:off x="399372" y="3565321"/>
              <a:ext cx="90487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ttore diritto 6">
              <a:extLst>
                <a:ext uri="{FF2B5EF4-FFF2-40B4-BE49-F238E27FC236}">
                  <a16:creationId xmlns:a16="http://schemas.microsoft.com/office/drawing/2014/main" id="{F2655A35-ED86-4468-ACC6-F3BA9DF15D3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44616" y="6353667"/>
              <a:ext cx="752588" cy="0"/>
            </a:xfrm>
            <a:prstGeom prst="line">
              <a:avLst/>
            </a:prstGeom>
            <a:ln w="28575">
              <a:solidFill>
                <a:schemeClr val="tx1"/>
              </a:solidFill>
              <a:headEnd type="stealth"/>
              <a:tailEnd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ttangolo 8">
                <a:extLst>
                  <a:ext uri="{FF2B5EF4-FFF2-40B4-BE49-F238E27FC236}">
                    <a16:creationId xmlns:a16="http://schemas.microsoft.com/office/drawing/2014/main" id="{F368FED5-0FE1-435E-B654-D567FA1FF54E}"/>
                  </a:ext>
                </a:extLst>
              </p:cNvPr>
              <p:cNvSpPr/>
              <p:nvPr/>
            </p:nvSpPr>
            <p:spPr>
              <a:xfrm>
                <a:off x="2616601" y="871217"/>
                <a:ext cx="1202893" cy="6439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it-IT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𝑞</m:t>
                          </m:r>
                        </m:num>
                        <m:den>
                          <m:sSub>
                            <m:sSubPr>
                              <m:ctrlPr>
                                <a:rPr lang="it-IT" i="1" dirty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i="1" dirty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it-IT" i="1" dirty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sub>
                          </m:sSub>
                          <m:sSub>
                            <m:sSubPr>
                              <m:ctrlPr>
                                <a:rPr lang="it-IT" i="1" dirty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i="1" dirty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i="1" dirty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01</m:t>
                              </m:r>
                            </m:sub>
                          </m:sSub>
                        </m:den>
                      </m:f>
                      <m:r>
                        <a:rPr lang="it-IT" i="1" dirty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it-IT" b="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9" name="Rettangolo 8">
                <a:extLst>
                  <a:ext uri="{FF2B5EF4-FFF2-40B4-BE49-F238E27FC236}">
                    <a16:creationId xmlns:a16="http://schemas.microsoft.com/office/drawing/2014/main" id="{F368FED5-0FE1-435E-B654-D567FA1FF5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6601" y="871217"/>
                <a:ext cx="1202893" cy="64395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ttangolo 9">
                <a:extLst>
                  <a:ext uri="{FF2B5EF4-FFF2-40B4-BE49-F238E27FC236}">
                    <a16:creationId xmlns:a16="http://schemas.microsoft.com/office/drawing/2014/main" id="{1A2BF0DF-288B-4B5C-971B-BBF5F9958101}"/>
                  </a:ext>
                </a:extLst>
              </p:cNvPr>
              <p:cNvSpPr/>
              <p:nvPr/>
            </p:nvSpPr>
            <p:spPr>
              <a:xfrm>
                <a:off x="6610690" y="927986"/>
                <a:ext cx="985333" cy="6579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05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04</m:t>
                              </m:r>
                            </m:sub>
                          </m:sSub>
                        </m:den>
                      </m:f>
                      <m:r>
                        <a:rPr lang="it-IT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=2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0" name="Rettangolo 9">
                <a:extLst>
                  <a:ext uri="{FF2B5EF4-FFF2-40B4-BE49-F238E27FC236}">
                    <a16:creationId xmlns:a16="http://schemas.microsoft.com/office/drawing/2014/main" id="{1A2BF0DF-288B-4B5C-971B-BBF5F995810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0690" y="927986"/>
                <a:ext cx="985333" cy="65793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ttangolo 11">
                <a:extLst>
                  <a:ext uri="{FF2B5EF4-FFF2-40B4-BE49-F238E27FC236}">
                    <a16:creationId xmlns:a16="http://schemas.microsoft.com/office/drawing/2014/main" id="{CFE76AB2-F553-4071-A1D6-5B9AFAF80779}"/>
                  </a:ext>
                </a:extLst>
              </p:cNvPr>
              <p:cNvSpPr/>
              <p:nvPr/>
            </p:nvSpPr>
            <p:spPr>
              <a:xfrm>
                <a:off x="10387221" y="1154049"/>
                <a:ext cx="144603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𝑎</m:t>
                          </m:r>
                        </m:sub>
                      </m:sSub>
                      <m:r>
                        <a:rPr lang="it-IT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it-IT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60</m:t>
                      </m:r>
                      <m:r>
                        <a:rPr lang="it-IT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it-IT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kPa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2" name="Rettangolo 11">
                <a:extLst>
                  <a:ext uri="{FF2B5EF4-FFF2-40B4-BE49-F238E27FC236}">
                    <a16:creationId xmlns:a16="http://schemas.microsoft.com/office/drawing/2014/main" id="{CFE76AB2-F553-4071-A1D6-5B9AFAF807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87221" y="1154049"/>
                <a:ext cx="1446037" cy="369332"/>
              </a:xfrm>
              <a:prstGeom prst="rect">
                <a:avLst/>
              </a:prstGeom>
              <a:blipFill>
                <a:blip r:embed="rId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ttangolo 12">
                <a:extLst>
                  <a:ext uri="{FF2B5EF4-FFF2-40B4-BE49-F238E27FC236}">
                    <a16:creationId xmlns:a16="http://schemas.microsoft.com/office/drawing/2014/main" id="{74C37061-EA85-4FF5-80CC-AFA52B552C59}"/>
                  </a:ext>
                </a:extLst>
              </p:cNvPr>
              <p:cNvSpPr/>
              <p:nvPr/>
            </p:nvSpPr>
            <p:spPr>
              <a:xfrm>
                <a:off x="1249689" y="5629601"/>
                <a:ext cx="4241289" cy="7040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bSup>
                      <m:r>
                        <a:rPr lang="it-IT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−1)</m:t>
                              </m:r>
                            </m:sup>
                          </m:sSubSup>
                          <m:sSup>
                            <m:sSup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it-IT">
                                  <a:latin typeface="Cambria Math" panose="02040503050406030204" pitchFamily="18" charset="0"/>
                                </a:rPr>
                                <m:t>err</m:t>
                              </m:r>
                            </m:e>
                            <m:sup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−2)</m:t>
                              </m:r>
                            </m:sup>
                          </m:sSup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−2)</m:t>
                              </m:r>
                            </m:sup>
                          </m:sSubSup>
                          <m:sSup>
                            <m:sSup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it-IT">
                                  <a:latin typeface="Cambria Math" panose="02040503050406030204" pitchFamily="18" charset="0"/>
                                </a:rPr>
                                <m:t>err</m:t>
                              </m:r>
                            </m:e>
                            <m:sup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−1)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it-IT">
                                  <a:latin typeface="Cambria Math" panose="02040503050406030204" pitchFamily="18" charset="0"/>
                                </a:rPr>
                                <m:t>err</m:t>
                              </m:r>
                            </m:e>
                            <m:sup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−2)</m:t>
                              </m:r>
                            </m:sup>
                          </m:sSup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it-IT">
                                  <a:latin typeface="Cambria Math" panose="02040503050406030204" pitchFamily="18" charset="0"/>
                                </a:rPr>
                                <m:t>err</m:t>
                              </m:r>
                            </m:e>
                            <m:sup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−1)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3" name="Rettangolo 12">
                <a:extLst>
                  <a:ext uri="{FF2B5EF4-FFF2-40B4-BE49-F238E27FC236}">
                    <a16:creationId xmlns:a16="http://schemas.microsoft.com/office/drawing/2014/main" id="{74C37061-EA85-4FF5-80CC-AFA52B552C5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9689" y="5629601"/>
                <a:ext cx="4241289" cy="70403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5566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o 3">
            <a:extLst>
              <a:ext uri="{FF2B5EF4-FFF2-40B4-BE49-F238E27FC236}">
                <a16:creationId xmlns:a16="http://schemas.microsoft.com/office/drawing/2014/main" id="{91CA1066-4E7B-4EDF-B386-79D43AE51152}"/>
              </a:ext>
            </a:extLst>
          </p:cNvPr>
          <p:cNvGrpSpPr>
            <a:grpSpLocks noChangeAspect="1"/>
          </p:cNvGrpSpPr>
          <p:nvPr/>
        </p:nvGrpSpPr>
        <p:grpSpPr>
          <a:xfrm>
            <a:off x="7495896" y="394351"/>
            <a:ext cx="4386068" cy="1055183"/>
            <a:chOff x="3402151" y="5205990"/>
            <a:chExt cx="5244966" cy="1185383"/>
          </a:xfrm>
        </p:grpSpPr>
        <p:sp>
          <p:nvSpPr>
            <p:cNvPr id="5" name="Figura a mano libera: forma 4">
              <a:extLst>
                <a:ext uri="{FF2B5EF4-FFF2-40B4-BE49-F238E27FC236}">
                  <a16:creationId xmlns:a16="http://schemas.microsoft.com/office/drawing/2014/main" id="{D43E802B-5A92-4873-8CA2-FF932350D0A8}"/>
                </a:ext>
              </a:extLst>
            </p:cNvPr>
            <p:cNvSpPr/>
            <p:nvPr/>
          </p:nvSpPr>
          <p:spPr>
            <a:xfrm>
              <a:off x="3612278" y="5205990"/>
              <a:ext cx="1066800" cy="594729"/>
            </a:xfrm>
            <a:custGeom>
              <a:avLst/>
              <a:gdLst>
                <a:gd name="connsiteX0" fmla="*/ 0 w 1066800"/>
                <a:gd name="connsiteY0" fmla="*/ 0 h 594729"/>
                <a:gd name="connsiteX1" fmla="*/ 123825 w 1066800"/>
                <a:gd name="connsiteY1" fmla="*/ 121444 h 594729"/>
                <a:gd name="connsiteX2" fmla="*/ 219075 w 1066800"/>
                <a:gd name="connsiteY2" fmla="*/ 259556 h 594729"/>
                <a:gd name="connsiteX3" fmla="*/ 283369 w 1066800"/>
                <a:gd name="connsiteY3" fmla="*/ 359569 h 594729"/>
                <a:gd name="connsiteX4" fmla="*/ 381000 w 1066800"/>
                <a:gd name="connsiteY4" fmla="*/ 483394 h 594729"/>
                <a:gd name="connsiteX5" fmla="*/ 469107 w 1066800"/>
                <a:gd name="connsiteY5" fmla="*/ 561975 h 594729"/>
                <a:gd name="connsiteX6" fmla="*/ 542925 w 1066800"/>
                <a:gd name="connsiteY6" fmla="*/ 592931 h 594729"/>
                <a:gd name="connsiteX7" fmla="*/ 604838 w 1066800"/>
                <a:gd name="connsiteY7" fmla="*/ 588169 h 594729"/>
                <a:gd name="connsiteX8" fmla="*/ 676275 w 1066800"/>
                <a:gd name="connsiteY8" fmla="*/ 564356 h 594729"/>
                <a:gd name="connsiteX9" fmla="*/ 752475 w 1066800"/>
                <a:gd name="connsiteY9" fmla="*/ 519113 h 594729"/>
                <a:gd name="connsiteX10" fmla="*/ 866775 w 1066800"/>
                <a:gd name="connsiteY10" fmla="*/ 409575 h 594729"/>
                <a:gd name="connsiteX11" fmla="*/ 933450 w 1066800"/>
                <a:gd name="connsiteY11" fmla="*/ 361950 h 594729"/>
                <a:gd name="connsiteX12" fmla="*/ 983457 w 1066800"/>
                <a:gd name="connsiteY12" fmla="*/ 338138 h 594729"/>
                <a:gd name="connsiteX13" fmla="*/ 1066800 w 1066800"/>
                <a:gd name="connsiteY13" fmla="*/ 338138 h 594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66800" h="594729">
                  <a:moveTo>
                    <a:pt x="0" y="0"/>
                  </a:moveTo>
                  <a:cubicBezTo>
                    <a:pt x="43656" y="39092"/>
                    <a:pt x="87313" y="78185"/>
                    <a:pt x="123825" y="121444"/>
                  </a:cubicBezTo>
                  <a:cubicBezTo>
                    <a:pt x="160338" y="164703"/>
                    <a:pt x="192484" y="219869"/>
                    <a:pt x="219075" y="259556"/>
                  </a:cubicBezTo>
                  <a:cubicBezTo>
                    <a:pt x="245666" y="299243"/>
                    <a:pt x="256382" y="322263"/>
                    <a:pt x="283369" y="359569"/>
                  </a:cubicBezTo>
                  <a:cubicBezTo>
                    <a:pt x="310357" y="396875"/>
                    <a:pt x="350044" y="449660"/>
                    <a:pt x="381000" y="483394"/>
                  </a:cubicBezTo>
                  <a:cubicBezTo>
                    <a:pt x="411956" y="517128"/>
                    <a:pt x="442120" y="543719"/>
                    <a:pt x="469107" y="561975"/>
                  </a:cubicBezTo>
                  <a:cubicBezTo>
                    <a:pt x="496094" y="580231"/>
                    <a:pt x="520303" y="588565"/>
                    <a:pt x="542925" y="592931"/>
                  </a:cubicBezTo>
                  <a:cubicBezTo>
                    <a:pt x="565547" y="597297"/>
                    <a:pt x="582613" y="592932"/>
                    <a:pt x="604838" y="588169"/>
                  </a:cubicBezTo>
                  <a:cubicBezTo>
                    <a:pt x="627063" y="583407"/>
                    <a:pt x="651669" y="575865"/>
                    <a:pt x="676275" y="564356"/>
                  </a:cubicBezTo>
                  <a:cubicBezTo>
                    <a:pt x="700881" y="552847"/>
                    <a:pt x="720725" y="544910"/>
                    <a:pt x="752475" y="519113"/>
                  </a:cubicBezTo>
                  <a:cubicBezTo>
                    <a:pt x="784225" y="493316"/>
                    <a:pt x="836612" y="435769"/>
                    <a:pt x="866775" y="409575"/>
                  </a:cubicBezTo>
                  <a:cubicBezTo>
                    <a:pt x="896938" y="383381"/>
                    <a:pt x="914003" y="373856"/>
                    <a:pt x="933450" y="361950"/>
                  </a:cubicBezTo>
                  <a:cubicBezTo>
                    <a:pt x="952897" y="350044"/>
                    <a:pt x="961232" y="342107"/>
                    <a:pt x="983457" y="338138"/>
                  </a:cubicBezTo>
                  <a:cubicBezTo>
                    <a:pt x="1005682" y="334169"/>
                    <a:pt x="1036241" y="336153"/>
                    <a:pt x="1066800" y="338138"/>
                  </a:cubicBez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6" name="Connettore diritto 5">
              <a:extLst>
                <a:ext uri="{FF2B5EF4-FFF2-40B4-BE49-F238E27FC236}">
                  <a16:creationId xmlns:a16="http://schemas.microsoft.com/office/drawing/2014/main" id="{54D5EF2A-A588-4DD0-984C-39244E0EC75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79078" y="5542776"/>
              <a:ext cx="3701351" cy="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ttore diritto 6">
              <a:extLst>
                <a:ext uri="{FF2B5EF4-FFF2-40B4-BE49-F238E27FC236}">
                  <a16:creationId xmlns:a16="http://schemas.microsoft.com/office/drawing/2014/main" id="{0D3ADE4A-6FBB-4488-BEA7-D57ED8932108}"/>
                </a:ext>
              </a:extLst>
            </p:cNvPr>
            <p:cNvCxnSpPr>
              <a:cxnSpLocks/>
            </p:cNvCxnSpPr>
            <p:nvPr/>
          </p:nvCxnSpPr>
          <p:spPr>
            <a:xfrm>
              <a:off x="3402151" y="6374913"/>
              <a:ext cx="5244966" cy="0"/>
            </a:xfrm>
            <a:prstGeom prst="line">
              <a:avLst/>
            </a:prstGeom>
            <a:ln w="19050">
              <a:solidFill>
                <a:schemeClr val="tx1"/>
              </a:solidFill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ttore diritto 7">
              <a:extLst>
                <a:ext uri="{FF2B5EF4-FFF2-40B4-BE49-F238E27FC236}">
                  <a16:creationId xmlns:a16="http://schemas.microsoft.com/office/drawing/2014/main" id="{1DDC31DF-E260-43EF-BB9C-C1A0C71FD261}"/>
                </a:ext>
              </a:extLst>
            </p:cNvPr>
            <p:cNvCxnSpPr>
              <a:cxnSpLocks/>
              <a:stCxn id="5" idx="6"/>
            </p:cNvCxnSpPr>
            <p:nvPr/>
          </p:nvCxnSpPr>
          <p:spPr>
            <a:xfrm flipH="1">
              <a:off x="4145678" y="5798921"/>
              <a:ext cx="9525" cy="592452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ttore diritto 8">
              <a:extLst>
                <a:ext uri="{FF2B5EF4-FFF2-40B4-BE49-F238E27FC236}">
                  <a16:creationId xmlns:a16="http://schemas.microsoft.com/office/drawing/2014/main" id="{E001622E-3B6C-46D7-8805-0B53272BE77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580018" y="5561249"/>
              <a:ext cx="9525" cy="814587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ttore diritto 9">
              <a:extLst>
                <a:ext uri="{FF2B5EF4-FFF2-40B4-BE49-F238E27FC236}">
                  <a16:creationId xmlns:a16="http://schemas.microsoft.com/office/drawing/2014/main" id="{9C8333E2-7944-4820-A960-6F0C7091A3C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368164" y="5535713"/>
              <a:ext cx="9525" cy="814587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CasellaDiTesto 10">
                  <a:extLst>
                    <a:ext uri="{FF2B5EF4-FFF2-40B4-BE49-F238E27FC236}">
                      <a16:creationId xmlns:a16="http://schemas.microsoft.com/office/drawing/2014/main" id="{D86FD83F-2765-49A3-9D31-557B2D8E0683}"/>
                    </a:ext>
                  </a:extLst>
                </p:cNvPr>
                <p:cNvSpPr txBox="1"/>
                <p:nvPr/>
              </p:nvSpPr>
              <p:spPr>
                <a:xfrm>
                  <a:off x="4089607" y="5499149"/>
                  <a:ext cx="18113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it-IT" dirty="0"/>
                </a:p>
              </p:txBody>
            </p:sp>
          </mc:Choice>
          <mc:Fallback xmlns="">
            <p:sp>
              <p:nvSpPr>
                <p:cNvPr id="11" name="CasellaDiTesto 10">
                  <a:extLst>
                    <a:ext uri="{FF2B5EF4-FFF2-40B4-BE49-F238E27FC236}">
                      <a16:creationId xmlns:a16="http://schemas.microsoft.com/office/drawing/2014/main" id="{D86FD83F-2765-49A3-9D31-557B2D8E068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89607" y="5499149"/>
                  <a:ext cx="181139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48000" r="-44000" b="-19512"/>
                  </a:stretch>
                </a:blipFill>
              </p:spPr>
              <p:txBody>
                <a:bodyPr/>
                <a:lstStyle/>
                <a:p>
                  <a:r>
                    <a:rPr lang="it-I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CasellaDiTesto 11">
                  <a:extLst>
                    <a:ext uri="{FF2B5EF4-FFF2-40B4-BE49-F238E27FC236}">
                      <a16:creationId xmlns:a16="http://schemas.microsoft.com/office/drawing/2014/main" id="{FEB54D68-1FD7-4E45-83D7-EB124B3A6C07}"/>
                    </a:ext>
                  </a:extLst>
                </p:cNvPr>
                <p:cNvSpPr txBox="1"/>
                <p:nvPr/>
              </p:nvSpPr>
              <p:spPr>
                <a:xfrm>
                  <a:off x="4435066" y="5245120"/>
                  <a:ext cx="360676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2 3</m:t>
                        </m:r>
                      </m:oMath>
                    </m:oMathPara>
                  </a14:m>
                  <a:endParaRPr lang="it-IT" dirty="0"/>
                </a:p>
              </p:txBody>
            </p:sp>
          </mc:Choice>
          <mc:Fallback xmlns="">
            <p:sp>
              <p:nvSpPr>
                <p:cNvPr id="12" name="CasellaDiTesto 11">
                  <a:extLst>
                    <a:ext uri="{FF2B5EF4-FFF2-40B4-BE49-F238E27FC236}">
                      <a16:creationId xmlns:a16="http://schemas.microsoft.com/office/drawing/2014/main" id="{FEB54D68-1FD7-4E45-83D7-EB124B3A6C0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35066" y="5245120"/>
                  <a:ext cx="360676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26000" r="-28000" b="-19512"/>
                  </a:stretch>
                </a:blipFill>
              </p:spPr>
              <p:txBody>
                <a:bodyPr/>
                <a:lstStyle/>
                <a:p>
                  <a:r>
                    <a:rPr lang="it-I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CasellaDiTesto 12">
                  <a:extLst>
                    <a:ext uri="{FF2B5EF4-FFF2-40B4-BE49-F238E27FC236}">
                      <a16:creationId xmlns:a16="http://schemas.microsoft.com/office/drawing/2014/main" id="{4791E840-BA4F-4520-BAE7-55B03CD8243B}"/>
                    </a:ext>
                  </a:extLst>
                </p:cNvPr>
                <p:cNvSpPr txBox="1"/>
                <p:nvPr/>
              </p:nvSpPr>
              <p:spPr>
                <a:xfrm>
                  <a:off x="8187826" y="5256154"/>
                  <a:ext cx="360676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4 5</m:t>
                        </m:r>
                      </m:oMath>
                    </m:oMathPara>
                  </a14:m>
                  <a:endParaRPr lang="it-IT" dirty="0"/>
                </a:p>
              </p:txBody>
            </p:sp>
          </mc:Choice>
          <mc:Fallback xmlns="">
            <p:sp>
              <p:nvSpPr>
                <p:cNvPr id="13" name="CasellaDiTesto 12">
                  <a:extLst>
                    <a:ext uri="{FF2B5EF4-FFF2-40B4-BE49-F238E27FC236}">
                      <a16:creationId xmlns:a16="http://schemas.microsoft.com/office/drawing/2014/main" id="{4791E840-BA4F-4520-BAE7-55B03CD8243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87826" y="5256154"/>
                  <a:ext cx="360676" cy="276999"/>
                </a:xfrm>
                <a:prstGeom prst="rect">
                  <a:avLst/>
                </a:prstGeom>
                <a:blipFill>
                  <a:blip r:embed="rId6"/>
                  <a:stretch>
                    <a:fillRect l="-26000" r="-28000" b="-22500"/>
                  </a:stretch>
                </a:blipFill>
              </p:spPr>
              <p:txBody>
                <a:bodyPr/>
                <a:lstStyle/>
                <a:p>
                  <a:r>
                    <a:rPr lang="it-IT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C66139A3-B55C-4DD2-B224-ADACB4FA20BC}"/>
              </a:ext>
            </a:extLst>
          </p:cNvPr>
          <p:cNvSpPr txBox="1"/>
          <p:nvPr/>
        </p:nvSpPr>
        <p:spPr>
          <a:xfrm>
            <a:off x="676988" y="180000"/>
            <a:ext cx="648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it-IT" sz="2000" spc="-15" dirty="0">
                <a:latin typeface="Arial" panose="020B0604020202020204" pitchFamily="34" charset="0"/>
                <a:cs typeface="Arial" panose="020B0604020202020204" pitchFamily="34" charset="0"/>
              </a:rPr>
              <a:t>Si inizia a determinare i punti caratteristici.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ttangolo 22">
                <a:extLst>
                  <a:ext uri="{FF2B5EF4-FFF2-40B4-BE49-F238E27FC236}">
                    <a16:creationId xmlns:a16="http://schemas.microsoft.com/office/drawing/2014/main" id="{3DFDAB97-A3CC-4A45-8356-44A306F7309D}"/>
                  </a:ext>
                </a:extLst>
              </p:cNvPr>
              <p:cNvSpPr/>
              <p:nvPr/>
            </p:nvSpPr>
            <p:spPr>
              <a:xfrm>
                <a:off x="676988" y="1231390"/>
                <a:ext cx="1196994" cy="7208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0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it-IT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=2.0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23" name="Rettangolo 22">
                <a:extLst>
                  <a:ext uri="{FF2B5EF4-FFF2-40B4-BE49-F238E27FC236}">
                    <a16:creationId xmlns:a16="http://schemas.microsoft.com/office/drawing/2014/main" id="{3DFDAB97-A3CC-4A45-8356-44A306F7309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988" y="1231390"/>
                <a:ext cx="1196994" cy="72083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Connettore 2 27">
            <a:extLst>
              <a:ext uri="{FF2B5EF4-FFF2-40B4-BE49-F238E27FC236}">
                <a16:creationId xmlns:a16="http://schemas.microsoft.com/office/drawing/2014/main" id="{AA7CE32C-50D2-4A89-B69D-03074A6374B0}"/>
              </a:ext>
            </a:extLst>
          </p:cNvPr>
          <p:cNvCxnSpPr>
            <a:cxnSpLocks/>
          </p:cNvCxnSpPr>
          <p:nvPr/>
        </p:nvCxnSpPr>
        <p:spPr>
          <a:xfrm>
            <a:off x="1861420" y="1608137"/>
            <a:ext cx="792562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ttangolo 28">
            <a:extLst>
              <a:ext uri="{FF2B5EF4-FFF2-40B4-BE49-F238E27FC236}">
                <a16:creationId xmlns:a16="http://schemas.microsoft.com/office/drawing/2014/main" id="{FE83A2EE-9D56-4AA5-B7E9-BBF3CF279CD0}"/>
              </a:ext>
            </a:extLst>
          </p:cNvPr>
          <p:cNvSpPr/>
          <p:nvPr/>
        </p:nvSpPr>
        <p:spPr>
          <a:xfrm>
            <a:off x="1944955" y="1213161"/>
            <a:ext cx="6254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ISO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CasellaDiTesto 29">
                <a:extLst>
                  <a:ext uri="{FF2B5EF4-FFF2-40B4-BE49-F238E27FC236}">
                    <a16:creationId xmlns:a16="http://schemas.microsoft.com/office/drawing/2014/main" id="{A307A2D2-87DC-4234-B0BD-738B7E334BED}"/>
                  </a:ext>
                </a:extLst>
              </p:cNvPr>
              <p:cNvSpPr txBox="1"/>
              <p:nvPr/>
            </p:nvSpPr>
            <p:spPr>
              <a:xfrm>
                <a:off x="676986" y="675757"/>
                <a:ext cx="2160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2700" algn="just">
                  <a:lnSpc>
                    <a:spcPct val="100000"/>
                  </a:lnSpc>
                  <a:spcBef>
                    <a:spcPts val="100"/>
                  </a:spcBef>
                </a:pPr>
                <a:r>
                  <a:rPr lang="it-IT" sz="2000" u="sng" spc="-15" dirty="0">
                    <a:latin typeface="Arial" panose="020B0604020202020204" pitchFamily="34" charset="0"/>
                    <a:cs typeface="Arial" panose="020B0604020202020204" pitchFamily="34" charset="0"/>
                  </a:rPr>
                  <a:t>Punto</a:t>
                </a:r>
                <a:r>
                  <a:rPr lang="it-IT" sz="2000" spc="-15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it-IT" sz="2000" i="1" spc="-15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   </a:t>
                </a:r>
                <a14:m>
                  <m:oMath xmlns:m="http://schemas.openxmlformats.org/officeDocument/2006/math">
                    <m:r>
                      <a:rPr lang="it-IT" sz="2000" i="1" spc="-15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it-IT" sz="2000" b="0" i="1" spc="-15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it-IT" sz="2000" i="1" spc="-15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</m:e>
                      <m:sub>
                        <m:r>
                          <a:rPr lang="it-IT" sz="2000" b="0" i="1" spc="-15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it-IT" sz="2000" i="1" spc="-15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it-IT" sz="2000" spc="-15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0" name="CasellaDiTesto 29">
                <a:extLst>
                  <a:ext uri="{FF2B5EF4-FFF2-40B4-BE49-F238E27FC236}">
                    <a16:creationId xmlns:a16="http://schemas.microsoft.com/office/drawing/2014/main" id="{A307A2D2-87DC-4234-B0BD-738B7E334B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986" y="675757"/>
                <a:ext cx="2160000" cy="400110"/>
              </a:xfrm>
              <a:prstGeom prst="rect">
                <a:avLst/>
              </a:prstGeom>
              <a:blipFill>
                <a:blip r:embed="rId8"/>
                <a:stretch>
                  <a:fillRect l="-2260" t="-9231" b="-2769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ttangolo 31">
                <a:extLst>
                  <a:ext uri="{FF2B5EF4-FFF2-40B4-BE49-F238E27FC236}">
                    <a16:creationId xmlns:a16="http://schemas.microsoft.com/office/drawing/2014/main" id="{EC706ED0-7071-43E3-A7AF-A60ED6358E51}"/>
                  </a:ext>
                </a:extLst>
              </p:cNvPr>
              <p:cNvSpPr/>
              <p:nvPr/>
            </p:nvSpPr>
            <p:spPr>
              <a:xfrm>
                <a:off x="1732811" y="1708918"/>
                <a:ext cx="106234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it-IT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𝑀</m:t>
                      </m:r>
                      <m:r>
                        <a:rPr lang="it-IT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&lt;1)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32" name="Rettangolo 31">
                <a:extLst>
                  <a:ext uri="{FF2B5EF4-FFF2-40B4-BE49-F238E27FC236}">
                    <a16:creationId xmlns:a16="http://schemas.microsoft.com/office/drawing/2014/main" id="{EC706ED0-7071-43E3-A7AF-A60ED6358E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2811" y="1708918"/>
                <a:ext cx="1062342" cy="369332"/>
              </a:xfrm>
              <a:prstGeom prst="rect">
                <a:avLst/>
              </a:prstGeom>
              <a:blipFill>
                <a:blip r:embed="rId9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ttangolo 32">
                <a:extLst>
                  <a:ext uri="{FF2B5EF4-FFF2-40B4-BE49-F238E27FC236}">
                    <a16:creationId xmlns:a16="http://schemas.microsoft.com/office/drawing/2014/main" id="{FB6A2397-BEED-46BE-AAFF-EDD5FD550149}"/>
                  </a:ext>
                </a:extLst>
              </p:cNvPr>
              <p:cNvSpPr/>
              <p:nvPr/>
            </p:nvSpPr>
            <p:spPr>
              <a:xfrm>
                <a:off x="3278770" y="872943"/>
                <a:ext cx="84164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𝑀</m:t>
                          </m:r>
                        </m:e>
                        <m:sub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𝐶</m:t>
                          </m:r>
                        </m:sub>
                      </m:sSub>
                      <m:r>
                        <a:rPr lang="it-IT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33" name="Rettangolo 32">
                <a:extLst>
                  <a:ext uri="{FF2B5EF4-FFF2-40B4-BE49-F238E27FC236}">
                    <a16:creationId xmlns:a16="http://schemas.microsoft.com/office/drawing/2014/main" id="{FB6A2397-BEED-46BE-AAFF-EDD5FD55014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8770" y="872943"/>
                <a:ext cx="841641" cy="4001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ttangolo 33">
                <a:extLst>
                  <a:ext uri="{FF2B5EF4-FFF2-40B4-BE49-F238E27FC236}">
                    <a16:creationId xmlns:a16="http://schemas.microsoft.com/office/drawing/2014/main" id="{ECA13360-8F8C-4A1B-8B3B-40258528C7B1}"/>
                  </a:ext>
                </a:extLst>
              </p:cNvPr>
              <p:cNvSpPr/>
              <p:nvPr/>
            </p:nvSpPr>
            <p:spPr>
              <a:xfrm>
                <a:off x="3347251" y="1412178"/>
                <a:ext cx="773160" cy="6716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𝐶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it-IT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34" name="Rettangolo 33">
                <a:extLst>
                  <a:ext uri="{FF2B5EF4-FFF2-40B4-BE49-F238E27FC236}">
                    <a16:creationId xmlns:a16="http://schemas.microsoft.com/office/drawing/2014/main" id="{ECA13360-8F8C-4A1B-8B3B-40258528C7B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251" y="1412178"/>
                <a:ext cx="773160" cy="67165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ttangolo 34">
                <a:extLst>
                  <a:ext uri="{FF2B5EF4-FFF2-40B4-BE49-F238E27FC236}">
                    <a16:creationId xmlns:a16="http://schemas.microsoft.com/office/drawing/2014/main" id="{EB1AB96A-CA9A-43BB-ABB5-03C2AD143F42}"/>
                  </a:ext>
                </a:extLst>
              </p:cNvPr>
              <p:cNvSpPr/>
              <p:nvPr/>
            </p:nvSpPr>
            <p:spPr>
              <a:xfrm>
                <a:off x="5232400" y="1387620"/>
                <a:ext cx="763349" cy="720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𝐶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it-IT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35" name="Rettangolo 34">
                <a:extLst>
                  <a:ext uri="{FF2B5EF4-FFF2-40B4-BE49-F238E27FC236}">
                    <a16:creationId xmlns:a16="http://schemas.microsoft.com/office/drawing/2014/main" id="{EB1AB96A-CA9A-43BB-ABB5-03C2AD143F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2400" y="1387620"/>
                <a:ext cx="763349" cy="72077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ttangolo 35">
                <a:extLst>
                  <a:ext uri="{FF2B5EF4-FFF2-40B4-BE49-F238E27FC236}">
                    <a16:creationId xmlns:a16="http://schemas.microsoft.com/office/drawing/2014/main" id="{0229FDC9-DC63-406E-A5A1-E34D13176D0A}"/>
                  </a:ext>
                </a:extLst>
              </p:cNvPr>
              <p:cNvSpPr/>
              <p:nvPr/>
            </p:nvSpPr>
            <p:spPr>
              <a:xfrm>
                <a:off x="4068538" y="867227"/>
                <a:ext cx="86594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0.306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36" name="Rettangolo 35">
                <a:extLst>
                  <a:ext uri="{FF2B5EF4-FFF2-40B4-BE49-F238E27FC236}">
                    <a16:creationId xmlns:a16="http://schemas.microsoft.com/office/drawing/2014/main" id="{0229FDC9-DC63-406E-A5A1-E34D13176D0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8538" y="867227"/>
                <a:ext cx="865943" cy="40011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ttangolo 37">
                <a:extLst>
                  <a:ext uri="{FF2B5EF4-FFF2-40B4-BE49-F238E27FC236}">
                    <a16:creationId xmlns:a16="http://schemas.microsoft.com/office/drawing/2014/main" id="{660EB209-D461-4FEA-A083-AB0499D3C7D4}"/>
                  </a:ext>
                </a:extLst>
              </p:cNvPr>
              <p:cNvSpPr/>
              <p:nvPr/>
            </p:nvSpPr>
            <p:spPr>
              <a:xfrm>
                <a:off x="4068538" y="1528902"/>
                <a:ext cx="86594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0.937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38" name="Rettangolo 37">
                <a:extLst>
                  <a:ext uri="{FF2B5EF4-FFF2-40B4-BE49-F238E27FC236}">
                    <a16:creationId xmlns:a16="http://schemas.microsoft.com/office/drawing/2014/main" id="{660EB209-D461-4FEA-A083-AB0499D3C7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8538" y="1528902"/>
                <a:ext cx="865943" cy="40011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ttangolo 38">
                <a:extLst>
                  <a:ext uri="{FF2B5EF4-FFF2-40B4-BE49-F238E27FC236}">
                    <a16:creationId xmlns:a16="http://schemas.microsoft.com/office/drawing/2014/main" id="{A555BC58-9B56-44D2-B8ED-34C5F39195A0}"/>
                  </a:ext>
                </a:extLst>
              </p:cNvPr>
              <p:cNvSpPr/>
              <p:nvPr/>
            </p:nvSpPr>
            <p:spPr>
              <a:xfrm>
                <a:off x="5995749" y="1528902"/>
                <a:ext cx="86594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0.982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39" name="Rettangolo 38">
                <a:extLst>
                  <a:ext uri="{FF2B5EF4-FFF2-40B4-BE49-F238E27FC236}">
                    <a16:creationId xmlns:a16="http://schemas.microsoft.com/office/drawing/2014/main" id="{A555BC58-9B56-44D2-B8ED-34C5F39195A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5749" y="1528902"/>
                <a:ext cx="865943" cy="40011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ttangolo 51">
                <a:extLst>
                  <a:ext uri="{FF2B5EF4-FFF2-40B4-BE49-F238E27FC236}">
                    <a16:creationId xmlns:a16="http://schemas.microsoft.com/office/drawing/2014/main" id="{DCBD0108-3F29-46F4-8BD0-D6A005675D64}"/>
                  </a:ext>
                </a:extLst>
              </p:cNvPr>
              <p:cNvSpPr/>
              <p:nvPr/>
            </p:nvSpPr>
            <p:spPr>
              <a:xfrm>
                <a:off x="676988" y="3037558"/>
                <a:ext cx="1196994" cy="7208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0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it-IT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=2.0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52" name="Rettangolo 51">
                <a:extLst>
                  <a:ext uri="{FF2B5EF4-FFF2-40B4-BE49-F238E27FC236}">
                    <a16:creationId xmlns:a16="http://schemas.microsoft.com/office/drawing/2014/main" id="{DCBD0108-3F29-46F4-8BD0-D6A005675D6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988" y="3037558"/>
                <a:ext cx="1196994" cy="720838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3" name="Connettore 2 52">
            <a:extLst>
              <a:ext uri="{FF2B5EF4-FFF2-40B4-BE49-F238E27FC236}">
                <a16:creationId xmlns:a16="http://schemas.microsoft.com/office/drawing/2014/main" id="{902DF83E-4423-42E2-9B3B-E37921EA8283}"/>
              </a:ext>
            </a:extLst>
          </p:cNvPr>
          <p:cNvCxnSpPr>
            <a:cxnSpLocks/>
          </p:cNvCxnSpPr>
          <p:nvPr/>
        </p:nvCxnSpPr>
        <p:spPr>
          <a:xfrm>
            <a:off x="1861420" y="3414305"/>
            <a:ext cx="792562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ttangolo 53">
            <a:extLst>
              <a:ext uri="{FF2B5EF4-FFF2-40B4-BE49-F238E27FC236}">
                <a16:creationId xmlns:a16="http://schemas.microsoft.com/office/drawing/2014/main" id="{44D1C65A-9080-491A-A31F-1F907313C250}"/>
              </a:ext>
            </a:extLst>
          </p:cNvPr>
          <p:cNvSpPr/>
          <p:nvPr/>
        </p:nvSpPr>
        <p:spPr>
          <a:xfrm>
            <a:off x="1944955" y="3019329"/>
            <a:ext cx="6254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ISO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CasellaDiTesto 54">
                <a:extLst>
                  <a:ext uri="{FF2B5EF4-FFF2-40B4-BE49-F238E27FC236}">
                    <a16:creationId xmlns:a16="http://schemas.microsoft.com/office/drawing/2014/main" id="{0EBBD7AF-B35D-4637-9E15-21225BE2932A}"/>
                  </a:ext>
                </a:extLst>
              </p:cNvPr>
              <p:cNvSpPr txBox="1"/>
              <p:nvPr/>
            </p:nvSpPr>
            <p:spPr>
              <a:xfrm>
                <a:off x="676986" y="2481925"/>
                <a:ext cx="2160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2700" algn="just">
                  <a:lnSpc>
                    <a:spcPct val="100000"/>
                  </a:lnSpc>
                  <a:spcBef>
                    <a:spcPts val="100"/>
                  </a:spcBef>
                </a:pPr>
                <a:r>
                  <a:rPr lang="it-IT" sz="2000" u="sng" spc="-15" dirty="0">
                    <a:latin typeface="Arial" panose="020B0604020202020204" pitchFamily="34" charset="0"/>
                    <a:cs typeface="Arial" panose="020B0604020202020204" pitchFamily="34" charset="0"/>
                  </a:rPr>
                  <a:t>Punto</a:t>
                </a:r>
                <a:r>
                  <a:rPr lang="it-IT" sz="2000" spc="-15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it-IT" sz="2000" i="1" spc="-15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  </a:t>
                </a:r>
                <a14:m>
                  <m:oMath xmlns:m="http://schemas.openxmlformats.org/officeDocument/2006/math">
                    <m:r>
                      <a:rPr lang="it-IT" sz="2000" i="1" spc="-15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it-IT" sz="2000" b="0" i="1" spc="-15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it-IT" sz="2000" i="1" spc="-15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</m:e>
                      <m:sub>
                        <m:r>
                          <a:rPr lang="it-IT" sz="2000" b="0" i="1" spc="-15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  <m:r>
                      <a:rPr lang="it-IT" sz="2000" i="1" spc="-15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it-IT" sz="2000" i="1" spc="-15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5" name="CasellaDiTesto 54">
                <a:extLst>
                  <a:ext uri="{FF2B5EF4-FFF2-40B4-BE49-F238E27FC236}">
                    <a16:creationId xmlns:a16="http://schemas.microsoft.com/office/drawing/2014/main" id="{0EBBD7AF-B35D-4637-9E15-21225BE293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986" y="2481925"/>
                <a:ext cx="2160000" cy="400110"/>
              </a:xfrm>
              <a:prstGeom prst="rect">
                <a:avLst/>
              </a:prstGeom>
              <a:blipFill>
                <a:blip r:embed="rId17"/>
                <a:stretch>
                  <a:fillRect l="-2260" t="-7576" b="-25758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ttangolo 55">
                <a:extLst>
                  <a:ext uri="{FF2B5EF4-FFF2-40B4-BE49-F238E27FC236}">
                    <a16:creationId xmlns:a16="http://schemas.microsoft.com/office/drawing/2014/main" id="{E3997A27-AC9F-4F24-A242-60DBD934091A}"/>
                  </a:ext>
                </a:extLst>
              </p:cNvPr>
              <p:cNvSpPr/>
              <p:nvPr/>
            </p:nvSpPr>
            <p:spPr>
              <a:xfrm>
                <a:off x="1732811" y="3515086"/>
                <a:ext cx="106234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it-IT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𝑀</m:t>
                      </m:r>
                      <m:r>
                        <a:rPr lang="it-IT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&gt;1)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56" name="Rettangolo 55">
                <a:extLst>
                  <a:ext uri="{FF2B5EF4-FFF2-40B4-BE49-F238E27FC236}">
                    <a16:creationId xmlns:a16="http://schemas.microsoft.com/office/drawing/2014/main" id="{E3997A27-AC9F-4F24-A242-60DBD934091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2811" y="3515086"/>
                <a:ext cx="1062342" cy="369332"/>
              </a:xfrm>
              <a:prstGeom prst="rect">
                <a:avLst/>
              </a:prstGeom>
              <a:blipFill>
                <a:blip r:embed="rId18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ttangolo 56">
                <a:extLst>
                  <a:ext uri="{FF2B5EF4-FFF2-40B4-BE49-F238E27FC236}">
                    <a16:creationId xmlns:a16="http://schemas.microsoft.com/office/drawing/2014/main" id="{792021BB-4CF6-43E5-A426-80C62F4F059A}"/>
                  </a:ext>
                </a:extLst>
              </p:cNvPr>
              <p:cNvSpPr/>
              <p:nvPr/>
            </p:nvSpPr>
            <p:spPr>
              <a:xfrm>
                <a:off x="3278770" y="2679111"/>
                <a:ext cx="84164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𝑀</m:t>
                          </m:r>
                        </m:e>
                        <m:sub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𝑋</m:t>
                          </m:r>
                        </m:sub>
                      </m:sSub>
                      <m:r>
                        <a:rPr lang="it-IT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57" name="Rettangolo 56">
                <a:extLst>
                  <a:ext uri="{FF2B5EF4-FFF2-40B4-BE49-F238E27FC236}">
                    <a16:creationId xmlns:a16="http://schemas.microsoft.com/office/drawing/2014/main" id="{792021BB-4CF6-43E5-A426-80C62F4F059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8770" y="2679111"/>
                <a:ext cx="841641" cy="40011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ttangolo 57">
                <a:extLst>
                  <a:ext uri="{FF2B5EF4-FFF2-40B4-BE49-F238E27FC236}">
                    <a16:creationId xmlns:a16="http://schemas.microsoft.com/office/drawing/2014/main" id="{BBA1A2F9-D861-43A6-ADB1-A39704B218C7}"/>
                  </a:ext>
                </a:extLst>
              </p:cNvPr>
              <p:cNvSpPr/>
              <p:nvPr/>
            </p:nvSpPr>
            <p:spPr>
              <a:xfrm>
                <a:off x="3347251" y="3218346"/>
                <a:ext cx="781624" cy="6716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𝑋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it-IT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58" name="Rettangolo 57">
                <a:extLst>
                  <a:ext uri="{FF2B5EF4-FFF2-40B4-BE49-F238E27FC236}">
                    <a16:creationId xmlns:a16="http://schemas.microsoft.com/office/drawing/2014/main" id="{BBA1A2F9-D861-43A6-ADB1-A39704B218C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251" y="3218346"/>
                <a:ext cx="781624" cy="671659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ttangolo 58">
                <a:extLst>
                  <a:ext uri="{FF2B5EF4-FFF2-40B4-BE49-F238E27FC236}">
                    <a16:creationId xmlns:a16="http://schemas.microsoft.com/office/drawing/2014/main" id="{E732E1D6-9921-4D3C-A43B-10F27BF08E10}"/>
                  </a:ext>
                </a:extLst>
              </p:cNvPr>
              <p:cNvSpPr/>
              <p:nvPr/>
            </p:nvSpPr>
            <p:spPr>
              <a:xfrm>
                <a:off x="5232400" y="3193788"/>
                <a:ext cx="763349" cy="720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𝑋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it-IT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59" name="Rettangolo 58">
                <a:extLst>
                  <a:ext uri="{FF2B5EF4-FFF2-40B4-BE49-F238E27FC236}">
                    <a16:creationId xmlns:a16="http://schemas.microsoft.com/office/drawing/2014/main" id="{E732E1D6-9921-4D3C-A43B-10F27BF08E1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2400" y="3193788"/>
                <a:ext cx="763349" cy="720775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ttangolo 59">
                <a:extLst>
                  <a:ext uri="{FF2B5EF4-FFF2-40B4-BE49-F238E27FC236}">
                    <a16:creationId xmlns:a16="http://schemas.microsoft.com/office/drawing/2014/main" id="{1E11A1BD-1F85-471F-87C4-6F4507AC88EB}"/>
                  </a:ext>
                </a:extLst>
              </p:cNvPr>
              <p:cNvSpPr/>
              <p:nvPr/>
            </p:nvSpPr>
            <p:spPr>
              <a:xfrm>
                <a:off x="4068538" y="2673395"/>
                <a:ext cx="86594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2.197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60" name="Rettangolo 59">
                <a:extLst>
                  <a:ext uri="{FF2B5EF4-FFF2-40B4-BE49-F238E27FC236}">
                    <a16:creationId xmlns:a16="http://schemas.microsoft.com/office/drawing/2014/main" id="{1E11A1BD-1F85-471F-87C4-6F4507AC88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8538" y="2673395"/>
                <a:ext cx="865943" cy="400110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Rettangolo 60">
                <a:extLst>
                  <a:ext uri="{FF2B5EF4-FFF2-40B4-BE49-F238E27FC236}">
                    <a16:creationId xmlns:a16="http://schemas.microsoft.com/office/drawing/2014/main" id="{D2DDC0BC-F089-4C2D-A557-77880E38844D}"/>
                  </a:ext>
                </a:extLst>
              </p:cNvPr>
              <p:cNvSpPr/>
              <p:nvPr/>
            </p:nvSpPr>
            <p:spPr>
              <a:xfrm>
                <a:off x="4068538" y="3335070"/>
                <a:ext cx="100860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0.0939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61" name="Rettangolo 60">
                <a:extLst>
                  <a:ext uri="{FF2B5EF4-FFF2-40B4-BE49-F238E27FC236}">
                    <a16:creationId xmlns:a16="http://schemas.microsoft.com/office/drawing/2014/main" id="{D2DDC0BC-F089-4C2D-A557-77880E38844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8538" y="3335070"/>
                <a:ext cx="1008609" cy="400110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ttangolo 61">
                <a:extLst>
                  <a:ext uri="{FF2B5EF4-FFF2-40B4-BE49-F238E27FC236}">
                    <a16:creationId xmlns:a16="http://schemas.microsoft.com/office/drawing/2014/main" id="{C020D288-4DF7-44B5-ABE5-3AB0FBC38438}"/>
                  </a:ext>
                </a:extLst>
              </p:cNvPr>
              <p:cNvSpPr/>
              <p:nvPr/>
            </p:nvSpPr>
            <p:spPr>
              <a:xfrm>
                <a:off x="5995749" y="3335070"/>
                <a:ext cx="86594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0.509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62" name="Rettangolo 61">
                <a:extLst>
                  <a:ext uri="{FF2B5EF4-FFF2-40B4-BE49-F238E27FC236}">
                    <a16:creationId xmlns:a16="http://schemas.microsoft.com/office/drawing/2014/main" id="{C020D288-4DF7-44B5-ABE5-3AB0FBC3843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5749" y="3335070"/>
                <a:ext cx="865943" cy="400110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CasellaDiTesto 62">
                <a:extLst>
                  <a:ext uri="{FF2B5EF4-FFF2-40B4-BE49-F238E27FC236}">
                    <a16:creationId xmlns:a16="http://schemas.microsoft.com/office/drawing/2014/main" id="{4A7BDAB1-7FD5-41FD-8C37-64A6AF0E88CE}"/>
                  </a:ext>
                </a:extLst>
              </p:cNvPr>
              <p:cNvSpPr txBox="1"/>
              <p:nvPr/>
            </p:nvSpPr>
            <p:spPr>
              <a:xfrm>
                <a:off x="675394" y="4235924"/>
                <a:ext cx="2160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2700" algn="just">
                  <a:lnSpc>
                    <a:spcPct val="100000"/>
                  </a:lnSpc>
                  <a:spcBef>
                    <a:spcPts val="100"/>
                  </a:spcBef>
                </a:pPr>
                <a:r>
                  <a:rPr lang="it-IT" sz="2000" u="sng" spc="-15" dirty="0">
                    <a:latin typeface="Arial" panose="020B0604020202020204" pitchFamily="34" charset="0"/>
                    <a:cs typeface="Arial" panose="020B0604020202020204" pitchFamily="34" charset="0"/>
                  </a:rPr>
                  <a:t>Punto</a:t>
                </a:r>
                <a:r>
                  <a:rPr lang="it-IT" sz="2000" spc="-15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it-IT" sz="2000" i="1" spc="-15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   </a:t>
                </a:r>
                <a14:m>
                  <m:oMath xmlns:m="http://schemas.openxmlformats.org/officeDocument/2006/math">
                    <m:r>
                      <a:rPr lang="it-IT" sz="2000" b="0" i="1" spc="-15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it-IT" sz="2000" b="0" i="1" spc="-15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it-IT" sz="2000" b="0" i="1" spc="-15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</m:e>
                      <m:sub>
                        <m:r>
                          <a:rPr lang="it-IT" sz="2000" b="0" i="1" spc="-15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it-IT" sz="2000" b="0" i="1" spc="-15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it-IT" sz="2000" i="1" spc="-15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3" name="CasellaDiTesto 62">
                <a:extLst>
                  <a:ext uri="{FF2B5EF4-FFF2-40B4-BE49-F238E27FC236}">
                    <a16:creationId xmlns:a16="http://schemas.microsoft.com/office/drawing/2014/main" id="{4A7BDAB1-7FD5-41FD-8C37-64A6AF0E88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394" y="4235924"/>
                <a:ext cx="2160000" cy="400110"/>
              </a:xfrm>
              <a:prstGeom prst="rect">
                <a:avLst/>
              </a:prstGeom>
              <a:blipFill>
                <a:blip r:embed="rId25"/>
                <a:stretch>
                  <a:fillRect l="-2542" t="-9091" b="-25758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ettangolo 63">
                <a:extLst>
                  <a:ext uri="{FF2B5EF4-FFF2-40B4-BE49-F238E27FC236}">
                    <a16:creationId xmlns:a16="http://schemas.microsoft.com/office/drawing/2014/main" id="{76F176B1-7C38-4AC6-BA75-06957CCE6A93}"/>
                  </a:ext>
                </a:extLst>
              </p:cNvPr>
              <p:cNvSpPr/>
              <p:nvPr/>
            </p:nvSpPr>
            <p:spPr>
              <a:xfrm>
                <a:off x="678549" y="4765621"/>
                <a:ext cx="153554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𝑀</m:t>
                          </m:r>
                        </m:e>
                        <m:sub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𝑋</m:t>
                          </m:r>
                        </m:sub>
                      </m:sSub>
                      <m:r>
                        <a:rPr lang="it-IT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it-IT" sz="20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2.197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64" name="Rettangolo 63">
                <a:extLst>
                  <a:ext uri="{FF2B5EF4-FFF2-40B4-BE49-F238E27FC236}">
                    <a16:creationId xmlns:a16="http://schemas.microsoft.com/office/drawing/2014/main" id="{76F176B1-7C38-4AC6-BA75-06957CCE6A9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549" y="4765621"/>
                <a:ext cx="1535549" cy="400110"/>
              </a:xfrm>
              <a:prstGeom prst="rect">
                <a:avLst/>
              </a:prstGeom>
              <a:blipFill>
                <a:blip r:embed="rId26"/>
                <a:stretch>
                  <a:fillRect b="-1538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5" name="Connettore 2 64">
            <a:extLst>
              <a:ext uri="{FF2B5EF4-FFF2-40B4-BE49-F238E27FC236}">
                <a16:creationId xmlns:a16="http://schemas.microsoft.com/office/drawing/2014/main" id="{C7455C3E-D62B-44F0-8508-A7D27098B20A}"/>
              </a:ext>
            </a:extLst>
          </p:cNvPr>
          <p:cNvCxnSpPr>
            <a:cxnSpLocks/>
          </p:cNvCxnSpPr>
          <p:nvPr/>
        </p:nvCxnSpPr>
        <p:spPr>
          <a:xfrm>
            <a:off x="2436453" y="5032360"/>
            <a:ext cx="792562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ttangolo 65">
            <a:extLst>
              <a:ext uri="{FF2B5EF4-FFF2-40B4-BE49-F238E27FC236}">
                <a16:creationId xmlns:a16="http://schemas.microsoft.com/office/drawing/2014/main" id="{1363E9D3-F399-4DF1-AE33-36D847530A27}"/>
              </a:ext>
            </a:extLst>
          </p:cNvPr>
          <p:cNvSpPr/>
          <p:nvPr/>
        </p:nvSpPr>
        <p:spPr>
          <a:xfrm>
            <a:off x="2440640" y="4637384"/>
            <a:ext cx="7841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NSW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Rettangolo 66">
                <a:extLst>
                  <a:ext uri="{FF2B5EF4-FFF2-40B4-BE49-F238E27FC236}">
                    <a16:creationId xmlns:a16="http://schemas.microsoft.com/office/drawing/2014/main" id="{46B6DB15-549E-499C-A20A-0E02615E9242}"/>
                  </a:ext>
                </a:extLst>
              </p:cNvPr>
              <p:cNvSpPr/>
              <p:nvPr/>
            </p:nvSpPr>
            <p:spPr>
              <a:xfrm>
                <a:off x="3358752" y="4313207"/>
                <a:ext cx="84164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𝑀</m:t>
                          </m:r>
                        </m:e>
                        <m:sub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𝑌</m:t>
                          </m:r>
                        </m:sub>
                      </m:sSub>
                      <m:r>
                        <a:rPr lang="it-IT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67" name="Rettangolo 66">
                <a:extLst>
                  <a:ext uri="{FF2B5EF4-FFF2-40B4-BE49-F238E27FC236}">
                    <a16:creationId xmlns:a16="http://schemas.microsoft.com/office/drawing/2014/main" id="{46B6DB15-549E-499C-A20A-0E02615E92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8752" y="4313207"/>
                <a:ext cx="841641" cy="400110"/>
              </a:xfrm>
              <a:prstGeom prst="rect">
                <a:avLst/>
              </a:prstGeom>
              <a:blipFill>
                <a:blip r:embed="rId27"/>
                <a:stretch>
                  <a:fillRect b="-1538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Rettangolo 67">
                <a:extLst>
                  <a:ext uri="{FF2B5EF4-FFF2-40B4-BE49-F238E27FC236}">
                    <a16:creationId xmlns:a16="http://schemas.microsoft.com/office/drawing/2014/main" id="{178FBD26-458C-46FE-B401-951AE1231DCB}"/>
                  </a:ext>
                </a:extLst>
              </p:cNvPr>
              <p:cNvSpPr/>
              <p:nvPr/>
            </p:nvSpPr>
            <p:spPr>
              <a:xfrm>
                <a:off x="4148520" y="4307491"/>
                <a:ext cx="86594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0.547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68" name="Rettangolo 67">
                <a:extLst>
                  <a:ext uri="{FF2B5EF4-FFF2-40B4-BE49-F238E27FC236}">
                    <a16:creationId xmlns:a16="http://schemas.microsoft.com/office/drawing/2014/main" id="{178FBD26-458C-46FE-B401-951AE1231DC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8520" y="4307491"/>
                <a:ext cx="865943" cy="400110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Rettangolo 68">
                <a:extLst>
                  <a:ext uri="{FF2B5EF4-FFF2-40B4-BE49-F238E27FC236}">
                    <a16:creationId xmlns:a16="http://schemas.microsoft.com/office/drawing/2014/main" id="{830B6FD8-F273-4C9D-9F52-B2FC97CA7A3A}"/>
                  </a:ext>
                </a:extLst>
              </p:cNvPr>
              <p:cNvSpPr/>
              <p:nvPr/>
            </p:nvSpPr>
            <p:spPr>
              <a:xfrm>
                <a:off x="3418769" y="4930748"/>
                <a:ext cx="781624" cy="6712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𝑌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𝑋</m:t>
                              </m:r>
                            </m:sub>
                          </m:sSub>
                        </m:den>
                      </m:f>
                      <m:r>
                        <a:rPr lang="it-IT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69" name="Rettangolo 68">
                <a:extLst>
                  <a:ext uri="{FF2B5EF4-FFF2-40B4-BE49-F238E27FC236}">
                    <a16:creationId xmlns:a16="http://schemas.microsoft.com/office/drawing/2014/main" id="{830B6FD8-F273-4C9D-9F52-B2FC97CA7A3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8769" y="4930748"/>
                <a:ext cx="781624" cy="671274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Rettangolo 70">
                <a:extLst>
                  <a:ext uri="{FF2B5EF4-FFF2-40B4-BE49-F238E27FC236}">
                    <a16:creationId xmlns:a16="http://schemas.microsoft.com/office/drawing/2014/main" id="{5992E943-0C5E-4224-8373-CA3F93EC2BCE}"/>
                  </a:ext>
                </a:extLst>
              </p:cNvPr>
              <p:cNvSpPr/>
              <p:nvPr/>
            </p:nvSpPr>
            <p:spPr>
              <a:xfrm>
                <a:off x="4148520" y="5032360"/>
                <a:ext cx="86594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5.465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71" name="Rettangolo 70">
                <a:extLst>
                  <a:ext uri="{FF2B5EF4-FFF2-40B4-BE49-F238E27FC236}">
                    <a16:creationId xmlns:a16="http://schemas.microsoft.com/office/drawing/2014/main" id="{5992E943-0C5E-4224-8373-CA3F93EC2BC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8520" y="5032360"/>
                <a:ext cx="865943" cy="400110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Rettangolo 71">
                <a:extLst>
                  <a:ext uri="{FF2B5EF4-FFF2-40B4-BE49-F238E27FC236}">
                    <a16:creationId xmlns:a16="http://schemas.microsoft.com/office/drawing/2014/main" id="{3C57CB8B-328C-418B-ACF5-25F6A6D692BF}"/>
                  </a:ext>
                </a:extLst>
              </p:cNvPr>
              <p:cNvSpPr/>
              <p:nvPr/>
            </p:nvSpPr>
            <p:spPr>
              <a:xfrm>
                <a:off x="5129806" y="5032360"/>
                <a:ext cx="46519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⇒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72" name="Rettangolo 71">
                <a:extLst>
                  <a:ext uri="{FF2B5EF4-FFF2-40B4-BE49-F238E27FC236}">
                    <a16:creationId xmlns:a16="http://schemas.microsoft.com/office/drawing/2014/main" id="{3C57CB8B-328C-418B-ACF5-25F6A6D692B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9806" y="5032360"/>
                <a:ext cx="465191" cy="400110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Rettangolo 72">
                <a:extLst>
                  <a:ext uri="{FF2B5EF4-FFF2-40B4-BE49-F238E27FC236}">
                    <a16:creationId xmlns:a16="http://schemas.microsoft.com/office/drawing/2014/main" id="{651D4360-8DED-494A-86A2-D30FBB94BAE9}"/>
                  </a:ext>
                </a:extLst>
              </p:cNvPr>
              <p:cNvSpPr/>
              <p:nvPr/>
            </p:nvSpPr>
            <p:spPr>
              <a:xfrm>
                <a:off x="5647096" y="4930748"/>
                <a:ext cx="3668055" cy="6716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𝑌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it-IT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𝑌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𝑋</m:t>
                              </m:r>
                            </m:sub>
                          </m:sSub>
                        </m:den>
                      </m:f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f>
                        <m:f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𝑋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=5.465⋅0.0939=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73" name="Rettangolo 72">
                <a:extLst>
                  <a:ext uri="{FF2B5EF4-FFF2-40B4-BE49-F238E27FC236}">
                    <a16:creationId xmlns:a16="http://schemas.microsoft.com/office/drawing/2014/main" id="{651D4360-8DED-494A-86A2-D30FBB94BAE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7096" y="4930748"/>
                <a:ext cx="3668055" cy="671659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Rettangolo 73">
                <a:extLst>
                  <a:ext uri="{FF2B5EF4-FFF2-40B4-BE49-F238E27FC236}">
                    <a16:creationId xmlns:a16="http://schemas.microsoft.com/office/drawing/2014/main" id="{D59B42C2-EF47-48C8-A204-7046D5B1D27D}"/>
                  </a:ext>
                </a:extLst>
              </p:cNvPr>
              <p:cNvSpPr/>
              <p:nvPr/>
            </p:nvSpPr>
            <p:spPr>
              <a:xfrm>
                <a:off x="9192988" y="5045862"/>
                <a:ext cx="86594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0.513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74" name="Rettangolo 73">
                <a:extLst>
                  <a:ext uri="{FF2B5EF4-FFF2-40B4-BE49-F238E27FC236}">
                    <a16:creationId xmlns:a16="http://schemas.microsoft.com/office/drawing/2014/main" id="{D59B42C2-EF47-48C8-A204-7046D5B1D27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2988" y="5045862"/>
                <a:ext cx="865943" cy="400110"/>
              </a:xfrm>
              <a:prstGeom prst="rect">
                <a:avLst/>
              </a:prstGeom>
              <a:blipFill>
                <a:blip r:embed="rId3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7" name="Picture 46">
            <a:extLst>
              <a:ext uri="{FF2B5EF4-FFF2-40B4-BE49-F238E27FC236}">
                <a16:creationId xmlns:a16="http://schemas.microsoft.com/office/drawing/2014/main" id="{BB88B30C-9645-4DEE-AF76-6C1BAB4DAACE}"/>
              </a:ext>
            </a:extLst>
          </p:cNvPr>
          <p:cNvPicPr>
            <a:picLocks noChangeAspect="1"/>
          </p:cNvPicPr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838" y="1799305"/>
            <a:ext cx="4643637" cy="2476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315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9" grpId="0"/>
      <p:bldP spid="30" grpId="0"/>
      <p:bldP spid="32" grpId="0"/>
      <p:bldP spid="33" grpId="0"/>
      <p:bldP spid="34" grpId="0"/>
      <p:bldP spid="35" grpId="0"/>
      <p:bldP spid="36" grpId="0"/>
      <p:bldP spid="38" grpId="0"/>
      <p:bldP spid="39" grpId="0"/>
      <p:bldP spid="52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6" grpId="0"/>
      <p:bldP spid="67" grpId="0"/>
      <p:bldP spid="68" grpId="0"/>
      <p:bldP spid="69" grpId="0"/>
      <p:bldP spid="71" grpId="0"/>
      <p:bldP spid="72" grpId="0"/>
      <p:bldP spid="73" grpId="0"/>
      <p:bldP spid="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o 2">
            <a:extLst>
              <a:ext uri="{FF2B5EF4-FFF2-40B4-BE49-F238E27FC236}">
                <a16:creationId xmlns:a16="http://schemas.microsoft.com/office/drawing/2014/main" id="{0837EAB2-43EE-479F-84CB-28723FA09C32}"/>
              </a:ext>
            </a:extLst>
          </p:cNvPr>
          <p:cNvGrpSpPr>
            <a:grpSpLocks noChangeAspect="1"/>
          </p:cNvGrpSpPr>
          <p:nvPr/>
        </p:nvGrpSpPr>
        <p:grpSpPr>
          <a:xfrm>
            <a:off x="7495896" y="394351"/>
            <a:ext cx="4386068" cy="1055183"/>
            <a:chOff x="3402151" y="5205990"/>
            <a:chExt cx="5244966" cy="1185383"/>
          </a:xfrm>
        </p:grpSpPr>
        <p:sp>
          <p:nvSpPr>
            <p:cNvPr id="4" name="Figura a mano libera: forma 3">
              <a:extLst>
                <a:ext uri="{FF2B5EF4-FFF2-40B4-BE49-F238E27FC236}">
                  <a16:creationId xmlns:a16="http://schemas.microsoft.com/office/drawing/2014/main" id="{049EF268-E042-49DA-9794-5F6C62C0B91C}"/>
                </a:ext>
              </a:extLst>
            </p:cNvPr>
            <p:cNvSpPr/>
            <p:nvPr/>
          </p:nvSpPr>
          <p:spPr>
            <a:xfrm>
              <a:off x="3612278" y="5205990"/>
              <a:ext cx="1066800" cy="594729"/>
            </a:xfrm>
            <a:custGeom>
              <a:avLst/>
              <a:gdLst>
                <a:gd name="connsiteX0" fmla="*/ 0 w 1066800"/>
                <a:gd name="connsiteY0" fmla="*/ 0 h 594729"/>
                <a:gd name="connsiteX1" fmla="*/ 123825 w 1066800"/>
                <a:gd name="connsiteY1" fmla="*/ 121444 h 594729"/>
                <a:gd name="connsiteX2" fmla="*/ 219075 w 1066800"/>
                <a:gd name="connsiteY2" fmla="*/ 259556 h 594729"/>
                <a:gd name="connsiteX3" fmla="*/ 283369 w 1066800"/>
                <a:gd name="connsiteY3" fmla="*/ 359569 h 594729"/>
                <a:gd name="connsiteX4" fmla="*/ 381000 w 1066800"/>
                <a:gd name="connsiteY4" fmla="*/ 483394 h 594729"/>
                <a:gd name="connsiteX5" fmla="*/ 469107 w 1066800"/>
                <a:gd name="connsiteY5" fmla="*/ 561975 h 594729"/>
                <a:gd name="connsiteX6" fmla="*/ 542925 w 1066800"/>
                <a:gd name="connsiteY6" fmla="*/ 592931 h 594729"/>
                <a:gd name="connsiteX7" fmla="*/ 604838 w 1066800"/>
                <a:gd name="connsiteY7" fmla="*/ 588169 h 594729"/>
                <a:gd name="connsiteX8" fmla="*/ 676275 w 1066800"/>
                <a:gd name="connsiteY8" fmla="*/ 564356 h 594729"/>
                <a:gd name="connsiteX9" fmla="*/ 752475 w 1066800"/>
                <a:gd name="connsiteY9" fmla="*/ 519113 h 594729"/>
                <a:gd name="connsiteX10" fmla="*/ 866775 w 1066800"/>
                <a:gd name="connsiteY10" fmla="*/ 409575 h 594729"/>
                <a:gd name="connsiteX11" fmla="*/ 933450 w 1066800"/>
                <a:gd name="connsiteY11" fmla="*/ 361950 h 594729"/>
                <a:gd name="connsiteX12" fmla="*/ 983457 w 1066800"/>
                <a:gd name="connsiteY12" fmla="*/ 338138 h 594729"/>
                <a:gd name="connsiteX13" fmla="*/ 1066800 w 1066800"/>
                <a:gd name="connsiteY13" fmla="*/ 338138 h 594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66800" h="594729">
                  <a:moveTo>
                    <a:pt x="0" y="0"/>
                  </a:moveTo>
                  <a:cubicBezTo>
                    <a:pt x="43656" y="39092"/>
                    <a:pt x="87313" y="78185"/>
                    <a:pt x="123825" y="121444"/>
                  </a:cubicBezTo>
                  <a:cubicBezTo>
                    <a:pt x="160338" y="164703"/>
                    <a:pt x="192484" y="219869"/>
                    <a:pt x="219075" y="259556"/>
                  </a:cubicBezTo>
                  <a:cubicBezTo>
                    <a:pt x="245666" y="299243"/>
                    <a:pt x="256382" y="322263"/>
                    <a:pt x="283369" y="359569"/>
                  </a:cubicBezTo>
                  <a:cubicBezTo>
                    <a:pt x="310357" y="396875"/>
                    <a:pt x="350044" y="449660"/>
                    <a:pt x="381000" y="483394"/>
                  </a:cubicBezTo>
                  <a:cubicBezTo>
                    <a:pt x="411956" y="517128"/>
                    <a:pt x="442120" y="543719"/>
                    <a:pt x="469107" y="561975"/>
                  </a:cubicBezTo>
                  <a:cubicBezTo>
                    <a:pt x="496094" y="580231"/>
                    <a:pt x="520303" y="588565"/>
                    <a:pt x="542925" y="592931"/>
                  </a:cubicBezTo>
                  <a:cubicBezTo>
                    <a:pt x="565547" y="597297"/>
                    <a:pt x="582613" y="592932"/>
                    <a:pt x="604838" y="588169"/>
                  </a:cubicBezTo>
                  <a:cubicBezTo>
                    <a:pt x="627063" y="583407"/>
                    <a:pt x="651669" y="575865"/>
                    <a:pt x="676275" y="564356"/>
                  </a:cubicBezTo>
                  <a:cubicBezTo>
                    <a:pt x="700881" y="552847"/>
                    <a:pt x="720725" y="544910"/>
                    <a:pt x="752475" y="519113"/>
                  </a:cubicBezTo>
                  <a:cubicBezTo>
                    <a:pt x="784225" y="493316"/>
                    <a:pt x="836612" y="435769"/>
                    <a:pt x="866775" y="409575"/>
                  </a:cubicBezTo>
                  <a:cubicBezTo>
                    <a:pt x="896938" y="383381"/>
                    <a:pt x="914003" y="373856"/>
                    <a:pt x="933450" y="361950"/>
                  </a:cubicBezTo>
                  <a:cubicBezTo>
                    <a:pt x="952897" y="350044"/>
                    <a:pt x="961232" y="342107"/>
                    <a:pt x="983457" y="338138"/>
                  </a:cubicBezTo>
                  <a:cubicBezTo>
                    <a:pt x="1005682" y="334169"/>
                    <a:pt x="1036241" y="336153"/>
                    <a:pt x="1066800" y="338138"/>
                  </a:cubicBez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5" name="Connettore diritto 4">
              <a:extLst>
                <a:ext uri="{FF2B5EF4-FFF2-40B4-BE49-F238E27FC236}">
                  <a16:creationId xmlns:a16="http://schemas.microsoft.com/office/drawing/2014/main" id="{8F20219C-A0DB-4850-B864-BBB07DB3088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79078" y="5542776"/>
              <a:ext cx="3701351" cy="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nettore diritto 5">
              <a:extLst>
                <a:ext uri="{FF2B5EF4-FFF2-40B4-BE49-F238E27FC236}">
                  <a16:creationId xmlns:a16="http://schemas.microsoft.com/office/drawing/2014/main" id="{FDCF98C0-CC08-4A94-BF5B-59A05F102920}"/>
                </a:ext>
              </a:extLst>
            </p:cNvPr>
            <p:cNvCxnSpPr>
              <a:cxnSpLocks/>
            </p:cNvCxnSpPr>
            <p:nvPr/>
          </p:nvCxnSpPr>
          <p:spPr>
            <a:xfrm>
              <a:off x="3402151" y="6374913"/>
              <a:ext cx="5244966" cy="0"/>
            </a:xfrm>
            <a:prstGeom prst="line">
              <a:avLst/>
            </a:prstGeom>
            <a:ln w="19050">
              <a:solidFill>
                <a:schemeClr val="tx1"/>
              </a:solidFill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ttore diritto 6">
              <a:extLst>
                <a:ext uri="{FF2B5EF4-FFF2-40B4-BE49-F238E27FC236}">
                  <a16:creationId xmlns:a16="http://schemas.microsoft.com/office/drawing/2014/main" id="{6A047B92-8C3A-4740-A420-4A5257F406B5}"/>
                </a:ext>
              </a:extLst>
            </p:cNvPr>
            <p:cNvCxnSpPr>
              <a:cxnSpLocks/>
              <a:stCxn id="4" idx="6"/>
            </p:cNvCxnSpPr>
            <p:nvPr/>
          </p:nvCxnSpPr>
          <p:spPr>
            <a:xfrm flipH="1">
              <a:off x="4145678" y="5798921"/>
              <a:ext cx="9525" cy="592452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ttore diritto 7">
              <a:extLst>
                <a:ext uri="{FF2B5EF4-FFF2-40B4-BE49-F238E27FC236}">
                  <a16:creationId xmlns:a16="http://schemas.microsoft.com/office/drawing/2014/main" id="{B13EA6A7-33DD-47C3-83FF-2A37305CABF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580018" y="5561249"/>
              <a:ext cx="9525" cy="814587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ttore diritto 8">
              <a:extLst>
                <a:ext uri="{FF2B5EF4-FFF2-40B4-BE49-F238E27FC236}">
                  <a16:creationId xmlns:a16="http://schemas.microsoft.com/office/drawing/2014/main" id="{6AA8F9C2-809D-41F4-9C04-B26281CA1D7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368164" y="5535713"/>
              <a:ext cx="9525" cy="814587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CasellaDiTesto 9">
                  <a:extLst>
                    <a:ext uri="{FF2B5EF4-FFF2-40B4-BE49-F238E27FC236}">
                      <a16:creationId xmlns:a16="http://schemas.microsoft.com/office/drawing/2014/main" id="{77F59FF3-CA93-4BFD-A88E-701E046CA8E2}"/>
                    </a:ext>
                  </a:extLst>
                </p:cNvPr>
                <p:cNvSpPr txBox="1"/>
                <p:nvPr/>
              </p:nvSpPr>
              <p:spPr>
                <a:xfrm>
                  <a:off x="4089607" y="5499149"/>
                  <a:ext cx="18113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it-IT" dirty="0"/>
                </a:p>
              </p:txBody>
            </p:sp>
          </mc:Choice>
          <mc:Fallback xmlns="">
            <p:sp>
              <p:nvSpPr>
                <p:cNvPr id="10" name="CasellaDiTesto 9">
                  <a:extLst>
                    <a:ext uri="{FF2B5EF4-FFF2-40B4-BE49-F238E27FC236}">
                      <a16:creationId xmlns:a16="http://schemas.microsoft.com/office/drawing/2014/main" id="{77F59FF3-CA93-4BFD-A88E-701E046CA8E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89607" y="5499149"/>
                  <a:ext cx="181139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48000" r="-44000" b="-19512"/>
                  </a:stretch>
                </a:blipFill>
              </p:spPr>
              <p:txBody>
                <a:bodyPr/>
                <a:lstStyle/>
                <a:p>
                  <a:r>
                    <a:rPr lang="it-I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CasellaDiTesto 10">
                  <a:extLst>
                    <a:ext uri="{FF2B5EF4-FFF2-40B4-BE49-F238E27FC236}">
                      <a16:creationId xmlns:a16="http://schemas.microsoft.com/office/drawing/2014/main" id="{9A70D60D-37EA-4DDF-9CF3-8F9A1D8D6375}"/>
                    </a:ext>
                  </a:extLst>
                </p:cNvPr>
                <p:cNvSpPr txBox="1"/>
                <p:nvPr/>
              </p:nvSpPr>
              <p:spPr>
                <a:xfrm>
                  <a:off x="4435066" y="5245120"/>
                  <a:ext cx="360676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2 3</m:t>
                        </m:r>
                      </m:oMath>
                    </m:oMathPara>
                  </a14:m>
                  <a:endParaRPr lang="it-IT" dirty="0"/>
                </a:p>
              </p:txBody>
            </p:sp>
          </mc:Choice>
          <mc:Fallback xmlns="">
            <p:sp>
              <p:nvSpPr>
                <p:cNvPr id="11" name="CasellaDiTesto 10">
                  <a:extLst>
                    <a:ext uri="{FF2B5EF4-FFF2-40B4-BE49-F238E27FC236}">
                      <a16:creationId xmlns:a16="http://schemas.microsoft.com/office/drawing/2014/main" id="{9A70D60D-37EA-4DDF-9CF3-8F9A1D8D637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35066" y="5245120"/>
                  <a:ext cx="360676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26000" r="-28000" b="-19512"/>
                  </a:stretch>
                </a:blipFill>
              </p:spPr>
              <p:txBody>
                <a:bodyPr/>
                <a:lstStyle/>
                <a:p>
                  <a:r>
                    <a:rPr lang="it-I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CasellaDiTesto 11">
                  <a:extLst>
                    <a:ext uri="{FF2B5EF4-FFF2-40B4-BE49-F238E27FC236}">
                      <a16:creationId xmlns:a16="http://schemas.microsoft.com/office/drawing/2014/main" id="{813D3E04-63D6-46DE-97D6-8623117FADFC}"/>
                    </a:ext>
                  </a:extLst>
                </p:cNvPr>
                <p:cNvSpPr txBox="1"/>
                <p:nvPr/>
              </p:nvSpPr>
              <p:spPr>
                <a:xfrm>
                  <a:off x="8187826" y="5256154"/>
                  <a:ext cx="360676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4 5</m:t>
                        </m:r>
                      </m:oMath>
                    </m:oMathPara>
                  </a14:m>
                  <a:endParaRPr lang="it-IT" dirty="0"/>
                </a:p>
              </p:txBody>
            </p:sp>
          </mc:Choice>
          <mc:Fallback xmlns="">
            <p:sp>
              <p:nvSpPr>
                <p:cNvPr id="12" name="CasellaDiTesto 11">
                  <a:extLst>
                    <a:ext uri="{FF2B5EF4-FFF2-40B4-BE49-F238E27FC236}">
                      <a16:creationId xmlns:a16="http://schemas.microsoft.com/office/drawing/2014/main" id="{813D3E04-63D6-46DE-97D6-8623117FADF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87826" y="5256154"/>
                  <a:ext cx="360676" cy="276999"/>
                </a:xfrm>
                <a:prstGeom prst="rect">
                  <a:avLst/>
                </a:prstGeom>
                <a:blipFill>
                  <a:blip r:embed="rId6"/>
                  <a:stretch>
                    <a:fillRect l="-26000" r="-28000" b="-22500"/>
                  </a:stretch>
                </a:blipFill>
              </p:spPr>
              <p:txBody>
                <a:bodyPr/>
                <a:lstStyle/>
                <a:p>
                  <a:r>
                    <a:rPr lang="it-IT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EC94B4D4-AAB2-401B-9671-646F28019127}"/>
              </a:ext>
            </a:extLst>
          </p:cNvPr>
          <p:cNvSpPr txBox="1"/>
          <p:nvPr/>
        </p:nvSpPr>
        <p:spPr>
          <a:xfrm>
            <a:off x="676988" y="180000"/>
            <a:ext cx="648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it-IT" sz="2000" spc="-15" dirty="0">
                <a:latin typeface="Arial" panose="020B0604020202020204" pitchFamily="34" charset="0"/>
                <a:cs typeface="Arial" panose="020B0604020202020204" pitchFamily="34" charset="0"/>
              </a:rPr>
              <a:t>Noto il numero di Mach dalle tabelle del moto alla </a:t>
            </a:r>
            <a:r>
              <a:rPr lang="it-IT" sz="2000" spc="-15" dirty="0" err="1">
                <a:latin typeface="Arial" panose="020B0604020202020204" pitchFamily="34" charset="0"/>
                <a:cs typeface="Arial" panose="020B0604020202020204" pitchFamily="34" charset="0"/>
              </a:rPr>
              <a:t>Rayleigh</a:t>
            </a:r>
            <a:r>
              <a:rPr lang="it-IT" sz="2000" spc="-15" dirty="0">
                <a:latin typeface="Arial" panose="020B0604020202020204" pitchFamily="34" charset="0"/>
                <a:cs typeface="Arial" panose="020B0604020202020204" pitchFamily="34" charset="0"/>
              </a:rPr>
              <a:t> (RF) si trova: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asellaDiTesto 13">
                <a:extLst>
                  <a:ext uri="{FF2B5EF4-FFF2-40B4-BE49-F238E27FC236}">
                    <a16:creationId xmlns:a16="http://schemas.microsoft.com/office/drawing/2014/main" id="{162EE0E4-1043-4AD3-BEF8-A898B5257187}"/>
                  </a:ext>
                </a:extLst>
              </p:cNvPr>
              <p:cNvSpPr txBox="1"/>
              <p:nvPr/>
            </p:nvSpPr>
            <p:spPr>
              <a:xfrm>
                <a:off x="676988" y="1034772"/>
                <a:ext cx="2160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2700" algn="just">
                  <a:lnSpc>
                    <a:spcPct val="100000"/>
                  </a:lnSpc>
                  <a:spcBef>
                    <a:spcPts val="100"/>
                  </a:spcBef>
                </a:pPr>
                <a:r>
                  <a:rPr lang="it-IT" sz="2000" u="sng" spc="-15" dirty="0">
                    <a:latin typeface="Arial" panose="020B0604020202020204" pitchFamily="34" charset="0"/>
                    <a:cs typeface="Arial" panose="020B0604020202020204" pitchFamily="34" charset="0"/>
                  </a:rPr>
                  <a:t>Punto</a:t>
                </a:r>
                <a:r>
                  <a:rPr lang="it-IT" sz="2000" spc="-15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it-IT" sz="2000" i="1" spc="-15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   </a:t>
                </a:r>
                <a14:m>
                  <m:oMath xmlns:m="http://schemas.openxmlformats.org/officeDocument/2006/math">
                    <m:r>
                      <a:rPr lang="it-IT" sz="2000" i="1" spc="-15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bSup>
                      <m:sSubSupPr>
                        <m:ctrlPr>
                          <a:rPr lang="it-IT" sz="2000" b="0" i="1" spc="-15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it-IT" sz="2000" b="0" i="1" spc="-15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𝐿</m:t>
                        </m:r>
                      </m:e>
                      <m:sub>
                        <m:r>
                          <a:rPr lang="it-IT" sz="2000" b="0" i="1" spc="-15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  <m:sup>
                        <m:r>
                          <a:rPr lang="it-IT" sz="2000" b="0" i="1" spc="-15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  <m:r>
                      <a:rPr lang="it-IT" sz="2000" i="1" spc="-15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it-IT" sz="2000" spc="-15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CasellaDiTesto 13">
                <a:extLst>
                  <a:ext uri="{FF2B5EF4-FFF2-40B4-BE49-F238E27FC236}">
                    <a16:creationId xmlns:a16="http://schemas.microsoft.com/office/drawing/2014/main" id="{162EE0E4-1043-4AD3-BEF8-A898B52571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988" y="1034772"/>
                <a:ext cx="2160000" cy="400110"/>
              </a:xfrm>
              <a:prstGeom prst="rect">
                <a:avLst/>
              </a:prstGeom>
              <a:blipFill>
                <a:blip r:embed="rId7"/>
                <a:stretch>
                  <a:fillRect l="-2260" t="-9231" b="-2769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ttangolo 14">
                <a:extLst>
                  <a:ext uri="{FF2B5EF4-FFF2-40B4-BE49-F238E27FC236}">
                    <a16:creationId xmlns:a16="http://schemas.microsoft.com/office/drawing/2014/main" id="{15D20E4B-85B2-49D2-BDE8-627E2969E57F}"/>
                  </a:ext>
                </a:extLst>
              </p:cNvPr>
              <p:cNvSpPr/>
              <p:nvPr/>
            </p:nvSpPr>
            <p:spPr>
              <a:xfrm>
                <a:off x="676988" y="1581768"/>
                <a:ext cx="153644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𝑀</m:t>
                          </m:r>
                        </m:e>
                        <m:sub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𝐶</m:t>
                          </m:r>
                        </m:sub>
                      </m:sSub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=0.306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15" name="Rettangolo 14">
                <a:extLst>
                  <a:ext uri="{FF2B5EF4-FFF2-40B4-BE49-F238E27FC236}">
                    <a16:creationId xmlns:a16="http://schemas.microsoft.com/office/drawing/2014/main" id="{15D20E4B-85B2-49D2-BDE8-627E2969E57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988" y="1581768"/>
                <a:ext cx="1536446" cy="4001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Connettore 2 15">
            <a:extLst>
              <a:ext uri="{FF2B5EF4-FFF2-40B4-BE49-F238E27FC236}">
                <a16:creationId xmlns:a16="http://schemas.microsoft.com/office/drawing/2014/main" id="{16C522EF-1A5C-4AA8-90A4-9CA92CDBE517}"/>
              </a:ext>
            </a:extLst>
          </p:cNvPr>
          <p:cNvCxnSpPr>
            <a:cxnSpLocks/>
          </p:cNvCxnSpPr>
          <p:nvPr/>
        </p:nvCxnSpPr>
        <p:spPr>
          <a:xfrm>
            <a:off x="2166061" y="1829858"/>
            <a:ext cx="792562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ttangolo 16">
            <a:extLst>
              <a:ext uri="{FF2B5EF4-FFF2-40B4-BE49-F238E27FC236}">
                <a16:creationId xmlns:a16="http://schemas.microsoft.com/office/drawing/2014/main" id="{ED2BA715-75DC-48F2-95C8-0E9346069D0C}"/>
              </a:ext>
            </a:extLst>
          </p:cNvPr>
          <p:cNvSpPr/>
          <p:nvPr/>
        </p:nvSpPr>
        <p:spPr>
          <a:xfrm>
            <a:off x="2312915" y="1434882"/>
            <a:ext cx="5277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RF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ttangolo 17">
                <a:extLst>
                  <a:ext uri="{FF2B5EF4-FFF2-40B4-BE49-F238E27FC236}">
                    <a16:creationId xmlns:a16="http://schemas.microsoft.com/office/drawing/2014/main" id="{DCB1FF0E-F849-4529-AC08-71B662A94328}"/>
                  </a:ext>
                </a:extLst>
              </p:cNvPr>
              <p:cNvSpPr/>
              <p:nvPr/>
            </p:nvSpPr>
            <p:spPr>
              <a:xfrm>
                <a:off x="3347251" y="1412178"/>
                <a:ext cx="773160" cy="6860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𝐶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Sup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𝐶</m:t>
                              </m:r>
                            </m:sub>
                            <m:sup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∗</m:t>
                              </m:r>
                            </m:sup>
                          </m:sSubSup>
                        </m:den>
                      </m:f>
                      <m:r>
                        <a:rPr lang="it-IT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18" name="Rettangolo 17">
                <a:extLst>
                  <a:ext uri="{FF2B5EF4-FFF2-40B4-BE49-F238E27FC236}">
                    <a16:creationId xmlns:a16="http://schemas.microsoft.com/office/drawing/2014/main" id="{DCB1FF0E-F849-4529-AC08-71B662A943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251" y="1412178"/>
                <a:ext cx="773160" cy="68608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ttangolo 18">
                <a:extLst>
                  <a:ext uri="{FF2B5EF4-FFF2-40B4-BE49-F238E27FC236}">
                    <a16:creationId xmlns:a16="http://schemas.microsoft.com/office/drawing/2014/main" id="{4F599902-6DD2-41C1-B9B4-B73BCB523283}"/>
                  </a:ext>
                </a:extLst>
              </p:cNvPr>
              <p:cNvSpPr/>
              <p:nvPr/>
            </p:nvSpPr>
            <p:spPr>
              <a:xfrm>
                <a:off x="5232400" y="1387620"/>
                <a:ext cx="906980" cy="7341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𝑐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Sup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∗</m:t>
                              </m:r>
                            </m:sup>
                          </m:sSubSup>
                        </m:den>
                      </m:f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it-IT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19" name="Rettangolo 18">
                <a:extLst>
                  <a:ext uri="{FF2B5EF4-FFF2-40B4-BE49-F238E27FC236}">
                    <a16:creationId xmlns:a16="http://schemas.microsoft.com/office/drawing/2014/main" id="{4F599902-6DD2-41C1-B9B4-B73BCB52328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2400" y="1387620"/>
                <a:ext cx="906980" cy="73411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ttangolo 19">
                <a:extLst>
                  <a:ext uri="{FF2B5EF4-FFF2-40B4-BE49-F238E27FC236}">
                    <a16:creationId xmlns:a16="http://schemas.microsoft.com/office/drawing/2014/main" id="{9B8603D5-20B6-4F5F-8C67-A8DBA573E354}"/>
                  </a:ext>
                </a:extLst>
              </p:cNvPr>
              <p:cNvSpPr/>
              <p:nvPr/>
            </p:nvSpPr>
            <p:spPr>
              <a:xfrm>
                <a:off x="4039963" y="1528902"/>
                <a:ext cx="86594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2.122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20" name="Rettangolo 19">
                <a:extLst>
                  <a:ext uri="{FF2B5EF4-FFF2-40B4-BE49-F238E27FC236}">
                    <a16:creationId xmlns:a16="http://schemas.microsoft.com/office/drawing/2014/main" id="{9B8603D5-20B6-4F5F-8C67-A8DBA573E3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9963" y="1528902"/>
                <a:ext cx="865943" cy="4001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ttangolo 20">
                <a:extLst>
                  <a:ext uri="{FF2B5EF4-FFF2-40B4-BE49-F238E27FC236}">
                    <a16:creationId xmlns:a16="http://schemas.microsoft.com/office/drawing/2014/main" id="{45CA0A1A-1152-4A1A-BB84-E0F6AEA60B59}"/>
                  </a:ext>
                </a:extLst>
              </p:cNvPr>
              <p:cNvSpPr/>
              <p:nvPr/>
            </p:nvSpPr>
            <p:spPr>
              <a:xfrm>
                <a:off x="6194452" y="1559382"/>
                <a:ext cx="100860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0.3577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21" name="Rettangolo 20">
                <a:extLst>
                  <a:ext uri="{FF2B5EF4-FFF2-40B4-BE49-F238E27FC236}">
                    <a16:creationId xmlns:a16="http://schemas.microsoft.com/office/drawing/2014/main" id="{45CA0A1A-1152-4A1A-BB84-E0F6AEA60B5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4452" y="1559382"/>
                <a:ext cx="1008609" cy="40011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ttangolo 25">
                <a:extLst>
                  <a:ext uri="{FF2B5EF4-FFF2-40B4-BE49-F238E27FC236}">
                    <a16:creationId xmlns:a16="http://schemas.microsoft.com/office/drawing/2014/main" id="{C1E27C99-4C62-488E-991C-66D3E7AC5135}"/>
                  </a:ext>
                </a:extLst>
              </p:cNvPr>
              <p:cNvSpPr/>
              <p:nvPr/>
            </p:nvSpPr>
            <p:spPr>
              <a:xfrm>
                <a:off x="676988" y="2177102"/>
                <a:ext cx="5004126" cy="7377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</m:e>
                        <m:sub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𝐶</m:t>
                          </m:r>
                        </m:sub>
                        <m:sup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∗</m:t>
                          </m:r>
                        </m:sup>
                      </m:sSubSup>
                      <m:r>
                        <a:rPr lang="it-IT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</m:e>
                        <m:sub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𝑄</m:t>
                          </m:r>
                        </m:sub>
                      </m:sSub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Sup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𝐶</m:t>
                              </m:r>
                            </m:sub>
                            <m:sup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∗</m:t>
                              </m:r>
                            </m:sup>
                          </m:sSubSup>
                        </m:num>
                        <m:den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𝐶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𝐶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</m:e>
                        <m:sub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</m:t>
                          </m:r>
                        </m:sub>
                      </m:sSub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2.122</m:t>
                          </m:r>
                        </m:den>
                      </m:f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⋅0.937⋅</m:t>
                      </m:r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</m:e>
                        <m:sub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</m:t>
                          </m:r>
                        </m:sub>
                      </m:sSub>
                      <m:r>
                        <a:rPr lang="it-IT" sz="20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26" name="Rettangolo 25">
                <a:extLst>
                  <a:ext uri="{FF2B5EF4-FFF2-40B4-BE49-F238E27FC236}">
                    <a16:creationId xmlns:a16="http://schemas.microsoft.com/office/drawing/2014/main" id="{C1E27C99-4C62-488E-991C-66D3E7AC51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988" y="2177102"/>
                <a:ext cx="5004126" cy="73770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ttangolo 26">
                <a:extLst>
                  <a:ext uri="{FF2B5EF4-FFF2-40B4-BE49-F238E27FC236}">
                    <a16:creationId xmlns:a16="http://schemas.microsoft.com/office/drawing/2014/main" id="{CBC76A2D-F12A-4B8F-BF38-AA25D862E431}"/>
                  </a:ext>
                </a:extLst>
              </p:cNvPr>
              <p:cNvSpPr/>
              <p:nvPr/>
            </p:nvSpPr>
            <p:spPr>
              <a:xfrm>
                <a:off x="5516120" y="2348601"/>
                <a:ext cx="132279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44.16 </m:t>
                      </m:r>
                      <m:r>
                        <m:rPr>
                          <m:sty m:val="p"/>
                        </m:rPr>
                        <a:rPr lang="it-IT" sz="2000" b="0" i="0" smtClean="0">
                          <a:latin typeface="Cambria Math" panose="02040503050406030204" pitchFamily="18" charset="0"/>
                        </a:rPr>
                        <m:t>kPa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27" name="Rettangolo 26">
                <a:extLst>
                  <a:ext uri="{FF2B5EF4-FFF2-40B4-BE49-F238E27FC236}">
                    <a16:creationId xmlns:a16="http://schemas.microsoft.com/office/drawing/2014/main" id="{CBC76A2D-F12A-4B8F-BF38-AA25D862E4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6120" y="2348601"/>
                <a:ext cx="1322798" cy="40011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CasellaDiTesto 29">
                <a:extLst>
                  <a:ext uri="{FF2B5EF4-FFF2-40B4-BE49-F238E27FC236}">
                    <a16:creationId xmlns:a16="http://schemas.microsoft.com/office/drawing/2014/main" id="{B48E82FA-BFD8-410F-A4A8-79B5B9EA4208}"/>
                  </a:ext>
                </a:extLst>
              </p:cNvPr>
              <p:cNvSpPr txBox="1"/>
              <p:nvPr/>
            </p:nvSpPr>
            <p:spPr>
              <a:xfrm>
                <a:off x="676988" y="3061690"/>
                <a:ext cx="2160000" cy="4067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2700" algn="just">
                  <a:lnSpc>
                    <a:spcPct val="100000"/>
                  </a:lnSpc>
                  <a:spcBef>
                    <a:spcPts val="100"/>
                  </a:spcBef>
                </a:pPr>
                <a:r>
                  <a:rPr lang="it-IT" sz="2000" u="sng" spc="-15" dirty="0">
                    <a:latin typeface="Arial" panose="020B0604020202020204" pitchFamily="34" charset="0"/>
                    <a:cs typeface="Arial" panose="020B0604020202020204" pitchFamily="34" charset="0"/>
                  </a:rPr>
                  <a:t>Punto</a:t>
                </a:r>
                <a:r>
                  <a:rPr lang="it-IT" sz="2000" spc="-15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it-IT" sz="2000" i="1" spc="-15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   </a:t>
                </a:r>
                <a14:m>
                  <m:oMath xmlns:m="http://schemas.openxmlformats.org/officeDocument/2006/math">
                    <m:r>
                      <a:rPr lang="it-IT" sz="2000" i="1" spc="-15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bSup>
                      <m:sSubSupPr>
                        <m:ctrlPr>
                          <a:rPr lang="it-IT" sz="2000" b="0" i="1" spc="-15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it-IT" sz="2000" b="0" i="1" spc="-15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𝐿</m:t>
                        </m:r>
                      </m:e>
                      <m:sub>
                        <m:r>
                          <a:rPr lang="it-IT" sz="2000" b="0" i="1" spc="-15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  <m:sup>
                        <m:r>
                          <a:rPr lang="it-IT" sz="2000" b="0" i="1" spc="-15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  <m:r>
                      <a:rPr lang="it-IT" sz="2000" i="1" spc="-15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it-IT" sz="2000" spc="-15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0" name="CasellaDiTesto 29">
                <a:extLst>
                  <a:ext uri="{FF2B5EF4-FFF2-40B4-BE49-F238E27FC236}">
                    <a16:creationId xmlns:a16="http://schemas.microsoft.com/office/drawing/2014/main" id="{B48E82FA-BFD8-410F-A4A8-79B5B9EA42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988" y="3061690"/>
                <a:ext cx="2160000" cy="406778"/>
              </a:xfrm>
              <a:prstGeom prst="rect">
                <a:avLst/>
              </a:prstGeom>
              <a:blipFill>
                <a:blip r:embed="rId16"/>
                <a:stretch>
                  <a:fillRect l="-2260" t="-7463" b="-23881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ttangolo 30">
                <a:extLst>
                  <a:ext uri="{FF2B5EF4-FFF2-40B4-BE49-F238E27FC236}">
                    <a16:creationId xmlns:a16="http://schemas.microsoft.com/office/drawing/2014/main" id="{68EB0F49-0696-49D2-A9CB-671E3BC9868A}"/>
                  </a:ext>
                </a:extLst>
              </p:cNvPr>
              <p:cNvSpPr/>
              <p:nvPr/>
            </p:nvSpPr>
            <p:spPr>
              <a:xfrm>
                <a:off x="676988" y="3608686"/>
                <a:ext cx="153554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𝑀</m:t>
                          </m:r>
                        </m:e>
                        <m:sub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𝑌</m:t>
                          </m:r>
                        </m:sub>
                      </m:sSub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=0.547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31" name="Rettangolo 30">
                <a:extLst>
                  <a:ext uri="{FF2B5EF4-FFF2-40B4-BE49-F238E27FC236}">
                    <a16:creationId xmlns:a16="http://schemas.microsoft.com/office/drawing/2014/main" id="{68EB0F49-0696-49D2-A9CB-671E3BC9868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988" y="3608686"/>
                <a:ext cx="1535549" cy="40011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Connettore 2 31">
            <a:extLst>
              <a:ext uri="{FF2B5EF4-FFF2-40B4-BE49-F238E27FC236}">
                <a16:creationId xmlns:a16="http://schemas.microsoft.com/office/drawing/2014/main" id="{71C79DCF-C4D0-4542-8645-38685262FB91}"/>
              </a:ext>
            </a:extLst>
          </p:cNvPr>
          <p:cNvCxnSpPr>
            <a:cxnSpLocks/>
          </p:cNvCxnSpPr>
          <p:nvPr/>
        </p:nvCxnSpPr>
        <p:spPr>
          <a:xfrm>
            <a:off x="2166061" y="3856776"/>
            <a:ext cx="792562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ttangolo 32">
            <a:extLst>
              <a:ext uri="{FF2B5EF4-FFF2-40B4-BE49-F238E27FC236}">
                <a16:creationId xmlns:a16="http://schemas.microsoft.com/office/drawing/2014/main" id="{043341D3-11C9-470C-8F10-0EA099D72D4C}"/>
              </a:ext>
            </a:extLst>
          </p:cNvPr>
          <p:cNvSpPr/>
          <p:nvPr/>
        </p:nvSpPr>
        <p:spPr>
          <a:xfrm>
            <a:off x="2312915" y="3461800"/>
            <a:ext cx="5277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RF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ttangolo 33">
                <a:extLst>
                  <a:ext uri="{FF2B5EF4-FFF2-40B4-BE49-F238E27FC236}">
                    <a16:creationId xmlns:a16="http://schemas.microsoft.com/office/drawing/2014/main" id="{3164AC40-2240-4E7A-A074-61B364ABFD7A}"/>
                  </a:ext>
                </a:extLst>
              </p:cNvPr>
              <p:cNvSpPr/>
              <p:nvPr/>
            </p:nvSpPr>
            <p:spPr>
              <a:xfrm>
                <a:off x="3347251" y="3439096"/>
                <a:ext cx="773160" cy="6860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𝑌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Sup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𝑌</m:t>
                              </m:r>
                            </m:sub>
                            <m:sup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∗</m:t>
                              </m:r>
                            </m:sup>
                          </m:sSubSup>
                        </m:den>
                      </m:f>
                      <m:r>
                        <a:rPr lang="it-IT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34" name="Rettangolo 33">
                <a:extLst>
                  <a:ext uri="{FF2B5EF4-FFF2-40B4-BE49-F238E27FC236}">
                    <a16:creationId xmlns:a16="http://schemas.microsoft.com/office/drawing/2014/main" id="{3164AC40-2240-4E7A-A074-61B364ABFD7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251" y="3439096"/>
                <a:ext cx="773160" cy="686085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ttangolo 34">
                <a:extLst>
                  <a:ext uri="{FF2B5EF4-FFF2-40B4-BE49-F238E27FC236}">
                    <a16:creationId xmlns:a16="http://schemas.microsoft.com/office/drawing/2014/main" id="{C32301C3-431F-45C6-883D-0EE34D918D4B}"/>
                  </a:ext>
                </a:extLst>
              </p:cNvPr>
              <p:cNvSpPr/>
              <p:nvPr/>
            </p:nvSpPr>
            <p:spPr>
              <a:xfrm>
                <a:off x="5232400" y="3414538"/>
                <a:ext cx="871457" cy="7341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0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𝑌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Sup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∗</m:t>
                              </m:r>
                            </m:sup>
                          </m:sSubSup>
                        </m:den>
                      </m:f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35" name="Rettangolo 34">
                <a:extLst>
                  <a:ext uri="{FF2B5EF4-FFF2-40B4-BE49-F238E27FC236}">
                    <a16:creationId xmlns:a16="http://schemas.microsoft.com/office/drawing/2014/main" id="{C32301C3-431F-45C6-883D-0EE34D918D4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2400" y="3414538"/>
                <a:ext cx="871457" cy="73411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ttangolo 35">
                <a:extLst>
                  <a:ext uri="{FF2B5EF4-FFF2-40B4-BE49-F238E27FC236}">
                    <a16:creationId xmlns:a16="http://schemas.microsoft.com/office/drawing/2014/main" id="{D2287761-19F8-4D73-A27B-A1DC9A3060B3}"/>
                  </a:ext>
                </a:extLst>
              </p:cNvPr>
              <p:cNvSpPr/>
              <p:nvPr/>
            </p:nvSpPr>
            <p:spPr>
              <a:xfrm>
                <a:off x="4039963" y="3555820"/>
                <a:ext cx="86594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1.691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36" name="Rettangolo 35">
                <a:extLst>
                  <a:ext uri="{FF2B5EF4-FFF2-40B4-BE49-F238E27FC236}">
                    <a16:creationId xmlns:a16="http://schemas.microsoft.com/office/drawing/2014/main" id="{D2287761-19F8-4D73-A27B-A1DC9A3060B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9963" y="3555820"/>
                <a:ext cx="865943" cy="40011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ttangolo 36">
                <a:extLst>
                  <a:ext uri="{FF2B5EF4-FFF2-40B4-BE49-F238E27FC236}">
                    <a16:creationId xmlns:a16="http://schemas.microsoft.com/office/drawing/2014/main" id="{6DEF17F1-D11B-4687-9FFC-033F114FA641}"/>
                  </a:ext>
                </a:extLst>
              </p:cNvPr>
              <p:cNvSpPr/>
              <p:nvPr/>
            </p:nvSpPr>
            <p:spPr>
              <a:xfrm>
                <a:off x="6194452" y="3586300"/>
                <a:ext cx="100860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0.7566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37" name="Rettangolo 36">
                <a:extLst>
                  <a:ext uri="{FF2B5EF4-FFF2-40B4-BE49-F238E27FC236}">
                    <a16:creationId xmlns:a16="http://schemas.microsoft.com/office/drawing/2014/main" id="{6DEF17F1-D11B-4687-9FFC-033F114FA64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4452" y="3586300"/>
                <a:ext cx="1008609" cy="40011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ttangolo 37">
                <a:extLst>
                  <a:ext uri="{FF2B5EF4-FFF2-40B4-BE49-F238E27FC236}">
                    <a16:creationId xmlns:a16="http://schemas.microsoft.com/office/drawing/2014/main" id="{92C32A72-C4B3-4ED2-86B4-E340327385BB}"/>
                  </a:ext>
                </a:extLst>
              </p:cNvPr>
              <p:cNvSpPr/>
              <p:nvPr/>
            </p:nvSpPr>
            <p:spPr>
              <a:xfrm>
                <a:off x="676988" y="4204020"/>
                <a:ext cx="5000984" cy="7367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</m:e>
                        <m:sub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𝑌</m:t>
                          </m:r>
                        </m:sub>
                        <m:sup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∗</m:t>
                          </m:r>
                        </m:sup>
                      </m:sSubSup>
                      <m:r>
                        <a:rPr lang="it-IT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</m:e>
                        <m:sub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𝑂</m:t>
                          </m:r>
                        </m:sub>
                      </m:sSub>
                      <m:r>
                        <a:rPr lang="it-IT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it-IT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Sup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𝑌</m:t>
                              </m:r>
                            </m:sub>
                            <m:sup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∗</m:t>
                              </m:r>
                            </m:sup>
                          </m:sSubSup>
                        </m:num>
                        <m:den>
                          <m:sSub>
                            <m:sSubPr>
                              <m:ctrlPr>
                                <a:rPr lang="it-IT" sz="200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𝑌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it-IT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𝑌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it-IT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sSub>
                        <m:sSubPr>
                          <m:ctrlPr>
                            <a:rPr lang="it-IT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it-IT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</m:e>
                        <m:sub>
                          <m:r>
                            <a:rPr lang="it-IT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</m:t>
                          </m:r>
                        </m:sub>
                      </m:sSub>
                      <m:r>
                        <a:rPr lang="it-IT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it-IT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it-IT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1.691</m:t>
                          </m:r>
                        </m:den>
                      </m:f>
                      <m:r>
                        <a:rPr lang="it-IT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⋅</m:t>
                      </m:r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0.513</m:t>
                      </m:r>
                      <m:r>
                        <a:rPr lang="it-IT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⋅</m:t>
                      </m:r>
                      <m:sSub>
                        <m:sSubPr>
                          <m:ctrlPr>
                            <a:rPr lang="it-IT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it-IT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</m:e>
                        <m:sub>
                          <m:r>
                            <a:rPr lang="it-IT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</m:t>
                          </m:r>
                        </m:sub>
                      </m:sSub>
                      <m:r>
                        <a:rPr lang="it-IT" sz="20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38" name="Rettangolo 37">
                <a:extLst>
                  <a:ext uri="{FF2B5EF4-FFF2-40B4-BE49-F238E27FC236}">
                    <a16:creationId xmlns:a16="http://schemas.microsoft.com/office/drawing/2014/main" id="{92C32A72-C4B3-4ED2-86B4-E340327385B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988" y="4204020"/>
                <a:ext cx="5000984" cy="736740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CasellaDiTesto 42">
                <a:extLst>
                  <a:ext uri="{FF2B5EF4-FFF2-40B4-BE49-F238E27FC236}">
                    <a16:creationId xmlns:a16="http://schemas.microsoft.com/office/drawing/2014/main" id="{1CC2713A-C31D-4FF7-BD96-A611B3D2DCF6}"/>
                  </a:ext>
                </a:extLst>
              </p:cNvPr>
              <p:cNvSpPr txBox="1"/>
              <p:nvPr/>
            </p:nvSpPr>
            <p:spPr>
              <a:xfrm>
                <a:off x="668767" y="4947128"/>
                <a:ext cx="2160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2700" algn="just">
                  <a:lnSpc>
                    <a:spcPct val="100000"/>
                  </a:lnSpc>
                  <a:spcBef>
                    <a:spcPts val="100"/>
                  </a:spcBef>
                </a:pPr>
                <a:r>
                  <a:rPr lang="it-IT" sz="2000" u="sng" spc="-15" dirty="0">
                    <a:latin typeface="Arial" panose="020B0604020202020204" pitchFamily="34" charset="0"/>
                    <a:cs typeface="Arial" panose="020B0604020202020204" pitchFamily="34" charset="0"/>
                  </a:rPr>
                  <a:t>Punto</a:t>
                </a:r>
                <a:r>
                  <a:rPr lang="it-IT" sz="2000" spc="-15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it-IT" sz="2000" i="1" spc="-15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  </a:t>
                </a:r>
                <a14:m>
                  <m:oMath xmlns:m="http://schemas.openxmlformats.org/officeDocument/2006/math">
                    <m:r>
                      <a:rPr lang="it-IT" sz="2000" i="1" spc="-15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bSup>
                      <m:sSubSupPr>
                        <m:ctrlPr>
                          <a:rPr lang="it-IT" sz="2000" b="0" i="1" spc="-15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it-IT" sz="2000" b="0" i="1" spc="-15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𝐿</m:t>
                        </m:r>
                      </m:e>
                      <m:sub>
                        <m:r>
                          <a:rPr lang="it-IT" sz="2000" b="0" i="1" spc="-15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  <m:sup>
                        <m:r>
                          <a:rPr lang="it-IT" sz="2000" b="0" i="1" spc="-15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  <m:r>
                      <a:rPr lang="it-IT" sz="2000" i="1" spc="-15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it-IT" sz="2000" spc="-15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3" name="CasellaDiTesto 42">
                <a:extLst>
                  <a:ext uri="{FF2B5EF4-FFF2-40B4-BE49-F238E27FC236}">
                    <a16:creationId xmlns:a16="http://schemas.microsoft.com/office/drawing/2014/main" id="{1CC2713A-C31D-4FF7-BD96-A611B3D2DC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767" y="4947128"/>
                <a:ext cx="2160000" cy="400110"/>
              </a:xfrm>
              <a:prstGeom prst="rect">
                <a:avLst/>
              </a:prstGeom>
              <a:blipFill>
                <a:blip r:embed="rId24"/>
                <a:stretch>
                  <a:fillRect l="-2542" t="-9231" b="-2769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ttangolo 43">
                <a:extLst>
                  <a:ext uri="{FF2B5EF4-FFF2-40B4-BE49-F238E27FC236}">
                    <a16:creationId xmlns:a16="http://schemas.microsoft.com/office/drawing/2014/main" id="{81455EB5-DF71-4A34-B728-91414318FFA4}"/>
                  </a:ext>
                </a:extLst>
              </p:cNvPr>
              <p:cNvSpPr/>
              <p:nvPr/>
            </p:nvSpPr>
            <p:spPr>
              <a:xfrm>
                <a:off x="668767" y="5494124"/>
                <a:ext cx="153554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𝑀</m:t>
                          </m:r>
                        </m:e>
                        <m:sub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𝑋</m:t>
                          </m:r>
                        </m:sub>
                      </m:sSub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=2.197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44" name="Rettangolo 43">
                <a:extLst>
                  <a:ext uri="{FF2B5EF4-FFF2-40B4-BE49-F238E27FC236}">
                    <a16:creationId xmlns:a16="http://schemas.microsoft.com/office/drawing/2014/main" id="{81455EB5-DF71-4A34-B728-91414318FF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767" y="5494124"/>
                <a:ext cx="1535549" cy="400110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Connettore 2 44">
            <a:extLst>
              <a:ext uri="{FF2B5EF4-FFF2-40B4-BE49-F238E27FC236}">
                <a16:creationId xmlns:a16="http://schemas.microsoft.com/office/drawing/2014/main" id="{BBC84E4E-2DC7-4213-AD78-1692EA121EB1}"/>
              </a:ext>
            </a:extLst>
          </p:cNvPr>
          <p:cNvCxnSpPr>
            <a:cxnSpLocks/>
          </p:cNvCxnSpPr>
          <p:nvPr/>
        </p:nvCxnSpPr>
        <p:spPr>
          <a:xfrm>
            <a:off x="2157840" y="5742214"/>
            <a:ext cx="792562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ttangolo 45">
            <a:extLst>
              <a:ext uri="{FF2B5EF4-FFF2-40B4-BE49-F238E27FC236}">
                <a16:creationId xmlns:a16="http://schemas.microsoft.com/office/drawing/2014/main" id="{B7538BB6-CB6D-4CC1-8143-65B4C2F14C5B}"/>
              </a:ext>
            </a:extLst>
          </p:cNvPr>
          <p:cNvSpPr/>
          <p:nvPr/>
        </p:nvSpPr>
        <p:spPr>
          <a:xfrm>
            <a:off x="2304694" y="5347238"/>
            <a:ext cx="5277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RF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ttangolo 46">
                <a:extLst>
                  <a:ext uri="{FF2B5EF4-FFF2-40B4-BE49-F238E27FC236}">
                    <a16:creationId xmlns:a16="http://schemas.microsoft.com/office/drawing/2014/main" id="{18D3DBD8-A8CF-4596-B396-151D74389E2F}"/>
                  </a:ext>
                </a:extLst>
              </p:cNvPr>
              <p:cNvSpPr/>
              <p:nvPr/>
            </p:nvSpPr>
            <p:spPr>
              <a:xfrm>
                <a:off x="3339030" y="5324534"/>
                <a:ext cx="781624" cy="6831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𝑋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Sup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𝑋</m:t>
                              </m:r>
                            </m:sub>
                            <m:sup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∗</m:t>
                              </m:r>
                            </m:sup>
                          </m:sSubSup>
                        </m:den>
                      </m:f>
                      <m:r>
                        <a:rPr lang="it-IT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47" name="Rettangolo 46">
                <a:extLst>
                  <a:ext uri="{FF2B5EF4-FFF2-40B4-BE49-F238E27FC236}">
                    <a16:creationId xmlns:a16="http://schemas.microsoft.com/office/drawing/2014/main" id="{18D3DBD8-A8CF-4596-B396-151D74389E2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9030" y="5324534"/>
                <a:ext cx="781624" cy="683136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ttangolo 47">
                <a:extLst>
                  <a:ext uri="{FF2B5EF4-FFF2-40B4-BE49-F238E27FC236}">
                    <a16:creationId xmlns:a16="http://schemas.microsoft.com/office/drawing/2014/main" id="{67D06A4E-8DCF-4298-8BE8-FD7473FF497F}"/>
                  </a:ext>
                </a:extLst>
              </p:cNvPr>
              <p:cNvSpPr/>
              <p:nvPr/>
            </p:nvSpPr>
            <p:spPr>
              <a:xfrm>
                <a:off x="5358929" y="5299976"/>
                <a:ext cx="1582997" cy="7341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0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𝑋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Sup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∗</m:t>
                              </m:r>
                            </m:sup>
                          </m:sSubSup>
                        </m:den>
                      </m:f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it-IT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𝑌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Sup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∗</m:t>
                              </m:r>
                            </m:sup>
                          </m:sSubSup>
                        </m:den>
                      </m:f>
                      <m:r>
                        <a:rPr lang="it-IT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48" name="Rettangolo 47">
                <a:extLst>
                  <a:ext uri="{FF2B5EF4-FFF2-40B4-BE49-F238E27FC236}">
                    <a16:creationId xmlns:a16="http://schemas.microsoft.com/office/drawing/2014/main" id="{67D06A4E-8DCF-4298-8BE8-FD7473FF497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8929" y="5299976"/>
                <a:ext cx="1582997" cy="734112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ttangolo 48">
                <a:extLst>
                  <a:ext uri="{FF2B5EF4-FFF2-40B4-BE49-F238E27FC236}">
                    <a16:creationId xmlns:a16="http://schemas.microsoft.com/office/drawing/2014/main" id="{2945E172-B668-4A90-99B2-8542C9F61F9B}"/>
                  </a:ext>
                </a:extLst>
              </p:cNvPr>
              <p:cNvSpPr/>
              <p:nvPr/>
            </p:nvSpPr>
            <p:spPr>
              <a:xfrm>
                <a:off x="4031742" y="5441258"/>
                <a:ext cx="100860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0.3093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49" name="Rettangolo 48">
                <a:extLst>
                  <a:ext uri="{FF2B5EF4-FFF2-40B4-BE49-F238E27FC236}">
                    <a16:creationId xmlns:a16="http://schemas.microsoft.com/office/drawing/2014/main" id="{2945E172-B668-4A90-99B2-8542C9F61F9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1742" y="5441258"/>
                <a:ext cx="1008609" cy="400110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ttangolo 49">
                <a:extLst>
                  <a:ext uri="{FF2B5EF4-FFF2-40B4-BE49-F238E27FC236}">
                    <a16:creationId xmlns:a16="http://schemas.microsoft.com/office/drawing/2014/main" id="{8CA57DE5-3DFA-4049-B0BB-DB6101010D9A}"/>
                  </a:ext>
                </a:extLst>
              </p:cNvPr>
              <p:cNvSpPr/>
              <p:nvPr/>
            </p:nvSpPr>
            <p:spPr>
              <a:xfrm>
                <a:off x="6927378" y="5471738"/>
                <a:ext cx="100860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0.7566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50" name="Rettangolo 49">
                <a:extLst>
                  <a:ext uri="{FF2B5EF4-FFF2-40B4-BE49-F238E27FC236}">
                    <a16:creationId xmlns:a16="http://schemas.microsoft.com/office/drawing/2014/main" id="{8CA57DE5-3DFA-4049-B0BB-DB6101010D9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7378" y="5471738"/>
                <a:ext cx="1008609" cy="400110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ttangolo 50">
                <a:extLst>
                  <a:ext uri="{FF2B5EF4-FFF2-40B4-BE49-F238E27FC236}">
                    <a16:creationId xmlns:a16="http://schemas.microsoft.com/office/drawing/2014/main" id="{ACC669E8-5133-4445-AAB7-4A188F2C1BE3}"/>
                  </a:ext>
                </a:extLst>
              </p:cNvPr>
              <p:cNvSpPr/>
              <p:nvPr/>
            </p:nvSpPr>
            <p:spPr>
              <a:xfrm>
                <a:off x="668767" y="6089458"/>
                <a:ext cx="173355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</m:e>
                        <m:sub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𝑋</m:t>
                          </m:r>
                        </m:sub>
                        <m:sup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∗</m:t>
                          </m:r>
                        </m:sup>
                      </m:sSubSup>
                      <m:r>
                        <a:rPr lang="it-IT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</m:e>
                        <m:sub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𝑂</m:t>
                          </m:r>
                        </m:sub>
                      </m:sSub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Sup>
                        <m:sSubSupPr>
                          <m:ctrlPr>
                            <a:rPr lang="it-IT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lang="it-IT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</m:e>
                        <m:sub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𝑌</m:t>
                          </m:r>
                        </m:sub>
                        <m:sup>
                          <m:r>
                            <a:rPr lang="it-IT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∗</m:t>
                          </m:r>
                        </m:sup>
                      </m:sSubSup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51" name="Rettangolo 50">
                <a:extLst>
                  <a:ext uri="{FF2B5EF4-FFF2-40B4-BE49-F238E27FC236}">
                    <a16:creationId xmlns:a16="http://schemas.microsoft.com/office/drawing/2014/main" id="{ACC669E8-5133-4445-AAB7-4A188F2C1BE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767" y="6089458"/>
                <a:ext cx="1733551" cy="400110"/>
              </a:xfrm>
              <a:prstGeom prst="rect">
                <a:avLst/>
              </a:prstGeom>
              <a:blipFill>
                <a:blip r:embed="rId30"/>
                <a:stretch>
                  <a:fillRect b="-6061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CasellaDiTesto 53">
                <a:extLst>
                  <a:ext uri="{FF2B5EF4-FFF2-40B4-BE49-F238E27FC236}">
                    <a16:creationId xmlns:a16="http://schemas.microsoft.com/office/drawing/2014/main" id="{2E000612-CA60-4DFA-B0E1-4ECEB0EA1AF1}"/>
                  </a:ext>
                </a:extLst>
              </p:cNvPr>
              <p:cNvSpPr txBox="1"/>
              <p:nvPr/>
            </p:nvSpPr>
            <p:spPr>
              <a:xfrm>
                <a:off x="2488484" y="6149257"/>
                <a:ext cx="481840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2700" algn="just">
                  <a:lnSpc>
                    <a:spcPct val="100000"/>
                  </a:lnSpc>
                  <a:spcBef>
                    <a:spcPts val="100"/>
                  </a:spcBef>
                </a:pPr>
                <a:r>
                  <a:rPr lang="it-IT" spc="-15" dirty="0">
                    <a:latin typeface="Arial" panose="020B0604020202020204" pitchFamily="34" charset="0"/>
                    <a:cs typeface="Arial" panose="020B0604020202020204" pitchFamily="34" charset="0"/>
                  </a:rPr>
                  <a:t>(siccome i punti </a:t>
                </a:r>
                <a:r>
                  <a:rPr lang="it-IT" i="1" spc="-15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it-IT" spc="-15" dirty="0">
                    <a:latin typeface="Arial" panose="020B0604020202020204" pitchFamily="34" charset="0"/>
                    <a:cs typeface="Arial" panose="020B0604020202020204" pitchFamily="34" charset="0"/>
                  </a:rPr>
                  <a:t> ed </a:t>
                </a:r>
                <a:r>
                  <a:rPr lang="it-IT" i="1" spc="-15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it-IT" spc="-15" dirty="0">
                    <a:latin typeface="Arial" panose="020B0604020202020204" pitchFamily="34" charset="0"/>
                    <a:cs typeface="Arial" panose="020B0604020202020204" pitchFamily="34" charset="0"/>
                  </a:rPr>
                  <a:t> hanno stesso </a:t>
                </a:r>
                <a14:m>
                  <m:oMath xmlns:m="http://schemas.openxmlformats.org/officeDocument/2006/math">
                    <m:r>
                      <a:rPr lang="it-IT" i="1" spc="-15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𝐺</m:t>
                    </m:r>
                  </m:oMath>
                </a14:m>
                <a:r>
                  <a:rPr lang="it-IT" spc="-15" dirty="0">
                    <a:latin typeface="Arial" panose="020B0604020202020204" pitchFamily="34" charset="0"/>
                    <a:cs typeface="Arial" panose="020B0604020202020204" pitchFamily="34" charset="0"/>
                  </a:rPr>
                  <a:t> ed </a:t>
                </a:r>
                <a14:m>
                  <m:oMath xmlns:m="http://schemas.openxmlformats.org/officeDocument/2006/math">
                    <m:r>
                      <a:rPr lang="it-IT" b="0" i="1" spc="-15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𝐼</m:t>
                    </m:r>
                    <m:r>
                      <a:rPr lang="it-IT" b="0" i="1" spc="-15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</m:oMath>
                </a14:m>
                <a:r>
                  <a:rPr lang="it-IT" spc="-15" dirty="0">
                    <a:latin typeface="Arial" panose="020B0604020202020204" pitchFamily="34" charset="0"/>
                    <a:cs typeface="Arial" panose="020B0604020202020204" pitchFamily="34" charset="0"/>
                  </a:rPr>
                  <a:t> ovvero sono sulla stessa curva di </a:t>
                </a:r>
                <a:r>
                  <a:rPr lang="it-IT" spc="-15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Rayleigh</a:t>
                </a:r>
                <a:r>
                  <a:rPr lang="it-IT" spc="-15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54" name="CasellaDiTesto 53">
                <a:extLst>
                  <a:ext uri="{FF2B5EF4-FFF2-40B4-BE49-F238E27FC236}">
                    <a16:creationId xmlns:a16="http://schemas.microsoft.com/office/drawing/2014/main" id="{2E000612-CA60-4DFA-B0E1-4ECEB0EA1A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8484" y="6149257"/>
                <a:ext cx="4818401" cy="646331"/>
              </a:xfrm>
              <a:prstGeom prst="rect">
                <a:avLst/>
              </a:prstGeom>
              <a:blipFill>
                <a:blip r:embed="rId31"/>
                <a:stretch>
                  <a:fillRect l="-759" t="-5660" b="-14151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8" name="Picture 57">
            <a:extLst>
              <a:ext uri="{FF2B5EF4-FFF2-40B4-BE49-F238E27FC236}">
                <a16:creationId xmlns:a16="http://schemas.microsoft.com/office/drawing/2014/main" id="{270CAFAC-36D6-4BEF-B9F7-E5A354495C13}"/>
              </a:ext>
            </a:extLst>
          </p:cNvPr>
          <p:cNvPicPr>
            <a:picLocks noChangeAspect="1"/>
          </p:cNvPicPr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838" y="1799305"/>
            <a:ext cx="4643637" cy="247650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ttangolo 26">
                <a:extLst>
                  <a:ext uri="{FF2B5EF4-FFF2-40B4-BE49-F238E27FC236}">
                    <a16:creationId xmlns:a16="http://schemas.microsoft.com/office/drawing/2014/main" id="{209EA0E9-5297-4674-A79C-B3113FA6BB76}"/>
                  </a:ext>
                </a:extLst>
              </p:cNvPr>
              <p:cNvSpPr/>
              <p:nvPr/>
            </p:nvSpPr>
            <p:spPr>
              <a:xfrm>
                <a:off x="5628906" y="4406495"/>
                <a:ext cx="132279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30.37 </m:t>
                      </m:r>
                      <m:r>
                        <m:rPr>
                          <m:sty m:val="p"/>
                        </m:rPr>
                        <a:rPr lang="it-IT" sz="2000" b="0" i="0" smtClean="0">
                          <a:latin typeface="Cambria Math" panose="02040503050406030204" pitchFamily="18" charset="0"/>
                        </a:rPr>
                        <m:t>kPa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59" name="Rettangolo 26">
                <a:extLst>
                  <a:ext uri="{FF2B5EF4-FFF2-40B4-BE49-F238E27FC236}">
                    <a16:creationId xmlns:a16="http://schemas.microsoft.com/office/drawing/2014/main" id="{209EA0E9-5297-4674-A79C-B3113FA6BB7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8906" y="4406495"/>
                <a:ext cx="1322798" cy="400110"/>
              </a:xfrm>
              <a:prstGeom prst="rect">
                <a:avLst/>
              </a:prstGeom>
              <a:blipFill>
                <a:blip r:embed="rId3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460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7" grpId="0"/>
      <p:bldP spid="18" grpId="0"/>
      <p:bldP spid="19" grpId="0"/>
      <p:bldP spid="20" grpId="0"/>
      <p:bldP spid="21" grpId="0"/>
      <p:bldP spid="26" grpId="0"/>
      <p:bldP spid="27" grpId="0"/>
      <p:bldP spid="30" grpId="0"/>
      <p:bldP spid="31" grpId="0"/>
      <p:bldP spid="33" grpId="0"/>
      <p:bldP spid="34" grpId="0"/>
      <p:bldP spid="35" grpId="0"/>
      <p:bldP spid="36" grpId="0"/>
      <p:bldP spid="37" grpId="0"/>
      <p:bldP spid="38" grpId="0"/>
      <p:bldP spid="43" grpId="0"/>
      <p:bldP spid="44" grpId="0"/>
      <p:bldP spid="46" grpId="0"/>
      <p:bldP spid="47" grpId="0"/>
      <p:bldP spid="48" grpId="0"/>
      <p:bldP spid="49" grpId="0"/>
      <p:bldP spid="50" grpId="0"/>
      <p:bldP spid="51" grpId="0"/>
      <p:bldP spid="54" grpId="0"/>
      <p:bldP spid="5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o 2">
            <a:extLst>
              <a:ext uri="{FF2B5EF4-FFF2-40B4-BE49-F238E27FC236}">
                <a16:creationId xmlns:a16="http://schemas.microsoft.com/office/drawing/2014/main" id="{E13BB528-DA74-4A4A-A598-E51DC3291673}"/>
              </a:ext>
            </a:extLst>
          </p:cNvPr>
          <p:cNvGrpSpPr>
            <a:grpSpLocks noChangeAspect="1"/>
          </p:cNvGrpSpPr>
          <p:nvPr/>
        </p:nvGrpSpPr>
        <p:grpSpPr>
          <a:xfrm>
            <a:off x="10133347" y="383369"/>
            <a:ext cx="1253940" cy="1069118"/>
            <a:chOff x="3402151" y="5205990"/>
            <a:chExt cx="5244966" cy="1201038"/>
          </a:xfrm>
        </p:grpSpPr>
        <p:sp>
          <p:nvSpPr>
            <p:cNvPr id="4" name="Figura a mano libera: forma 3">
              <a:extLst>
                <a:ext uri="{FF2B5EF4-FFF2-40B4-BE49-F238E27FC236}">
                  <a16:creationId xmlns:a16="http://schemas.microsoft.com/office/drawing/2014/main" id="{0EFDED54-8086-41E0-A54D-CCB46BC59572}"/>
                </a:ext>
              </a:extLst>
            </p:cNvPr>
            <p:cNvSpPr/>
            <p:nvPr/>
          </p:nvSpPr>
          <p:spPr>
            <a:xfrm>
              <a:off x="3612276" y="5205990"/>
              <a:ext cx="4025951" cy="602054"/>
            </a:xfrm>
            <a:custGeom>
              <a:avLst/>
              <a:gdLst>
                <a:gd name="connsiteX0" fmla="*/ 0 w 1066800"/>
                <a:gd name="connsiteY0" fmla="*/ 0 h 594729"/>
                <a:gd name="connsiteX1" fmla="*/ 123825 w 1066800"/>
                <a:gd name="connsiteY1" fmla="*/ 121444 h 594729"/>
                <a:gd name="connsiteX2" fmla="*/ 219075 w 1066800"/>
                <a:gd name="connsiteY2" fmla="*/ 259556 h 594729"/>
                <a:gd name="connsiteX3" fmla="*/ 283369 w 1066800"/>
                <a:gd name="connsiteY3" fmla="*/ 359569 h 594729"/>
                <a:gd name="connsiteX4" fmla="*/ 381000 w 1066800"/>
                <a:gd name="connsiteY4" fmla="*/ 483394 h 594729"/>
                <a:gd name="connsiteX5" fmla="*/ 469107 w 1066800"/>
                <a:gd name="connsiteY5" fmla="*/ 561975 h 594729"/>
                <a:gd name="connsiteX6" fmla="*/ 542925 w 1066800"/>
                <a:gd name="connsiteY6" fmla="*/ 592931 h 594729"/>
                <a:gd name="connsiteX7" fmla="*/ 604838 w 1066800"/>
                <a:gd name="connsiteY7" fmla="*/ 588169 h 594729"/>
                <a:gd name="connsiteX8" fmla="*/ 676275 w 1066800"/>
                <a:gd name="connsiteY8" fmla="*/ 564356 h 594729"/>
                <a:gd name="connsiteX9" fmla="*/ 752475 w 1066800"/>
                <a:gd name="connsiteY9" fmla="*/ 519113 h 594729"/>
                <a:gd name="connsiteX10" fmla="*/ 866775 w 1066800"/>
                <a:gd name="connsiteY10" fmla="*/ 409575 h 594729"/>
                <a:gd name="connsiteX11" fmla="*/ 933450 w 1066800"/>
                <a:gd name="connsiteY11" fmla="*/ 361950 h 594729"/>
                <a:gd name="connsiteX12" fmla="*/ 983457 w 1066800"/>
                <a:gd name="connsiteY12" fmla="*/ 338138 h 594729"/>
                <a:gd name="connsiteX13" fmla="*/ 1066800 w 1066800"/>
                <a:gd name="connsiteY13" fmla="*/ 338138 h 594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66800" h="594729">
                  <a:moveTo>
                    <a:pt x="0" y="0"/>
                  </a:moveTo>
                  <a:cubicBezTo>
                    <a:pt x="43656" y="39092"/>
                    <a:pt x="87313" y="78185"/>
                    <a:pt x="123825" y="121444"/>
                  </a:cubicBezTo>
                  <a:cubicBezTo>
                    <a:pt x="160338" y="164703"/>
                    <a:pt x="192484" y="219869"/>
                    <a:pt x="219075" y="259556"/>
                  </a:cubicBezTo>
                  <a:cubicBezTo>
                    <a:pt x="245666" y="299243"/>
                    <a:pt x="256382" y="322263"/>
                    <a:pt x="283369" y="359569"/>
                  </a:cubicBezTo>
                  <a:cubicBezTo>
                    <a:pt x="310357" y="396875"/>
                    <a:pt x="350044" y="449660"/>
                    <a:pt x="381000" y="483394"/>
                  </a:cubicBezTo>
                  <a:cubicBezTo>
                    <a:pt x="411956" y="517128"/>
                    <a:pt x="442120" y="543719"/>
                    <a:pt x="469107" y="561975"/>
                  </a:cubicBezTo>
                  <a:cubicBezTo>
                    <a:pt x="496094" y="580231"/>
                    <a:pt x="520303" y="588565"/>
                    <a:pt x="542925" y="592931"/>
                  </a:cubicBezTo>
                  <a:cubicBezTo>
                    <a:pt x="565547" y="597297"/>
                    <a:pt x="582613" y="592932"/>
                    <a:pt x="604838" y="588169"/>
                  </a:cubicBezTo>
                  <a:cubicBezTo>
                    <a:pt x="627063" y="583407"/>
                    <a:pt x="651669" y="575865"/>
                    <a:pt x="676275" y="564356"/>
                  </a:cubicBezTo>
                  <a:cubicBezTo>
                    <a:pt x="700881" y="552847"/>
                    <a:pt x="720725" y="544910"/>
                    <a:pt x="752475" y="519113"/>
                  </a:cubicBezTo>
                  <a:cubicBezTo>
                    <a:pt x="784225" y="493316"/>
                    <a:pt x="836612" y="435769"/>
                    <a:pt x="866775" y="409575"/>
                  </a:cubicBezTo>
                  <a:cubicBezTo>
                    <a:pt x="896938" y="383381"/>
                    <a:pt x="914003" y="373856"/>
                    <a:pt x="933450" y="361950"/>
                  </a:cubicBezTo>
                  <a:cubicBezTo>
                    <a:pt x="952897" y="350044"/>
                    <a:pt x="961232" y="342107"/>
                    <a:pt x="983457" y="338138"/>
                  </a:cubicBezTo>
                  <a:cubicBezTo>
                    <a:pt x="1005682" y="334169"/>
                    <a:pt x="1036241" y="336153"/>
                    <a:pt x="1066800" y="338138"/>
                  </a:cubicBez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5" name="Connettore diritto 4">
              <a:extLst>
                <a:ext uri="{FF2B5EF4-FFF2-40B4-BE49-F238E27FC236}">
                  <a16:creationId xmlns:a16="http://schemas.microsoft.com/office/drawing/2014/main" id="{C6D2A27F-ED47-4ED7-BEC2-D5CED9486C7D}"/>
                </a:ext>
              </a:extLst>
            </p:cNvPr>
            <p:cNvCxnSpPr>
              <a:cxnSpLocks/>
              <a:stCxn id="4" idx="13"/>
            </p:cNvCxnSpPr>
            <p:nvPr/>
          </p:nvCxnSpPr>
          <p:spPr>
            <a:xfrm flipV="1">
              <a:off x="7638228" y="5542777"/>
              <a:ext cx="747659" cy="55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nettore diritto 5">
              <a:extLst>
                <a:ext uri="{FF2B5EF4-FFF2-40B4-BE49-F238E27FC236}">
                  <a16:creationId xmlns:a16="http://schemas.microsoft.com/office/drawing/2014/main" id="{08CD25DF-3EEE-404A-9A6F-7557E8D2D95A}"/>
                </a:ext>
              </a:extLst>
            </p:cNvPr>
            <p:cNvCxnSpPr>
              <a:cxnSpLocks/>
            </p:cNvCxnSpPr>
            <p:nvPr/>
          </p:nvCxnSpPr>
          <p:spPr>
            <a:xfrm>
              <a:off x="3402151" y="6374913"/>
              <a:ext cx="5244966" cy="0"/>
            </a:xfrm>
            <a:prstGeom prst="line">
              <a:avLst/>
            </a:prstGeom>
            <a:ln w="19050">
              <a:solidFill>
                <a:schemeClr val="tx1"/>
              </a:solidFill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ttore diritto 6">
              <a:extLst>
                <a:ext uri="{FF2B5EF4-FFF2-40B4-BE49-F238E27FC236}">
                  <a16:creationId xmlns:a16="http://schemas.microsoft.com/office/drawing/2014/main" id="{E7CA3FB8-B73D-4C61-9580-A521346B6B6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734616" y="5814576"/>
              <a:ext cx="9525" cy="592452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ttore diritto 8">
              <a:extLst>
                <a:ext uri="{FF2B5EF4-FFF2-40B4-BE49-F238E27FC236}">
                  <a16:creationId xmlns:a16="http://schemas.microsoft.com/office/drawing/2014/main" id="{539110D1-FEB4-4A45-AAA6-00799427446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368164" y="5535713"/>
              <a:ext cx="9525" cy="814587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CasellaDiTesto 9">
                  <a:extLst>
                    <a:ext uri="{FF2B5EF4-FFF2-40B4-BE49-F238E27FC236}">
                      <a16:creationId xmlns:a16="http://schemas.microsoft.com/office/drawing/2014/main" id="{95864B3A-29E6-4EB5-91F9-0057EB6837D4}"/>
                    </a:ext>
                  </a:extLst>
                </p:cNvPr>
                <p:cNvSpPr txBox="1"/>
                <p:nvPr/>
              </p:nvSpPr>
              <p:spPr>
                <a:xfrm>
                  <a:off x="5653571" y="5499149"/>
                  <a:ext cx="18113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it-IT" dirty="0"/>
                </a:p>
              </p:txBody>
            </p:sp>
          </mc:Choice>
          <mc:Fallback xmlns="">
            <p:sp>
              <p:nvSpPr>
                <p:cNvPr id="10" name="CasellaDiTesto 9">
                  <a:extLst>
                    <a:ext uri="{FF2B5EF4-FFF2-40B4-BE49-F238E27FC236}">
                      <a16:creationId xmlns:a16="http://schemas.microsoft.com/office/drawing/2014/main" id="{95864B3A-29E6-4EB5-91F9-0057EB6837D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53571" y="5499149"/>
                  <a:ext cx="181139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44000" r="-48000" b="-19512"/>
                  </a:stretch>
                </a:blipFill>
              </p:spPr>
              <p:txBody>
                <a:bodyPr/>
                <a:lstStyle/>
                <a:p>
                  <a:r>
                    <a:rPr lang="it-I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CasellaDiTesto 10">
                  <a:extLst>
                    <a:ext uri="{FF2B5EF4-FFF2-40B4-BE49-F238E27FC236}">
                      <a16:creationId xmlns:a16="http://schemas.microsoft.com/office/drawing/2014/main" id="{573A9357-F3C1-4966-9A69-3166C726BC3B}"/>
                    </a:ext>
                  </a:extLst>
                </p:cNvPr>
                <p:cNvSpPr txBox="1"/>
                <p:nvPr/>
              </p:nvSpPr>
              <p:spPr>
                <a:xfrm>
                  <a:off x="7226440" y="5759196"/>
                  <a:ext cx="36067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2 3</m:t>
                        </m:r>
                      </m:oMath>
                    </m:oMathPara>
                  </a14:m>
                  <a:endParaRPr lang="it-IT" dirty="0"/>
                </a:p>
              </p:txBody>
            </p:sp>
          </mc:Choice>
          <mc:Fallback xmlns="">
            <p:sp>
              <p:nvSpPr>
                <p:cNvPr id="11" name="CasellaDiTesto 10">
                  <a:extLst>
                    <a:ext uri="{FF2B5EF4-FFF2-40B4-BE49-F238E27FC236}">
                      <a16:creationId xmlns:a16="http://schemas.microsoft.com/office/drawing/2014/main" id="{573A9357-F3C1-4966-9A69-3166C726BC3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26440" y="5759196"/>
                  <a:ext cx="360674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92857" r="-357143" b="-20000"/>
                  </a:stretch>
                </a:blipFill>
              </p:spPr>
              <p:txBody>
                <a:bodyPr/>
                <a:lstStyle/>
                <a:p>
                  <a:r>
                    <a:rPr lang="it-I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CasellaDiTesto 11">
                  <a:extLst>
                    <a:ext uri="{FF2B5EF4-FFF2-40B4-BE49-F238E27FC236}">
                      <a16:creationId xmlns:a16="http://schemas.microsoft.com/office/drawing/2014/main" id="{6A1EBB4B-5352-46E1-BC1C-00D265CA7D58}"/>
                    </a:ext>
                  </a:extLst>
                </p:cNvPr>
                <p:cNvSpPr txBox="1"/>
                <p:nvPr/>
              </p:nvSpPr>
              <p:spPr>
                <a:xfrm>
                  <a:off x="7697022" y="5262670"/>
                  <a:ext cx="36067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4 5</m:t>
                        </m:r>
                      </m:oMath>
                    </m:oMathPara>
                  </a14:m>
                  <a:endParaRPr lang="it-IT" dirty="0"/>
                </a:p>
              </p:txBody>
            </p:sp>
          </mc:Choice>
          <mc:Fallback xmlns="">
            <p:sp>
              <p:nvSpPr>
                <p:cNvPr id="12" name="CasellaDiTesto 11">
                  <a:extLst>
                    <a:ext uri="{FF2B5EF4-FFF2-40B4-BE49-F238E27FC236}">
                      <a16:creationId xmlns:a16="http://schemas.microsoft.com/office/drawing/2014/main" id="{6A1EBB4B-5352-46E1-BC1C-00D265CA7D5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97022" y="5262670"/>
                  <a:ext cx="360678" cy="276999"/>
                </a:xfrm>
                <a:prstGeom prst="rect">
                  <a:avLst/>
                </a:prstGeom>
                <a:blipFill>
                  <a:blip r:embed="rId6"/>
                  <a:stretch>
                    <a:fillRect l="-100000" r="-357143" b="-19512"/>
                  </a:stretch>
                </a:blipFill>
              </p:spPr>
              <p:txBody>
                <a:bodyPr/>
                <a:lstStyle/>
                <a:p>
                  <a:r>
                    <a:rPr lang="it-IT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3" name="Connettore diritto 12">
              <a:extLst>
                <a:ext uri="{FF2B5EF4-FFF2-40B4-BE49-F238E27FC236}">
                  <a16:creationId xmlns:a16="http://schemas.microsoft.com/office/drawing/2014/main" id="{1EDA7944-36A7-4A26-B6A4-5D58696C8DE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844289" y="5549840"/>
              <a:ext cx="9525" cy="814586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6F7D3269-F0AE-4C1D-8B17-CE038552631C}"/>
              </a:ext>
            </a:extLst>
          </p:cNvPr>
          <p:cNvSpPr txBox="1"/>
          <p:nvPr/>
        </p:nvSpPr>
        <p:spPr>
          <a:xfrm>
            <a:off x="676986" y="675757"/>
            <a:ext cx="216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it-IT" sz="2000" u="sng" spc="-15" dirty="0">
                <a:latin typeface="Arial" panose="020B0604020202020204" pitchFamily="34" charset="0"/>
                <a:cs typeface="Arial" panose="020B0604020202020204" pitchFamily="34" charset="0"/>
              </a:rPr>
              <a:t>Punto</a:t>
            </a:r>
            <a:r>
              <a:rPr lang="it-IT" sz="20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i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endParaRPr lang="it-IT" sz="2000" spc="-1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ttangolo 22">
                <a:extLst>
                  <a:ext uri="{FF2B5EF4-FFF2-40B4-BE49-F238E27FC236}">
                    <a16:creationId xmlns:a16="http://schemas.microsoft.com/office/drawing/2014/main" id="{1699FF6E-BD95-41D3-B22B-14689A331099}"/>
                  </a:ext>
                </a:extLst>
              </p:cNvPr>
              <p:cNvSpPr/>
              <p:nvPr/>
            </p:nvSpPr>
            <p:spPr>
              <a:xfrm>
                <a:off x="676986" y="1242540"/>
                <a:ext cx="3857338" cy="7341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0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5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Sup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∗</m:t>
                              </m:r>
                            </m:sup>
                          </m:sSubSup>
                        </m:den>
                      </m:f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it-IT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5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it-IT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Sup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∗</m:t>
                              </m:r>
                            </m:sup>
                          </m:sSubSup>
                        </m:den>
                      </m:f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=1.15⋅0.3577</m:t>
                      </m:r>
                      <m:r>
                        <a:rPr lang="it-IT" sz="20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23" name="Rettangolo 22">
                <a:extLst>
                  <a:ext uri="{FF2B5EF4-FFF2-40B4-BE49-F238E27FC236}">
                    <a16:creationId xmlns:a16="http://schemas.microsoft.com/office/drawing/2014/main" id="{1699FF6E-BD95-41D3-B22B-14689A3310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986" y="1242540"/>
                <a:ext cx="3857338" cy="73411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ttangolo 23">
                <a:extLst>
                  <a:ext uri="{FF2B5EF4-FFF2-40B4-BE49-F238E27FC236}">
                    <a16:creationId xmlns:a16="http://schemas.microsoft.com/office/drawing/2014/main" id="{BF52D887-8866-4A47-A8FD-4AAA1638E9DA}"/>
                  </a:ext>
                </a:extLst>
              </p:cNvPr>
              <p:cNvSpPr/>
              <p:nvPr/>
            </p:nvSpPr>
            <p:spPr>
              <a:xfrm>
                <a:off x="4238936" y="1413328"/>
                <a:ext cx="100860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0.4114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24" name="Rettangolo 23">
                <a:extLst>
                  <a:ext uri="{FF2B5EF4-FFF2-40B4-BE49-F238E27FC236}">
                    <a16:creationId xmlns:a16="http://schemas.microsoft.com/office/drawing/2014/main" id="{BF52D887-8866-4A47-A8FD-4AAA1638E9D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8936" y="1413328"/>
                <a:ext cx="1008609" cy="4001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ttangolo 24">
                <a:extLst>
                  <a:ext uri="{FF2B5EF4-FFF2-40B4-BE49-F238E27FC236}">
                    <a16:creationId xmlns:a16="http://schemas.microsoft.com/office/drawing/2014/main" id="{250C9FDD-02E0-4D02-9684-D749EE21FF5A}"/>
                  </a:ext>
                </a:extLst>
              </p:cNvPr>
              <p:cNvSpPr/>
              <p:nvPr/>
            </p:nvSpPr>
            <p:spPr>
              <a:xfrm>
                <a:off x="684444" y="2273517"/>
                <a:ext cx="1696811" cy="7341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0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5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Sup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∗</m:t>
                              </m:r>
                            </m:sup>
                          </m:sSubSup>
                        </m:den>
                      </m:f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it-IT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0.4114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25" name="Rettangolo 24">
                <a:extLst>
                  <a:ext uri="{FF2B5EF4-FFF2-40B4-BE49-F238E27FC236}">
                    <a16:creationId xmlns:a16="http://schemas.microsoft.com/office/drawing/2014/main" id="{250C9FDD-02E0-4D02-9684-D749EE21FF5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444" y="2273517"/>
                <a:ext cx="1696811" cy="73411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Connettore 2 25">
            <a:extLst>
              <a:ext uri="{FF2B5EF4-FFF2-40B4-BE49-F238E27FC236}">
                <a16:creationId xmlns:a16="http://schemas.microsoft.com/office/drawing/2014/main" id="{ADDE0022-3D31-4480-A2E5-D9B564AFBA76}"/>
              </a:ext>
            </a:extLst>
          </p:cNvPr>
          <p:cNvCxnSpPr>
            <a:cxnSpLocks/>
          </p:cNvCxnSpPr>
          <p:nvPr/>
        </p:nvCxnSpPr>
        <p:spPr>
          <a:xfrm>
            <a:off x="2690132" y="2668493"/>
            <a:ext cx="792562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ttangolo 26">
            <a:extLst>
              <a:ext uri="{FF2B5EF4-FFF2-40B4-BE49-F238E27FC236}">
                <a16:creationId xmlns:a16="http://schemas.microsoft.com/office/drawing/2014/main" id="{A02DDE3F-CB22-44FA-85C5-30868957890F}"/>
              </a:ext>
            </a:extLst>
          </p:cNvPr>
          <p:cNvSpPr/>
          <p:nvPr/>
        </p:nvSpPr>
        <p:spPr>
          <a:xfrm>
            <a:off x="2836986" y="2273517"/>
            <a:ext cx="5277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RF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ttangolo 27">
                <a:extLst>
                  <a:ext uri="{FF2B5EF4-FFF2-40B4-BE49-F238E27FC236}">
                    <a16:creationId xmlns:a16="http://schemas.microsoft.com/office/drawing/2014/main" id="{EC8067FB-C666-434E-ADCE-BE5C4FD047AC}"/>
                  </a:ext>
                </a:extLst>
              </p:cNvPr>
              <p:cNvSpPr/>
              <p:nvPr/>
            </p:nvSpPr>
            <p:spPr>
              <a:xfrm>
                <a:off x="2555242" y="2764508"/>
                <a:ext cx="106234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it-IT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𝑀</m:t>
                      </m:r>
                      <m:r>
                        <a:rPr lang="it-IT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&lt;1)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28" name="Rettangolo 27">
                <a:extLst>
                  <a:ext uri="{FF2B5EF4-FFF2-40B4-BE49-F238E27FC236}">
                    <a16:creationId xmlns:a16="http://schemas.microsoft.com/office/drawing/2014/main" id="{EC8067FB-C666-434E-ADCE-BE5C4FD047A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242" y="2764508"/>
                <a:ext cx="1062342" cy="369332"/>
              </a:xfrm>
              <a:prstGeom prst="rect">
                <a:avLst/>
              </a:prstGeom>
              <a:blipFill>
                <a:blip r:embed="rId10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ttangolo 28">
                <a:extLst>
                  <a:ext uri="{FF2B5EF4-FFF2-40B4-BE49-F238E27FC236}">
                    <a16:creationId xmlns:a16="http://schemas.microsoft.com/office/drawing/2014/main" id="{80B6E786-2410-456B-B712-83DF94FF5BDE}"/>
                  </a:ext>
                </a:extLst>
              </p:cNvPr>
              <p:cNvSpPr/>
              <p:nvPr/>
            </p:nvSpPr>
            <p:spPr>
              <a:xfrm>
                <a:off x="3617584" y="2042983"/>
                <a:ext cx="82862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𝑀</m:t>
                          </m:r>
                        </m:e>
                        <m:sub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sub>
                      </m:sSub>
                      <m:r>
                        <a:rPr lang="it-IT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29" name="Rettangolo 28">
                <a:extLst>
                  <a:ext uri="{FF2B5EF4-FFF2-40B4-BE49-F238E27FC236}">
                    <a16:creationId xmlns:a16="http://schemas.microsoft.com/office/drawing/2014/main" id="{80B6E786-2410-456B-B712-83DF94FF5BD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7584" y="2042983"/>
                <a:ext cx="828625" cy="4001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ttangolo 29">
                <a:extLst>
                  <a:ext uri="{FF2B5EF4-FFF2-40B4-BE49-F238E27FC236}">
                    <a16:creationId xmlns:a16="http://schemas.microsoft.com/office/drawing/2014/main" id="{146DA9ED-7F9D-4793-A32C-8621B1A069CE}"/>
                  </a:ext>
                </a:extLst>
              </p:cNvPr>
              <p:cNvSpPr/>
              <p:nvPr/>
            </p:nvSpPr>
            <p:spPr>
              <a:xfrm>
                <a:off x="4407352" y="2037267"/>
                <a:ext cx="86594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0.3</m:t>
                      </m:r>
                      <m:r>
                        <a:rPr lang="it-IT" sz="20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35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30" name="Rettangolo 29">
                <a:extLst>
                  <a:ext uri="{FF2B5EF4-FFF2-40B4-BE49-F238E27FC236}">
                    <a16:creationId xmlns:a16="http://schemas.microsoft.com/office/drawing/2014/main" id="{146DA9ED-7F9D-4793-A32C-8621B1A069C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7352" y="2037267"/>
                <a:ext cx="865943" cy="40011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ttangolo 30">
                <a:extLst>
                  <a:ext uri="{FF2B5EF4-FFF2-40B4-BE49-F238E27FC236}">
                    <a16:creationId xmlns:a16="http://schemas.microsoft.com/office/drawing/2014/main" id="{37FEC851-DD7E-426E-95E4-37A2CE2E98D7}"/>
                  </a:ext>
                </a:extLst>
              </p:cNvPr>
              <p:cNvSpPr/>
              <p:nvPr/>
            </p:nvSpPr>
            <p:spPr>
              <a:xfrm>
                <a:off x="3677601" y="2660524"/>
                <a:ext cx="760143" cy="6712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5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∗</m:t>
                              </m:r>
                            </m:sup>
                          </m:sSup>
                        </m:den>
                      </m:f>
                      <m:r>
                        <a:rPr lang="it-IT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31" name="Rettangolo 30">
                <a:extLst>
                  <a:ext uri="{FF2B5EF4-FFF2-40B4-BE49-F238E27FC236}">
                    <a16:creationId xmlns:a16="http://schemas.microsoft.com/office/drawing/2014/main" id="{37FEC851-DD7E-426E-95E4-37A2CE2E98D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7601" y="2660524"/>
                <a:ext cx="760143" cy="67127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ttangolo 31">
                <a:extLst>
                  <a:ext uri="{FF2B5EF4-FFF2-40B4-BE49-F238E27FC236}">
                    <a16:creationId xmlns:a16="http://schemas.microsoft.com/office/drawing/2014/main" id="{71443B9B-11B2-426D-8731-A094C3DB35DB}"/>
                  </a:ext>
                </a:extLst>
              </p:cNvPr>
              <p:cNvSpPr/>
              <p:nvPr/>
            </p:nvSpPr>
            <p:spPr>
              <a:xfrm>
                <a:off x="4407352" y="2762136"/>
                <a:ext cx="86594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2.074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32" name="Rettangolo 31">
                <a:extLst>
                  <a:ext uri="{FF2B5EF4-FFF2-40B4-BE49-F238E27FC236}">
                    <a16:creationId xmlns:a16="http://schemas.microsoft.com/office/drawing/2014/main" id="{71443B9B-11B2-426D-8731-A094C3DB35D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7352" y="2762136"/>
                <a:ext cx="865943" cy="40011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ttangolo 33">
                <a:extLst>
                  <a:ext uri="{FF2B5EF4-FFF2-40B4-BE49-F238E27FC236}">
                    <a16:creationId xmlns:a16="http://schemas.microsoft.com/office/drawing/2014/main" id="{FC848ABA-50FC-4BB2-A26F-B9EDAA230D52}"/>
                  </a:ext>
                </a:extLst>
              </p:cNvPr>
              <p:cNvSpPr/>
              <p:nvPr/>
            </p:nvSpPr>
            <p:spPr>
              <a:xfrm>
                <a:off x="659951" y="3352131"/>
                <a:ext cx="4008277" cy="6712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</m:e>
                        <m:sub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𝑍</m:t>
                          </m:r>
                        </m:sub>
                      </m:sSub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</m:e>
                        <m:sub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sub>
                      </m:sSub>
                      <m:r>
                        <a:rPr lang="it-IT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5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∗</m:t>
                              </m:r>
                            </m:sup>
                          </m:sSup>
                        </m:den>
                      </m:f>
                      <m:sSup>
                        <m:sSupPr>
                          <m:ctrlPr>
                            <a:rPr lang="it-IT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it-IT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</m:e>
                        <m:sup>
                          <m:r>
                            <a:rPr lang="it-IT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∗</m:t>
                          </m:r>
                        </m:sup>
                      </m:sSup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=2.074⋅44.16=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34" name="Rettangolo 33">
                <a:extLst>
                  <a:ext uri="{FF2B5EF4-FFF2-40B4-BE49-F238E27FC236}">
                    <a16:creationId xmlns:a16="http://schemas.microsoft.com/office/drawing/2014/main" id="{FC848ABA-50FC-4BB2-A26F-B9EDAA230D5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951" y="3352131"/>
                <a:ext cx="4008277" cy="67127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ttangolo 34">
                <a:extLst>
                  <a:ext uri="{FF2B5EF4-FFF2-40B4-BE49-F238E27FC236}">
                    <a16:creationId xmlns:a16="http://schemas.microsoft.com/office/drawing/2014/main" id="{5A485326-235E-43C0-B8F7-43FBCD81B687}"/>
                  </a:ext>
                </a:extLst>
              </p:cNvPr>
              <p:cNvSpPr/>
              <p:nvPr/>
            </p:nvSpPr>
            <p:spPr>
              <a:xfrm>
                <a:off x="4676858" y="3464769"/>
                <a:ext cx="132279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91.60 </m:t>
                      </m:r>
                      <m:r>
                        <m:rPr>
                          <m:sty m:val="p"/>
                        </m:rPr>
                        <a:rPr lang="it-IT" sz="20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kPa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35" name="Rettangolo 34">
                <a:extLst>
                  <a:ext uri="{FF2B5EF4-FFF2-40B4-BE49-F238E27FC236}">
                    <a16:creationId xmlns:a16="http://schemas.microsoft.com/office/drawing/2014/main" id="{5A485326-235E-43C0-B8F7-43FBCD81B68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6858" y="3464769"/>
                <a:ext cx="1322798" cy="40011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D605132B-3DAA-4C52-98C5-743F425BB7F6}"/>
              </a:ext>
            </a:extLst>
          </p:cNvPr>
          <p:cNvSpPr txBox="1"/>
          <p:nvPr/>
        </p:nvSpPr>
        <p:spPr>
          <a:xfrm>
            <a:off x="692091" y="4117583"/>
            <a:ext cx="648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it-IT" sz="2000" spc="-15" dirty="0">
                <a:latin typeface="Arial" panose="020B0604020202020204" pitchFamily="34" charset="0"/>
                <a:cs typeface="Arial" panose="020B0604020202020204" pitchFamily="34" charset="0"/>
              </a:rPr>
              <a:t>Analogamente:</a:t>
            </a: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AE9010A6-467E-4FD3-9018-22382F7961F0}"/>
              </a:ext>
            </a:extLst>
          </p:cNvPr>
          <p:cNvSpPr txBox="1"/>
          <p:nvPr/>
        </p:nvSpPr>
        <p:spPr>
          <a:xfrm>
            <a:off x="692091" y="4656609"/>
            <a:ext cx="216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it-IT" sz="2000" u="sng" spc="-15" dirty="0">
                <a:latin typeface="Arial" panose="020B0604020202020204" pitchFamily="34" charset="0"/>
                <a:cs typeface="Arial" panose="020B0604020202020204" pitchFamily="34" charset="0"/>
              </a:rPr>
              <a:t>Punto</a:t>
            </a:r>
            <a:r>
              <a:rPr lang="it-IT" sz="20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i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it-IT" sz="2000" spc="-1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ttangolo 39">
                <a:extLst>
                  <a:ext uri="{FF2B5EF4-FFF2-40B4-BE49-F238E27FC236}">
                    <a16:creationId xmlns:a16="http://schemas.microsoft.com/office/drawing/2014/main" id="{4D9D0E9F-C86F-4F4D-B2CA-7111254F7612}"/>
                  </a:ext>
                </a:extLst>
              </p:cNvPr>
              <p:cNvSpPr/>
              <p:nvPr/>
            </p:nvSpPr>
            <p:spPr>
              <a:xfrm>
                <a:off x="1868883" y="4614584"/>
                <a:ext cx="1943674" cy="7341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0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05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Sup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∗</m:t>
                              </m:r>
                            </m:sup>
                          </m:sSubSup>
                        </m:den>
                      </m:f>
                      <m:r>
                        <a:rPr lang="it-IT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it-IT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05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02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it-IT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02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Sup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∗</m:t>
                              </m:r>
                            </m:sup>
                          </m:sSubSup>
                        </m:den>
                      </m:f>
                      <m:r>
                        <a:rPr lang="it-IT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40" name="Rettangolo 39">
                <a:extLst>
                  <a:ext uri="{FF2B5EF4-FFF2-40B4-BE49-F238E27FC236}">
                    <a16:creationId xmlns:a16="http://schemas.microsoft.com/office/drawing/2014/main" id="{4D9D0E9F-C86F-4F4D-B2CA-7111254F761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8883" y="4614584"/>
                <a:ext cx="1943674" cy="73411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ttangolo 40">
                <a:extLst>
                  <a:ext uri="{FF2B5EF4-FFF2-40B4-BE49-F238E27FC236}">
                    <a16:creationId xmlns:a16="http://schemas.microsoft.com/office/drawing/2014/main" id="{96E70884-218F-4C7A-88BF-6C9804BBB08A}"/>
                  </a:ext>
                </a:extLst>
              </p:cNvPr>
              <p:cNvSpPr/>
              <p:nvPr/>
            </p:nvSpPr>
            <p:spPr>
              <a:xfrm>
                <a:off x="3902192" y="4785372"/>
                <a:ext cx="100860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0.8701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41" name="Rettangolo 40">
                <a:extLst>
                  <a:ext uri="{FF2B5EF4-FFF2-40B4-BE49-F238E27FC236}">
                    <a16:creationId xmlns:a16="http://schemas.microsoft.com/office/drawing/2014/main" id="{96E70884-218F-4C7A-88BF-6C9804BBB08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2192" y="4785372"/>
                <a:ext cx="1008609" cy="40011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Connettore 2 41">
            <a:extLst>
              <a:ext uri="{FF2B5EF4-FFF2-40B4-BE49-F238E27FC236}">
                <a16:creationId xmlns:a16="http://schemas.microsoft.com/office/drawing/2014/main" id="{7B3A4728-0FD3-4C44-8F54-5760DD2F4370}"/>
              </a:ext>
            </a:extLst>
          </p:cNvPr>
          <p:cNvCxnSpPr>
            <a:cxnSpLocks/>
          </p:cNvCxnSpPr>
          <p:nvPr/>
        </p:nvCxnSpPr>
        <p:spPr>
          <a:xfrm>
            <a:off x="5464507" y="5009560"/>
            <a:ext cx="792562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ttangolo 42">
            <a:extLst>
              <a:ext uri="{FF2B5EF4-FFF2-40B4-BE49-F238E27FC236}">
                <a16:creationId xmlns:a16="http://schemas.microsoft.com/office/drawing/2014/main" id="{10D0EF94-5238-46C3-B256-C25A2CD822DF}"/>
              </a:ext>
            </a:extLst>
          </p:cNvPr>
          <p:cNvSpPr/>
          <p:nvPr/>
        </p:nvSpPr>
        <p:spPr>
          <a:xfrm>
            <a:off x="5611361" y="4614584"/>
            <a:ext cx="5277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RF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ttangolo 43">
                <a:extLst>
                  <a:ext uri="{FF2B5EF4-FFF2-40B4-BE49-F238E27FC236}">
                    <a16:creationId xmlns:a16="http://schemas.microsoft.com/office/drawing/2014/main" id="{3A6A27D3-99C2-4DEF-A952-99CA23F7E637}"/>
                  </a:ext>
                </a:extLst>
              </p:cNvPr>
              <p:cNvSpPr/>
              <p:nvPr/>
            </p:nvSpPr>
            <p:spPr>
              <a:xfrm>
                <a:off x="5329617" y="5105575"/>
                <a:ext cx="106234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it-IT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𝑀</m:t>
                      </m:r>
                      <m:r>
                        <a:rPr lang="it-IT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&lt;1)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44" name="Rettangolo 43">
                <a:extLst>
                  <a:ext uri="{FF2B5EF4-FFF2-40B4-BE49-F238E27FC236}">
                    <a16:creationId xmlns:a16="http://schemas.microsoft.com/office/drawing/2014/main" id="{3A6A27D3-99C2-4DEF-A952-99CA23F7E6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9617" y="5105575"/>
                <a:ext cx="1062342" cy="369332"/>
              </a:xfrm>
              <a:prstGeom prst="rect">
                <a:avLst/>
              </a:prstGeom>
              <a:blipFill>
                <a:blip r:embed="rId20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ttangolo 44">
                <a:extLst>
                  <a:ext uri="{FF2B5EF4-FFF2-40B4-BE49-F238E27FC236}">
                    <a16:creationId xmlns:a16="http://schemas.microsoft.com/office/drawing/2014/main" id="{AF3A4653-8231-4660-82DE-18973B389626}"/>
                  </a:ext>
                </a:extLst>
              </p:cNvPr>
              <p:cNvSpPr/>
              <p:nvPr/>
            </p:nvSpPr>
            <p:spPr>
              <a:xfrm>
                <a:off x="6394082" y="4790169"/>
                <a:ext cx="82862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𝑀</m:t>
                          </m:r>
                        </m:e>
                        <m:sub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sub>
                      </m:sSub>
                      <m:r>
                        <a:rPr lang="it-IT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45" name="Rettangolo 44">
                <a:extLst>
                  <a:ext uri="{FF2B5EF4-FFF2-40B4-BE49-F238E27FC236}">
                    <a16:creationId xmlns:a16="http://schemas.microsoft.com/office/drawing/2014/main" id="{AF3A4653-8231-4660-82DE-18973B38962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4082" y="4790169"/>
                <a:ext cx="828625" cy="400110"/>
              </a:xfrm>
              <a:prstGeom prst="rect">
                <a:avLst/>
              </a:prstGeom>
              <a:blipFill>
                <a:blip r:embed="rId21"/>
                <a:stretch>
                  <a:fillRect b="-1538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ttangolo 45">
                <a:extLst>
                  <a:ext uri="{FF2B5EF4-FFF2-40B4-BE49-F238E27FC236}">
                    <a16:creationId xmlns:a16="http://schemas.microsoft.com/office/drawing/2014/main" id="{1CA5E61C-B1EF-4C2F-8EAF-11DE3764689A}"/>
                  </a:ext>
                </a:extLst>
              </p:cNvPr>
              <p:cNvSpPr/>
              <p:nvPr/>
            </p:nvSpPr>
            <p:spPr>
              <a:xfrm>
                <a:off x="7131300" y="4784453"/>
                <a:ext cx="86594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0.652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46" name="Rettangolo 45">
                <a:extLst>
                  <a:ext uri="{FF2B5EF4-FFF2-40B4-BE49-F238E27FC236}">
                    <a16:creationId xmlns:a16="http://schemas.microsoft.com/office/drawing/2014/main" id="{1CA5E61C-B1EF-4C2F-8EAF-11DE3764689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1300" y="4784453"/>
                <a:ext cx="865943" cy="400110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ttangolo 46">
                <a:extLst>
                  <a:ext uri="{FF2B5EF4-FFF2-40B4-BE49-F238E27FC236}">
                    <a16:creationId xmlns:a16="http://schemas.microsoft.com/office/drawing/2014/main" id="{27599BE5-0236-47B6-B313-D8A42D481CA7}"/>
                  </a:ext>
                </a:extLst>
              </p:cNvPr>
              <p:cNvSpPr/>
              <p:nvPr/>
            </p:nvSpPr>
            <p:spPr>
              <a:xfrm>
                <a:off x="8270554" y="4755052"/>
                <a:ext cx="778611" cy="6848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5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∗</m:t>
                              </m:r>
                            </m:sup>
                          </m:sSup>
                        </m:den>
                      </m:f>
                      <m:r>
                        <a:rPr lang="it-IT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47" name="Rettangolo 46">
                <a:extLst>
                  <a:ext uri="{FF2B5EF4-FFF2-40B4-BE49-F238E27FC236}">
                    <a16:creationId xmlns:a16="http://schemas.microsoft.com/office/drawing/2014/main" id="{27599BE5-0236-47B6-B313-D8A42D481CA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0554" y="4755052"/>
                <a:ext cx="778611" cy="684867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ttangolo 47">
                <a:extLst>
                  <a:ext uri="{FF2B5EF4-FFF2-40B4-BE49-F238E27FC236}">
                    <a16:creationId xmlns:a16="http://schemas.microsoft.com/office/drawing/2014/main" id="{EEBABFC7-8A13-4071-8864-3185E1E906AE}"/>
                  </a:ext>
                </a:extLst>
              </p:cNvPr>
              <p:cNvSpPr/>
              <p:nvPr/>
            </p:nvSpPr>
            <p:spPr>
              <a:xfrm>
                <a:off x="8947755" y="4856664"/>
                <a:ext cx="86594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1.505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48" name="Rettangolo 47">
                <a:extLst>
                  <a:ext uri="{FF2B5EF4-FFF2-40B4-BE49-F238E27FC236}">
                    <a16:creationId xmlns:a16="http://schemas.microsoft.com/office/drawing/2014/main" id="{EEBABFC7-8A13-4071-8864-3185E1E906A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7755" y="4856664"/>
                <a:ext cx="865943" cy="400110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ttangolo 48">
                <a:extLst>
                  <a:ext uri="{FF2B5EF4-FFF2-40B4-BE49-F238E27FC236}">
                    <a16:creationId xmlns:a16="http://schemas.microsoft.com/office/drawing/2014/main" id="{D6D4C431-1DE6-4016-8F19-1BC759AE3C56}"/>
                  </a:ext>
                </a:extLst>
              </p:cNvPr>
              <p:cNvSpPr/>
              <p:nvPr/>
            </p:nvSpPr>
            <p:spPr>
              <a:xfrm>
                <a:off x="9715219" y="4864014"/>
                <a:ext cx="46519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⇒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49" name="Rettangolo 48">
                <a:extLst>
                  <a:ext uri="{FF2B5EF4-FFF2-40B4-BE49-F238E27FC236}">
                    <a16:creationId xmlns:a16="http://schemas.microsoft.com/office/drawing/2014/main" id="{D6D4C431-1DE6-4016-8F19-1BC759AE3C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5219" y="4864014"/>
                <a:ext cx="465191" cy="400110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ttangolo 49">
                <a:extLst>
                  <a:ext uri="{FF2B5EF4-FFF2-40B4-BE49-F238E27FC236}">
                    <a16:creationId xmlns:a16="http://schemas.microsoft.com/office/drawing/2014/main" id="{8A88EF74-B35B-404B-A96E-0C52D1E7CE06}"/>
                  </a:ext>
                </a:extLst>
              </p:cNvPr>
              <p:cNvSpPr/>
              <p:nvPr/>
            </p:nvSpPr>
            <p:spPr>
              <a:xfrm>
                <a:off x="10171297" y="4864014"/>
                <a:ext cx="76014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</m:e>
                        <m:sub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sub>
                      </m:sSub>
                      <m:r>
                        <a:rPr lang="it-IT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50" name="Rettangolo 49">
                <a:extLst>
                  <a:ext uri="{FF2B5EF4-FFF2-40B4-BE49-F238E27FC236}">
                    <a16:creationId xmlns:a16="http://schemas.microsoft.com/office/drawing/2014/main" id="{8A88EF74-B35B-404B-A96E-0C52D1E7CE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71297" y="4864014"/>
                <a:ext cx="760143" cy="400110"/>
              </a:xfrm>
              <a:prstGeom prst="rect">
                <a:avLst/>
              </a:prstGeom>
              <a:blipFill>
                <a:blip r:embed="rId26"/>
                <a:stretch>
                  <a:fillRect b="-6061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ttangolo 50">
                <a:extLst>
                  <a:ext uri="{FF2B5EF4-FFF2-40B4-BE49-F238E27FC236}">
                    <a16:creationId xmlns:a16="http://schemas.microsoft.com/office/drawing/2014/main" id="{47AD8DFF-CEF4-4426-BA96-84553F8D1DB3}"/>
                  </a:ext>
                </a:extLst>
              </p:cNvPr>
              <p:cNvSpPr/>
              <p:nvPr/>
            </p:nvSpPr>
            <p:spPr>
              <a:xfrm>
                <a:off x="10859853" y="4864014"/>
                <a:ext cx="132279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45.69 </m:t>
                      </m:r>
                      <m:r>
                        <m:rPr>
                          <m:sty m:val="p"/>
                        </m:rPr>
                        <a:rPr lang="it-IT" sz="20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kPa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51" name="Rettangolo 50">
                <a:extLst>
                  <a:ext uri="{FF2B5EF4-FFF2-40B4-BE49-F238E27FC236}">
                    <a16:creationId xmlns:a16="http://schemas.microsoft.com/office/drawing/2014/main" id="{47AD8DFF-CEF4-4426-BA96-84553F8D1DB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59853" y="4864014"/>
                <a:ext cx="1322798" cy="400110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8A072FC7-FD18-4F66-8DF2-A6F1F22E3F8C}"/>
              </a:ext>
            </a:extLst>
          </p:cNvPr>
          <p:cNvSpPr txBox="1"/>
          <p:nvPr/>
        </p:nvSpPr>
        <p:spPr>
          <a:xfrm>
            <a:off x="654141" y="5757498"/>
            <a:ext cx="216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it-IT" sz="2000" u="sng" spc="-15" dirty="0">
                <a:latin typeface="Arial" panose="020B0604020202020204" pitchFamily="34" charset="0"/>
                <a:cs typeface="Arial" panose="020B0604020202020204" pitchFamily="34" charset="0"/>
              </a:rPr>
              <a:t>Punto</a:t>
            </a:r>
            <a:r>
              <a:rPr lang="it-IT" sz="20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i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endParaRPr lang="it-IT" sz="2000" spc="-1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ttangolo 53">
                <a:extLst>
                  <a:ext uri="{FF2B5EF4-FFF2-40B4-BE49-F238E27FC236}">
                    <a16:creationId xmlns:a16="http://schemas.microsoft.com/office/drawing/2014/main" id="{51207DED-0D05-4AFE-A1F8-3AE2B59E1F34}"/>
                  </a:ext>
                </a:extLst>
              </p:cNvPr>
              <p:cNvSpPr/>
              <p:nvPr/>
            </p:nvSpPr>
            <p:spPr>
              <a:xfrm>
                <a:off x="1830933" y="5715473"/>
                <a:ext cx="1975220" cy="7398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05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Sup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∗</m:t>
                              </m:r>
                            </m:sup>
                          </m:sSubSup>
                        </m:den>
                      </m:f>
                      <m:r>
                        <a:rPr lang="it-IT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it-IT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05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02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it-IT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02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Sup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∗</m:t>
                              </m:r>
                            </m:sup>
                          </m:sSubSup>
                        </m:den>
                      </m:f>
                      <m:r>
                        <a:rPr lang="it-IT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54" name="Rettangolo 53">
                <a:extLst>
                  <a:ext uri="{FF2B5EF4-FFF2-40B4-BE49-F238E27FC236}">
                    <a16:creationId xmlns:a16="http://schemas.microsoft.com/office/drawing/2014/main" id="{51207DED-0D05-4AFE-A1F8-3AE2B59E1F3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0933" y="5715473"/>
                <a:ext cx="1975220" cy="739818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ttangolo 54">
                <a:extLst>
                  <a:ext uri="{FF2B5EF4-FFF2-40B4-BE49-F238E27FC236}">
                    <a16:creationId xmlns:a16="http://schemas.microsoft.com/office/drawing/2014/main" id="{3FFEEF97-E3FF-4ED3-8BAF-70B5E366A5B7}"/>
                  </a:ext>
                </a:extLst>
              </p:cNvPr>
              <p:cNvSpPr/>
              <p:nvPr/>
            </p:nvSpPr>
            <p:spPr>
              <a:xfrm>
                <a:off x="3864242" y="5886261"/>
                <a:ext cx="100860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0.8701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55" name="Rettangolo 54">
                <a:extLst>
                  <a:ext uri="{FF2B5EF4-FFF2-40B4-BE49-F238E27FC236}">
                    <a16:creationId xmlns:a16="http://schemas.microsoft.com/office/drawing/2014/main" id="{3FFEEF97-E3FF-4ED3-8BAF-70B5E366A5B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4242" y="5886261"/>
                <a:ext cx="1008609" cy="400110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Connettore 2 55">
            <a:extLst>
              <a:ext uri="{FF2B5EF4-FFF2-40B4-BE49-F238E27FC236}">
                <a16:creationId xmlns:a16="http://schemas.microsoft.com/office/drawing/2014/main" id="{A03A7562-7669-44AC-A948-E45DD2F0640C}"/>
              </a:ext>
            </a:extLst>
          </p:cNvPr>
          <p:cNvCxnSpPr>
            <a:cxnSpLocks/>
          </p:cNvCxnSpPr>
          <p:nvPr/>
        </p:nvCxnSpPr>
        <p:spPr>
          <a:xfrm>
            <a:off x="5426557" y="6110449"/>
            <a:ext cx="792562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ttangolo 56">
            <a:extLst>
              <a:ext uri="{FF2B5EF4-FFF2-40B4-BE49-F238E27FC236}">
                <a16:creationId xmlns:a16="http://schemas.microsoft.com/office/drawing/2014/main" id="{0318CBA5-FD75-4D1A-92A5-CAC0B60BBFB7}"/>
              </a:ext>
            </a:extLst>
          </p:cNvPr>
          <p:cNvSpPr/>
          <p:nvPr/>
        </p:nvSpPr>
        <p:spPr>
          <a:xfrm>
            <a:off x="5573411" y="5715473"/>
            <a:ext cx="5277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RF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ttangolo 57">
                <a:extLst>
                  <a:ext uri="{FF2B5EF4-FFF2-40B4-BE49-F238E27FC236}">
                    <a16:creationId xmlns:a16="http://schemas.microsoft.com/office/drawing/2014/main" id="{D592613C-6668-48BA-9463-6EBDDF7A8876}"/>
                  </a:ext>
                </a:extLst>
              </p:cNvPr>
              <p:cNvSpPr/>
              <p:nvPr/>
            </p:nvSpPr>
            <p:spPr>
              <a:xfrm>
                <a:off x="5291667" y="6206464"/>
                <a:ext cx="106234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it-IT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𝑀</m:t>
                      </m:r>
                      <m:r>
                        <a:rPr lang="it-IT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&gt;1)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58" name="Rettangolo 57">
                <a:extLst>
                  <a:ext uri="{FF2B5EF4-FFF2-40B4-BE49-F238E27FC236}">
                    <a16:creationId xmlns:a16="http://schemas.microsoft.com/office/drawing/2014/main" id="{D592613C-6668-48BA-9463-6EBDDF7A887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1667" y="6206464"/>
                <a:ext cx="1062342" cy="369332"/>
              </a:xfrm>
              <a:prstGeom prst="rect">
                <a:avLst/>
              </a:prstGeom>
              <a:blipFill>
                <a:blip r:embed="rId31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ttangolo 58">
                <a:extLst>
                  <a:ext uri="{FF2B5EF4-FFF2-40B4-BE49-F238E27FC236}">
                    <a16:creationId xmlns:a16="http://schemas.microsoft.com/office/drawing/2014/main" id="{8199C56B-722A-4A9C-9789-810AA2CE8AB8}"/>
                  </a:ext>
                </a:extLst>
              </p:cNvPr>
              <p:cNvSpPr/>
              <p:nvPr/>
            </p:nvSpPr>
            <p:spPr>
              <a:xfrm>
                <a:off x="6356132" y="5891058"/>
                <a:ext cx="82862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𝑀</m:t>
                          </m:r>
                        </m:e>
                        <m:sub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sub>
                      </m:sSub>
                      <m:r>
                        <a:rPr lang="it-IT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59" name="Rettangolo 58">
                <a:extLst>
                  <a:ext uri="{FF2B5EF4-FFF2-40B4-BE49-F238E27FC236}">
                    <a16:creationId xmlns:a16="http://schemas.microsoft.com/office/drawing/2014/main" id="{8199C56B-722A-4A9C-9789-810AA2CE8A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6132" y="5891058"/>
                <a:ext cx="828625" cy="400110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ttangolo 59">
                <a:extLst>
                  <a:ext uri="{FF2B5EF4-FFF2-40B4-BE49-F238E27FC236}">
                    <a16:creationId xmlns:a16="http://schemas.microsoft.com/office/drawing/2014/main" id="{2DEADE6D-023F-4234-AF6B-F88BC20A832A}"/>
                  </a:ext>
                </a:extLst>
              </p:cNvPr>
              <p:cNvSpPr/>
              <p:nvPr/>
            </p:nvSpPr>
            <p:spPr>
              <a:xfrm>
                <a:off x="7093350" y="5885342"/>
                <a:ext cx="86594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1.657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60" name="Rettangolo 59">
                <a:extLst>
                  <a:ext uri="{FF2B5EF4-FFF2-40B4-BE49-F238E27FC236}">
                    <a16:creationId xmlns:a16="http://schemas.microsoft.com/office/drawing/2014/main" id="{2DEADE6D-023F-4234-AF6B-F88BC20A832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3350" y="5885342"/>
                <a:ext cx="865942" cy="400110"/>
              </a:xfrm>
              <a:prstGeom prst="rect">
                <a:avLst/>
              </a:prstGeom>
              <a:blipFill>
                <a:blip r:embed="rId3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Rettangolo 60">
                <a:extLst>
                  <a:ext uri="{FF2B5EF4-FFF2-40B4-BE49-F238E27FC236}">
                    <a16:creationId xmlns:a16="http://schemas.microsoft.com/office/drawing/2014/main" id="{074A8DF4-A995-4AB6-804B-04D018BC3DCC}"/>
                  </a:ext>
                </a:extLst>
              </p:cNvPr>
              <p:cNvSpPr/>
              <p:nvPr/>
            </p:nvSpPr>
            <p:spPr>
              <a:xfrm>
                <a:off x="8232604" y="5855941"/>
                <a:ext cx="781368" cy="6848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5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∗</m:t>
                              </m:r>
                            </m:sup>
                          </m:sSup>
                        </m:den>
                      </m:f>
                      <m:r>
                        <a:rPr lang="it-IT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61" name="Rettangolo 60">
                <a:extLst>
                  <a:ext uri="{FF2B5EF4-FFF2-40B4-BE49-F238E27FC236}">
                    <a16:creationId xmlns:a16="http://schemas.microsoft.com/office/drawing/2014/main" id="{074A8DF4-A995-4AB6-804B-04D018BC3DC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2604" y="5855941"/>
                <a:ext cx="781368" cy="684867"/>
              </a:xfrm>
              <a:prstGeom prst="rect">
                <a:avLst/>
              </a:prstGeom>
              <a:blipFill>
                <a:blip r:embed="rId3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ttangolo 61">
                <a:extLst>
                  <a:ext uri="{FF2B5EF4-FFF2-40B4-BE49-F238E27FC236}">
                    <a16:creationId xmlns:a16="http://schemas.microsoft.com/office/drawing/2014/main" id="{B45EC7B1-6374-43F6-8403-6B99170EC5DD}"/>
                  </a:ext>
                </a:extLst>
              </p:cNvPr>
              <p:cNvSpPr/>
              <p:nvPr/>
            </p:nvSpPr>
            <p:spPr>
              <a:xfrm>
                <a:off x="8909805" y="5957553"/>
                <a:ext cx="100860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0.4954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62" name="Rettangolo 61">
                <a:extLst>
                  <a:ext uri="{FF2B5EF4-FFF2-40B4-BE49-F238E27FC236}">
                    <a16:creationId xmlns:a16="http://schemas.microsoft.com/office/drawing/2014/main" id="{B45EC7B1-6374-43F6-8403-6B99170EC5D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09805" y="5957553"/>
                <a:ext cx="1008609" cy="400110"/>
              </a:xfrm>
              <a:prstGeom prst="rect">
                <a:avLst/>
              </a:prstGeom>
              <a:blipFill>
                <a:blip r:embed="rId3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ettangolo 62">
                <a:extLst>
                  <a:ext uri="{FF2B5EF4-FFF2-40B4-BE49-F238E27FC236}">
                    <a16:creationId xmlns:a16="http://schemas.microsoft.com/office/drawing/2014/main" id="{CC1EDDE0-0F27-4628-B141-1DD68784CB0A}"/>
                  </a:ext>
                </a:extLst>
              </p:cNvPr>
              <p:cNvSpPr/>
              <p:nvPr/>
            </p:nvSpPr>
            <p:spPr>
              <a:xfrm>
                <a:off x="9677269" y="5964903"/>
                <a:ext cx="46519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⇒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63" name="Rettangolo 62">
                <a:extLst>
                  <a:ext uri="{FF2B5EF4-FFF2-40B4-BE49-F238E27FC236}">
                    <a16:creationId xmlns:a16="http://schemas.microsoft.com/office/drawing/2014/main" id="{CC1EDDE0-0F27-4628-B141-1DD68784CB0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7269" y="5964903"/>
                <a:ext cx="465191" cy="400110"/>
              </a:xfrm>
              <a:prstGeom prst="rect">
                <a:avLst/>
              </a:prstGeom>
              <a:blipFill>
                <a:blip r:embed="rId3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ettangolo 63">
                <a:extLst>
                  <a:ext uri="{FF2B5EF4-FFF2-40B4-BE49-F238E27FC236}">
                    <a16:creationId xmlns:a16="http://schemas.microsoft.com/office/drawing/2014/main" id="{DB07D5BC-A648-4B24-B2BA-224617017B8E}"/>
                  </a:ext>
                </a:extLst>
              </p:cNvPr>
              <p:cNvSpPr/>
              <p:nvPr/>
            </p:nvSpPr>
            <p:spPr>
              <a:xfrm>
                <a:off x="10133347" y="5964903"/>
                <a:ext cx="76014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</m:e>
                        <m:sub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sub>
                      </m:sSub>
                      <m:r>
                        <a:rPr lang="it-IT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64" name="Rettangolo 63">
                <a:extLst>
                  <a:ext uri="{FF2B5EF4-FFF2-40B4-BE49-F238E27FC236}">
                    <a16:creationId xmlns:a16="http://schemas.microsoft.com/office/drawing/2014/main" id="{DB07D5BC-A648-4B24-B2BA-224617017B8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33347" y="5964903"/>
                <a:ext cx="760144" cy="400110"/>
              </a:xfrm>
              <a:prstGeom prst="rect">
                <a:avLst/>
              </a:prstGeom>
              <a:blipFill>
                <a:blip r:embed="rId37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Rettangolo 64">
                <a:extLst>
                  <a:ext uri="{FF2B5EF4-FFF2-40B4-BE49-F238E27FC236}">
                    <a16:creationId xmlns:a16="http://schemas.microsoft.com/office/drawing/2014/main" id="{856D7A9F-4F15-48D5-9EC1-35B79C5989D7}"/>
                  </a:ext>
                </a:extLst>
              </p:cNvPr>
              <p:cNvSpPr/>
              <p:nvPr/>
            </p:nvSpPr>
            <p:spPr>
              <a:xfrm>
                <a:off x="10821903" y="5964903"/>
                <a:ext cx="132279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15.05 </m:t>
                      </m:r>
                      <m:r>
                        <m:rPr>
                          <m:sty m:val="p"/>
                        </m:rPr>
                        <a:rPr lang="it-IT" sz="20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kPa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65" name="Rettangolo 64">
                <a:extLst>
                  <a:ext uri="{FF2B5EF4-FFF2-40B4-BE49-F238E27FC236}">
                    <a16:creationId xmlns:a16="http://schemas.microsoft.com/office/drawing/2014/main" id="{856D7A9F-4F15-48D5-9EC1-35B79C5989D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1903" y="5964903"/>
                <a:ext cx="1322798" cy="400110"/>
              </a:xfrm>
              <a:prstGeom prst="rect">
                <a:avLst/>
              </a:prstGeom>
              <a:blipFill>
                <a:blip r:embed="rId3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CasellaDiTesto 66">
                <a:extLst>
                  <a:ext uri="{FF2B5EF4-FFF2-40B4-BE49-F238E27FC236}">
                    <a16:creationId xmlns:a16="http://schemas.microsoft.com/office/drawing/2014/main" id="{45FFBB0C-5286-4560-BDAB-CB07D06B8205}"/>
                  </a:ext>
                </a:extLst>
              </p:cNvPr>
              <p:cNvSpPr txBox="1"/>
              <p:nvPr/>
            </p:nvSpPr>
            <p:spPr>
              <a:xfrm>
                <a:off x="696000" y="180000"/>
                <a:ext cx="6480000" cy="5979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2700" algn="just">
                  <a:lnSpc>
                    <a:spcPct val="100000"/>
                  </a:lnSpc>
                  <a:spcBef>
                    <a:spcPts val="100"/>
                  </a:spcBef>
                </a:pPr>
                <a:r>
                  <a:rPr lang="it-IT" sz="20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Caso a):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it-IT" sz="2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𝑞</m:t>
                        </m:r>
                      </m:num>
                      <m:den>
                        <m:sSub>
                          <m:sSubPr>
                            <m:ctrlPr>
                              <a:rPr lang="it-IT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it-IT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it-IT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𝑝</m:t>
                            </m:r>
                          </m:sub>
                        </m:sSub>
                        <m:sSub>
                          <m:sSubPr>
                            <m:ctrlPr>
                              <a:rPr lang="it-IT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it-IT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it-IT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01</m:t>
                            </m:r>
                          </m:sub>
                        </m:sSub>
                      </m:den>
                    </m:f>
                    <m:r>
                      <a:rPr lang="it-IT" sz="20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=0.</m:t>
                    </m:r>
                    <m:r>
                      <a:rPr lang="it-IT" sz="2000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15</m:t>
                    </m:r>
                    <m:r>
                      <a:rPr lang="it-IT" sz="20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→   </m:t>
                    </m:r>
                    <m:f>
                      <m:fPr>
                        <m:ctrlPr>
                          <a:rPr lang="it-IT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it-IT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it-IT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it-IT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  <m:r>
                              <a:rPr lang="it-IT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5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it-IT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it-IT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it-IT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02</m:t>
                            </m:r>
                          </m:sub>
                        </m:sSub>
                      </m:den>
                    </m:f>
                    <m:r>
                      <a:rPr lang="it-IT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=1+0.15=1.15</m:t>
                    </m:r>
                  </m:oMath>
                </a14:m>
                <a:endParaRPr lang="it-IT" sz="2000" spc="-15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7" name="CasellaDiTesto 66">
                <a:extLst>
                  <a:ext uri="{FF2B5EF4-FFF2-40B4-BE49-F238E27FC236}">
                    <a16:creationId xmlns:a16="http://schemas.microsoft.com/office/drawing/2014/main" id="{45FFBB0C-5286-4560-BDAB-CB07D06B82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000" y="180000"/>
                <a:ext cx="6480000" cy="597921"/>
              </a:xfrm>
              <a:prstGeom prst="rect">
                <a:avLst/>
              </a:prstGeom>
              <a:blipFill>
                <a:blip r:embed="rId39"/>
                <a:stretch>
                  <a:fillRect l="-75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8" name="Picture 67">
            <a:extLst>
              <a:ext uri="{FF2B5EF4-FFF2-40B4-BE49-F238E27FC236}">
                <a16:creationId xmlns:a16="http://schemas.microsoft.com/office/drawing/2014/main" id="{12E6F7C2-DD99-43EA-977F-4580F8C8E3D4}"/>
              </a:ext>
            </a:extLst>
          </p:cNvPr>
          <p:cNvPicPr>
            <a:picLocks noChangeAspect="1"/>
          </p:cNvPicPr>
          <p:nvPr/>
        </p:nvPicPr>
        <p:blipFill rotWithShape="1">
          <a:blip r:embed="rId4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756"/>
          <a:stretch/>
        </p:blipFill>
        <p:spPr>
          <a:xfrm>
            <a:off x="9547682" y="1464519"/>
            <a:ext cx="1857057" cy="327465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ttangolo 36">
                <a:extLst>
                  <a:ext uri="{FF2B5EF4-FFF2-40B4-BE49-F238E27FC236}">
                    <a16:creationId xmlns:a16="http://schemas.microsoft.com/office/drawing/2014/main" id="{57447CEE-B389-4EB0-8355-DA4E3F26E985}"/>
                  </a:ext>
                </a:extLst>
              </p:cNvPr>
              <p:cNvSpPr/>
              <p:nvPr/>
            </p:nvSpPr>
            <p:spPr>
              <a:xfrm>
                <a:off x="11253221" y="1809541"/>
                <a:ext cx="865943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91.60 </m:t>
                      </m:r>
                      <m:r>
                        <m:rPr>
                          <m:sty m:val="p"/>
                        </m:rPr>
                        <a:rPr lang="it-IT" sz="1200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kPa</m:t>
                      </m:r>
                    </m:oMath>
                  </m:oMathPara>
                </a14:m>
                <a:endParaRPr lang="it-IT" sz="12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7" name="Rettangolo 36">
                <a:extLst>
                  <a:ext uri="{FF2B5EF4-FFF2-40B4-BE49-F238E27FC236}">
                    <a16:creationId xmlns:a16="http://schemas.microsoft.com/office/drawing/2014/main" id="{57447CEE-B389-4EB0-8355-DA4E3F26E9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53221" y="1809541"/>
                <a:ext cx="865943" cy="276999"/>
              </a:xfrm>
              <a:prstGeom prst="rect">
                <a:avLst/>
              </a:prstGeom>
              <a:blipFill>
                <a:blip r:embed="rId4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ttangolo 51">
                <a:extLst>
                  <a:ext uri="{FF2B5EF4-FFF2-40B4-BE49-F238E27FC236}">
                    <a16:creationId xmlns:a16="http://schemas.microsoft.com/office/drawing/2014/main" id="{F717CEB8-F1B0-4ACD-A3BD-2986C8A43C57}"/>
                  </a:ext>
                </a:extLst>
              </p:cNvPr>
              <p:cNvSpPr/>
              <p:nvPr/>
            </p:nvSpPr>
            <p:spPr>
              <a:xfrm>
                <a:off x="11253221" y="2867449"/>
                <a:ext cx="865943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45.69 </m:t>
                      </m:r>
                      <m:r>
                        <m:rPr>
                          <m:sty m:val="p"/>
                        </m:rPr>
                        <a:rPr lang="it-IT" sz="1200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kPa</m:t>
                      </m:r>
                    </m:oMath>
                  </m:oMathPara>
                </a14:m>
                <a:endParaRPr lang="it-IT" sz="12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2" name="Rettangolo 51">
                <a:extLst>
                  <a:ext uri="{FF2B5EF4-FFF2-40B4-BE49-F238E27FC236}">
                    <a16:creationId xmlns:a16="http://schemas.microsoft.com/office/drawing/2014/main" id="{F717CEB8-F1B0-4ACD-A3BD-2986C8A43C5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53221" y="2867449"/>
                <a:ext cx="865943" cy="276999"/>
              </a:xfrm>
              <a:prstGeom prst="rect">
                <a:avLst/>
              </a:prstGeom>
              <a:blipFill>
                <a:blip r:embed="rId4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Rettangolo 65">
                <a:extLst>
                  <a:ext uri="{FF2B5EF4-FFF2-40B4-BE49-F238E27FC236}">
                    <a16:creationId xmlns:a16="http://schemas.microsoft.com/office/drawing/2014/main" id="{A9384123-22DF-4D30-BA14-1F6A4368F913}"/>
                  </a:ext>
                </a:extLst>
              </p:cNvPr>
              <p:cNvSpPr/>
              <p:nvPr/>
            </p:nvSpPr>
            <p:spPr>
              <a:xfrm>
                <a:off x="11253221" y="3757181"/>
                <a:ext cx="865943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15.05 </m:t>
                      </m:r>
                      <m:r>
                        <m:rPr>
                          <m:sty m:val="p"/>
                        </m:rPr>
                        <a:rPr lang="it-IT" sz="1200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kPa</m:t>
                      </m:r>
                    </m:oMath>
                  </m:oMathPara>
                </a14:m>
                <a:endParaRPr lang="it-IT" sz="12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6" name="Rettangolo 65">
                <a:extLst>
                  <a:ext uri="{FF2B5EF4-FFF2-40B4-BE49-F238E27FC236}">
                    <a16:creationId xmlns:a16="http://schemas.microsoft.com/office/drawing/2014/main" id="{A9384123-22DF-4D30-BA14-1F6A4368F91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53221" y="3757181"/>
                <a:ext cx="865943" cy="276999"/>
              </a:xfrm>
              <a:prstGeom prst="rect">
                <a:avLst/>
              </a:prstGeom>
              <a:blipFill>
                <a:blip r:embed="rId4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5603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7" grpId="0"/>
      <p:bldP spid="28" grpId="0"/>
      <p:bldP spid="29" grpId="0"/>
      <p:bldP spid="30" grpId="0"/>
      <p:bldP spid="31" grpId="0"/>
      <p:bldP spid="32" grpId="0"/>
      <p:bldP spid="34" grpId="0"/>
      <p:bldP spid="35" grpId="0"/>
      <p:bldP spid="38" grpId="0"/>
      <p:bldP spid="39" grpId="0"/>
      <p:bldP spid="40" grpId="0"/>
      <p:bldP spid="41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3" grpId="0"/>
      <p:bldP spid="54" grpId="0"/>
      <p:bldP spid="55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37" grpId="0"/>
      <p:bldP spid="52" grpId="0"/>
      <p:bldP spid="6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asellaDiTesto 15">
                <a:extLst>
                  <a:ext uri="{FF2B5EF4-FFF2-40B4-BE49-F238E27FC236}">
                    <a16:creationId xmlns:a16="http://schemas.microsoft.com/office/drawing/2014/main" id="{0156967E-ED93-443C-A50D-CD9D10111258}"/>
                  </a:ext>
                </a:extLst>
              </p:cNvPr>
              <p:cNvSpPr txBox="1"/>
              <p:nvPr/>
            </p:nvSpPr>
            <p:spPr>
              <a:xfrm>
                <a:off x="696000" y="180000"/>
                <a:ext cx="6480000" cy="5979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2700" algn="just">
                  <a:lnSpc>
                    <a:spcPct val="100000"/>
                  </a:lnSpc>
                  <a:spcBef>
                    <a:spcPts val="100"/>
                  </a:spcBef>
                </a:pPr>
                <a:r>
                  <a:rPr lang="it-IT" sz="20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Caso a):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it-IT" sz="2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𝑞</m:t>
                        </m:r>
                      </m:num>
                      <m:den>
                        <m:sSub>
                          <m:sSubPr>
                            <m:ctrlPr>
                              <a:rPr lang="it-IT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it-IT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it-IT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𝑝</m:t>
                            </m:r>
                          </m:sub>
                        </m:sSub>
                        <m:sSub>
                          <m:sSubPr>
                            <m:ctrlPr>
                              <a:rPr lang="it-IT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it-IT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it-IT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01</m:t>
                            </m:r>
                          </m:sub>
                        </m:sSub>
                      </m:den>
                    </m:f>
                    <m:r>
                      <a:rPr lang="it-IT" sz="20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=0.</m:t>
                    </m:r>
                    <m:r>
                      <a:rPr lang="it-IT" sz="2000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15    →   </m:t>
                    </m:r>
                    <m:f>
                      <m:fPr>
                        <m:ctrlPr>
                          <a:rPr lang="it-IT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it-IT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it-IT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it-IT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05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it-IT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it-IT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it-IT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02</m:t>
                            </m:r>
                          </m:sub>
                        </m:sSub>
                      </m:den>
                    </m:f>
                    <m:r>
                      <a:rPr lang="it-IT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=1+0.15=1.15</m:t>
                    </m:r>
                  </m:oMath>
                </a14:m>
                <a:endParaRPr lang="it-IT" sz="2000" spc="-15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CasellaDiTesto 15">
                <a:extLst>
                  <a:ext uri="{FF2B5EF4-FFF2-40B4-BE49-F238E27FC236}">
                    <a16:creationId xmlns:a16="http://schemas.microsoft.com/office/drawing/2014/main" id="{0156967E-ED93-443C-A50D-CD9D101112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000" y="180000"/>
                <a:ext cx="6480000" cy="597921"/>
              </a:xfrm>
              <a:prstGeom prst="rect">
                <a:avLst/>
              </a:prstGeom>
              <a:blipFill>
                <a:blip r:embed="rId2"/>
                <a:stretch>
                  <a:fillRect l="-75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61E5D5F2-F00B-43AC-8C14-7EB935658FB1}"/>
              </a:ext>
            </a:extLst>
          </p:cNvPr>
          <p:cNvSpPr txBox="1"/>
          <p:nvPr/>
        </p:nvSpPr>
        <p:spPr>
          <a:xfrm>
            <a:off x="669221" y="1065920"/>
            <a:ext cx="5629979" cy="797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  <a:spcAft>
                <a:spcPts val="600"/>
              </a:spcAft>
            </a:pPr>
            <a:r>
              <a:rPr lang="it-IT" sz="2000" spc="-15" dirty="0">
                <a:latin typeface="Arial" panose="020B0604020202020204" pitchFamily="34" charset="0"/>
                <a:cs typeface="Arial" panose="020B0604020202020204" pitchFamily="34" charset="0"/>
              </a:rPr>
              <a:t>Analizziamo i 2 </a:t>
            </a:r>
            <a:r>
              <a:rPr lang="it-IT" sz="2000" spc="-15" dirty="0" err="1">
                <a:latin typeface="Arial" panose="020B0604020202020204" pitchFamily="34" charset="0"/>
                <a:cs typeface="Arial" panose="020B0604020202020204" pitchFamily="34" charset="0"/>
              </a:rPr>
              <a:t>sottocasi</a:t>
            </a:r>
            <a:r>
              <a:rPr lang="it-IT" sz="2000" spc="-15" dirty="0">
                <a:latin typeface="Arial" panose="020B0604020202020204" pitchFamily="34" charset="0"/>
                <a:cs typeface="Arial" panose="020B0604020202020204" pitchFamily="34" charset="0"/>
              </a:rPr>
              <a:t> proposti nella traccia:</a:t>
            </a:r>
          </a:p>
          <a:p>
            <a:pPr marL="12700" algn="just">
              <a:lnSpc>
                <a:spcPct val="100000"/>
              </a:lnSpc>
              <a:spcBef>
                <a:spcPts val="100"/>
              </a:spcBef>
              <a:spcAft>
                <a:spcPts val="600"/>
              </a:spcAft>
            </a:pPr>
            <a:endParaRPr lang="it-IT" sz="2000" spc="-1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CasellaDiTesto 29">
                <a:extLst>
                  <a:ext uri="{FF2B5EF4-FFF2-40B4-BE49-F238E27FC236}">
                    <a16:creationId xmlns:a16="http://schemas.microsoft.com/office/drawing/2014/main" id="{5883B4EF-1DB7-4D74-AB39-A897C36755B9}"/>
                  </a:ext>
                </a:extLst>
              </p:cNvPr>
              <p:cNvSpPr txBox="1"/>
              <p:nvPr/>
            </p:nvSpPr>
            <p:spPr>
              <a:xfrm>
                <a:off x="669576" y="2496202"/>
                <a:ext cx="8163681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27050" indent="-514350" algn="just">
                  <a:lnSpc>
                    <a:spcPct val="100000"/>
                  </a:lnSpc>
                  <a:spcAft>
                    <a:spcPts val="600"/>
                  </a:spcAft>
                  <a:buFont typeface="+mj-lt"/>
                  <a:buAutoNum type="romanLcPeriod"/>
                </a:pPr>
                <a:r>
                  <a:rPr lang="it-IT" sz="2000" b="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it-IT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𝑝</m:t>
                        </m:r>
                      </m:e>
                      <m:sub>
                        <m:r>
                          <a:rPr lang="it-IT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sub>
                    </m:sSub>
                    <m:r>
                      <a:rPr lang="it-IT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&gt;</m:t>
                    </m:r>
                    <m:r>
                      <a:rPr lang="it-IT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𝑝𝑧</m:t>
                    </m:r>
                  </m:oMath>
                </a14:m>
                <a:r>
                  <a:rPr lang="it-IT" sz="2000" spc="-15" dirty="0">
                    <a:latin typeface="Arial" panose="020B0604020202020204" pitchFamily="34" charset="0"/>
                    <a:cs typeface="Arial" panose="020B0604020202020204" pitchFamily="34" charset="0"/>
                  </a:rPr>
                  <a:t>: 	il moto è completamente subsonico (funzionamento alla Venturi);</a:t>
                </a:r>
                <a:endParaRPr lang="it-IT" sz="2000" i="1" spc="-15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27050" indent="-514350" algn="just">
                  <a:lnSpc>
                    <a:spcPct val="100000"/>
                  </a:lnSpc>
                  <a:spcAft>
                    <a:spcPts val="600"/>
                  </a:spcAft>
                  <a:buFont typeface="+mj-lt"/>
                  <a:buAutoNum type="romanLcPeriod"/>
                </a:pPr>
                <a:r>
                  <a:rPr lang="it-IT" sz="2000" b="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it-IT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𝑝</m:t>
                        </m:r>
                      </m:e>
                      <m:sub>
                        <m:r>
                          <a:rPr lang="it-IT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</m:sub>
                    </m:sSub>
                    <m:r>
                      <a:rPr lang="it-IT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&lt;</m:t>
                    </m:r>
                    <m:sSub>
                      <m:sSubPr>
                        <m:ctrlPr>
                          <a:rPr lang="it-IT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it-IT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𝑝</m:t>
                        </m:r>
                      </m:e>
                      <m:sub>
                        <m:r>
                          <a:rPr lang="it-IT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sub>
                    </m:sSub>
                    <m:r>
                      <a:rPr lang="it-IT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&lt;</m:t>
                    </m:r>
                    <m:sSub>
                      <m:sSubPr>
                        <m:ctrlPr>
                          <a:rPr lang="it-IT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it-IT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𝑝</m:t>
                        </m:r>
                      </m:e>
                      <m:sub>
                        <m:r>
                          <a:rPr lang="it-IT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𝑍</m:t>
                        </m:r>
                      </m:sub>
                    </m:sSub>
                  </m:oMath>
                </a14:m>
                <a:r>
                  <a:rPr lang="it-IT" sz="2000" spc="-15" dirty="0">
                    <a:latin typeface="Arial" panose="020B0604020202020204" pitchFamily="34" charset="0"/>
                    <a:cs typeface="Arial" panose="020B0604020202020204" pitchFamily="34" charset="0"/>
                  </a:rPr>
                  <a:t>: è presente un’onda d’urto nel divergente 1-2;</a:t>
                </a:r>
              </a:p>
              <a:p>
                <a:pPr marL="527050" indent="-514350" algn="just">
                  <a:spcAft>
                    <a:spcPts val="600"/>
                  </a:spcAft>
                  <a:buFont typeface="+mj-lt"/>
                  <a:buAutoNum type="romanLcPeriod"/>
                </a:pPr>
                <a:endParaRPr lang="it-IT" sz="2000" spc="-15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0" name="CasellaDiTesto 29">
                <a:extLst>
                  <a:ext uri="{FF2B5EF4-FFF2-40B4-BE49-F238E27FC236}">
                    <a16:creationId xmlns:a16="http://schemas.microsoft.com/office/drawing/2014/main" id="{5883B4EF-1DB7-4D74-AB39-A897C36755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576" y="2496202"/>
                <a:ext cx="8163681" cy="1477328"/>
              </a:xfrm>
              <a:prstGeom prst="rect">
                <a:avLst/>
              </a:prstGeom>
              <a:blipFill>
                <a:blip r:embed="rId3"/>
                <a:stretch>
                  <a:fillRect l="-672" t="-2469" r="-74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9" name="Tabella 30">
                <a:extLst>
                  <a:ext uri="{FF2B5EF4-FFF2-40B4-BE49-F238E27FC236}">
                    <a16:creationId xmlns:a16="http://schemas.microsoft.com/office/drawing/2014/main" id="{BDF0875F-53A9-42E7-A1A3-3CFE7F84ED1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2341757"/>
                  </p:ext>
                </p:extLst>
              </p:nvPr>
            </p:nvGraphicFramePr>
            <p:xfrm>
              <a:off x="697174" y="1516069"/>
              <a:ext cx="5602026" cy="117168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801013">
                      <a:extLst>
                        <a:ext uri="{9D8B030D-6E8A-4147-A177-3AD203B41FA5}">
                          <a16:colId xmlns:a16="http://schemas.microsoft.com/office/drawing/2014/main" val="2388155529"/>
                        </a:ext>
                      </a:extLst>
                    </a:gridCol>
                    <a:gridCol w="2801013">
                      <a:extLst>
                        <a:ext uri="{9D8B030D-6E8A-4147-A177-3AD203B41FA5}">
                          <a16:colId xmlns:a16="http://schemas.microsoft.com/office/drawing/2014/main" val="762192440"/>
                        </a:ext>
                      </a:extLst>
                    </a:gridCol>
                  </a:tblGrid>
                  <a:tr h="1171683">
                    <a:tc>
                      <a:txBody>
                        <a:bodyPr/>
                        <a:lstStyle/>
                        <a:p>
                          <a:pPr marL="527050" indent="-514350" algn="just">
                            <a:lnSpc>
                              <a:spcPct val="100000"/>
                            </a:lnSpc>
                            <a:spcBef>
                              <a:spcPts val="100"/>
                            </a:spcBef>
                            <a:spcAft>
                              <a:spcPts val="600"/>
                            </a:spcAft>
                            <a:buFont typeface="+mj-lt"/>
                            <a:buAutoNum type="romanLcPeriod"/>
                          </a:pPr>
                          <a:r>
                            <a:rPr lang="it-IT" sz="2000" b="0" dirty="0">
                              <a:solidFill>
                                <a:schemeClr val="tx1"/>
                              </a:solidFill>
                              <a:cs typeface="Arial" panose="020B0604020202020204" pitchFamily="34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it-IT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it-IT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𝑎</m:t>
                                  </m:r>
                                </m:sub>
                              </m:sSub>
                              <m:r>
                                <a:rPr lang="it-I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=95 </m:t>
                              </m:r>
                              <m:r>
                                <m:rPr>
                                  <m:sty m:val="p"/>
                                </m:rPr>
                                <a:rPr lang="it-IT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kPa</m:t>
                              </m:r>
                            </m:oMath>
                          </a14:m>
                          <a:endParaRPr lang="it-IT" sz="2000" b="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  <a:p>
                          <a:pPr marL="527050" indent="-514350" algn="just">
                            <a:lnSpc>
                              <a:spcPct val="100000"/>
                            </a:lnSpc>
                            <a:spcBef>
                              <a:spcPts val="100"/>
                            </a:spcBef>
                            <a:spcAft>
                              <a:spcPts val="600"/>
                            </a:spcAft>
                            <a:buFont typeface="+mj-lt"/>
                            <a:buAutoNum type="romanLcPeriod"/>
                          </a:pPr>
                          <a:r>
                            <a:rPr lang="it-IT" sz="2000" b="0" dirty="0">
                              <a:solidFill>
                                <a:schemeClr val="tx1"/>
                              </a:solidFill>
                              <a:cs typeface="Arial" panose="020B0604020202020204" pitchFamily="34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it-IT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it-IT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𝑎</m:t>
                                  </m:r>
                                </m:sub>
                              </m:sSub>
                              <m:r>
                                <a:rPr lang="it-I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=60 </m:t>
                              </m:r>
                              <m:r>
                                <m:rPr>
                                  <m:sty m:val="p"/>
                                </m:rPr>
                                <a:rPr lang="it-IT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kPa</m:t>
                              </m:r>
                              <m:r>
                                <a:rPr lang="it-IT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  </m:t>
                              </m:r>
                            </m:oMath>
                          </a14:m>
                          <a:endParaRPr lang="it-IT" sz="2000" b="0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527050" indent="-514350" algn="just">
                            <a:lnSpc>
                              <a:spcPct val="100000"/>
                            </a:lnSpc>
                            <a:spcBef>
                              <a:spcPts val="100"/>
                            </a:spcBef>
                            <a:spcAft>
                              <a:spcPts val="600"/>
                            </a:spcAft>
                            <a:buFont typeface="+mj-lt"/>
                            <a:buAutoNum type="romanLcPeriod" startAt="4"/>
                          </a:pPr>
                          <a:endParaRPr lang="it-IT" sz="2000" b="0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75799534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9" name="Tabella 30">
                <a:extLst>
                  <a:ext uri="{FF2B5EF4-FFF2-40B4-BE49-F238E27FC236}">
                    <a16:creationId xmlns:a16="http://schemas.microsoft.com/office/drawing/2014/main" id="{BDF0875F-53A9-42E7-A1A3-3CFE7F84ED1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2341757"/>
                  </p:ext>
                </p:extLst>
              </p:nvPr>
            </p:nvGraphicFramePr>
            <p:xfrm>
              <a:off x="697174" y="1516069"/>
              <a:ext cx="5602026" cy="117168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801013">
                      <a:extLst>
                        <a:ext uri="{9D8B030D-6E8A-4147-A177-3AD203B41FA5}">
                          <a16:colId xmlns:a16="http://schemas.microsoft.com/office/drawing/2014/main" val="2388155529"/>
                        </a:ext>
                      </a:extLst>
                    </a:gridCol>
                    <a:gridCol w="2801013">
                      <a:extLst>
                        <a:ext uri="{9D8B030D-6E8A-4147-A177-3AD203B41FA5}">
                          <a16:colId xmlns:a16="http://schemas.microsoft.com/office/drawing/2014/main" val="762192440"/>
                        </a:ext>
                      </a:extLst>
                    </a:gridCol>
                  </a:tblGrid>
                  <a:tr h="1171683"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t="-3109" r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527050" indent="-514350" algn="just">
                            <a:lnSpc>
                              <a:spcPct val="100000"/>
                            </a:lnSpc>
                            <a:spcBef>
                              <a:spcPts val="100"/>
                            </a:spcBef>
                            <a:spcAft>
                              <a:spcPts val="600"/>
                            </a:spcAft>
                            <a:buFont typeface="+mj-lt"/>
                            <a:buAutoNum type="romanLcPeriod" startAt="4"/>
                          </a:pPr>
                          <a:endParaRPr lang="it-IT" sz="2000" b="0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757995347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31" name="Gruppo 2">
            <a:extLst>
              <a:ext uri="{FF2B5EF4-FFF2-40B4-BE49-F238E27FC236}">
                <a16:creationId xmlns:a16="http://schemas.microsoft.com/office/drawing/2014/main" id="{A7043407-FC68-418B-A002-14C3A158B324}"/>
              </a:ext>
            </a:extLst>
          </p:cNvPr>
          <p:cNvGrpSpPr>
            <a:grpSpLocks noChangeAspect="1"/>
          </p:cNvGrpSpPr>
          <p:nvPr/>
        </p:nvGrpSpPr>
        <p:grpSpPr>
          <a:xfrm>
            <a:off x="10133347" y="383369"/>
            <a:ext cx="1253940" cy="1069118"/>
            <a:chOff x="3402151" y="5205990"/>
            <a:chExt cx="5244966" cy="1201038"/>
          </a:xfrm>
        </p:grpSpPr>
        <p:sp>
          <p:nvSpPr>
            <p:cNvPr id="32" name="Figura a mano libera: forma 3">
              <a:extLst>
                <a:ext uri="{FF2B5EF4-FFF2-40B4-BE49-F238E27FC236}">
                  <a16:creationId xmlns:a16="http://schemas.microsoft.com/office/drawing/2014/main" id="{E1A70FE2-4284-42A8-9E9B-2773B3AF401A}"/>
                </a:ext>
              </a:extLst>
            </p:cNvPr>
            <p:cNvSpPr/>
            <p:nvPr/>
          </p:nvSpPr>
          <p:spPr>
            <a:xfrm>
              <a:off x="3612276" y="5205990"/>
              <a:ext cx="4025951" cy="602054"/>
            </a:xfrm>
            <a:custGeom>
              <a:avLst/>
              <a:gdLst>
                <a:gd name="connsiteX0" fmla="*/ 0 w 1066800"/>
                <a:gd name="connsiteY0" fmla="*/ 0 h 594729"/>
                <a:gd name="connsiteX1" fmla="*/ 123825 w 1066800"/>
                <a:gd name="connsiteY1" fmla="*/ 121444 h 594729"/>
                <a:gd name="connsiteX2" fmla="*/ 219075 w 1066800"/>
                <a:gd name="connsiteY2" fmla="*/ 259556 h 594729"/>
                <a:gd name="connsiteX3" fmla="*/ 283369 w 1066800"/>
                <a:gd name="connsiteY3" fmla="*/ 359569 h 594729"/>
                <a:gd name="connsiteX4" fmla="*/ 381000 w 1066800"/>
                <a:gd name="connsiteY4" fmla="*/ 483394 h 594729"/>
                <a:gd name="connsiteX5" fmla="*/ 469107 w 1066800"/>
                <a:gd name="connsiteY5" fmla="*/ 561975 h 594729"/>
                <a:gd name="connsiteX6" fmla="*/ 542925 w 1066800"/>
                <a:gd name="connsiteY6" fmla="*/ 592931 h 594729"/>
                <a:gd name="connsiteX7" fmla="*/ 604838 w 1066800"/>
                <a:gd name="connsiteY7" fmla="*/ 588169 h 594729"/>
                <a:gd name="connsiteX8" fmla="*/ 676275 w 1066800"/>
                <a:gd name="connsiteY8" fmla="*/ 564356 h 594729"/>
                <a:gd name="connsiteX9" fmla="*/ 752475 w 1066800"/>
                <a:gd name="connsiteY9" fmla="*/ 519113 h 594729"/>
                <a:gd name="connsiteX10" fmla="*/ 866775 w 1066800"/>
                <a:gd name="connsiteY10" fmla="*/ 409575 h 594729"/>
                <a:gd name="connsiteX11" fmla="*/ 933450 w 1066800"/>
                <a:gd name="connsiteY11" fmla="*/ 361950 h 594729"/>
                <a:gd name="connsiteX12" fmla="*/ 983457 w 1066800"/>
                <a:gd name="connsiteY12" fmla="*/ 338138 h 594729"/>
                <a:gd name="connsiteX13" fmla="*/ 1066800 w 1066800"/>
                <a:gd name="connsiteY13" fmla="*/ 338138 h 594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66800" h="594729">
                  <a:moveTo>
                    <a:pt x="0" y="0"/>
                  </a:moveTo>
                  <a:cubicBezTo>
                    <a:pt x="43656" y="39092"/>
                    <a:pt x="87313" y="78185"/>
                    <a:pt x="123825" y="121444"/>
                  </a:cubicBezTo>
                  <a:cubicBezTo>
                    <a:pt x="160338" y="164703"/>
                    <a:pt x="192484" y="219869"/>
                    <a:pt x="219075" y="259556"/>
                  </a:cubicBezTo>
                  <a:cubicBezTo>
                    <a:pt x="245666" y="299243"/>
                    <a:pt x="256382" y="322263"/>
                    <a:pt x="283369" y="359569"/>
                  </a:cubicBezTo>
                  <a:cubicBezTo>
                    <a:pt x="310357" y="396875"/>
                    <a:pt x="350044" y="449660"/>
                    <a:pt x="381000" y="483394"/>
                  </a:cubicBezTo>
                  <a:cubicBezTo>
                    <a:pt x="411956" y="517128"/>
                    <a:pt x="442120" y="543719"/>
                    <a:pt x="469107" y="561975"/>
                  </a:cubicBezTo>
                  <a:cubicBezTo>
                    <a:pt x="496094" y="580231"/>
                    <a:pt x="520303" y="588565"/>
                    <a:pt x="542925" y="592931"/>
                  </a:cubicBezTo>
                  <a:cubicBezTo>
                    <a:pt x="565547" y="597297"/>
                    <a:pt x="582613" y="592932"/>
                    <a:pt x="604838" y="588169"/>
                  </a:cubicBezTo>
                  <a:cubicBezTo>
                    <a:pt x="627063" y="583407"/>
                    <a:pt x="651669" y="575865"/>
                    <a:pt x="676275" y="564356"/>
                  </a:cubicBezTo>
                  <a:cubicBezTo>
                    <a:pt x="700881" y="552847"/>
                    <a:pt x="720725" y="544910"/>
                    <a:pt x="752475" y="519113"/>
                  </a:cubicBezTo>
                  <a:cubicBezTo>
                    <a:pt x="784225" y="493316"/>
                    <a:pt x="836612" y="435769"/>
                    <a:pt x="866775" y="409575"/>
                  </a:cubicBezTo>
                  <a:cubicBezTo>
                    <a:pt x="896938" y="383381"/>
                    <a:pt x="914003" y="373856"/>
                    <a:pt x="933450" y="361950"/>
                  </a:cubicBezTo>
                  <a:cubicBezTo>
                    <a:pt x="952897" y="350044"/>
                    <a:pt x="961232" y="342107"/>
                    <a:pt x="983457" y="338138"/>
                  </a:cubicBezTo>
                  <a:cubicBezTo>
                    <a:pt x="1005682" y="334169"/>
                    <a:pt x="1036241" y="336153"/>
                    <a:pt x="1066800" y="338138"/>
                  </a:cubicBez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33" name="Connettore diritto 4">
              <a:extLst>
                <a:ext uri="{FF2B5EF4-FFF2-40B4-BE49-F238E27FC236}">
                  <a16:creationId xmlns:a16="http://schemas.microsoft.com/office/drawing/2014/main" id="{405F46C2-0FB7-4815-B678-6AE524E8FE9B}"/>
                </a:ext>
              </a:extLst>
            </p:cNvPr>
            <p:cNvCxnSpPr>
              <a:cxnSpLocks/>
              <a:stCxn id="32" idx="13"/>
            </p:cNvCxnSpPr>
            <p:nvPr/>
          </p:nvCxnSpPr>
          <p:spPr>
            <a:xfrm flipV="1">
              <a:off x="7638228" y="5542777"/>
              <a:ext cx="747659" cy="55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ttore diritto 5">
              <a:extLst>
                <a:ext uri="{FF2B5EF4-FFF2-40B4-BE49-F238E27FC236}">
                  <a16:creationId xmlns:a16="http://schemas.microsoft.com/office/drawing/2014/main" id="{CA377592-C581-417F-9208-169C1D95289A}"/>
                </a:ext>
              </a:extLst>
            </p:cNvPr>
            <p:cNvCxnSpPr>
              <a:cxnSpLocks/>
            </p:cNvCxnSpPr>
            <p:nvPr/>
          </p:nvCxnSpPr>
          <p:spPr>
            <a:xfrm>
              <a:off x="3402151" y="6374913"/>
              <a:ext cx="5244966" cy="0"/>
            </a:xfrm>
            <a:prstGeom prst="line">
              <a:avLst/>
            </a:prstGeom>
            <a:ln w="19050">
              <a:solidFill>
                <a:schemeClr val="tx1"/>
              </a:solidFill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ttore diritto 6">
              <a:extLst>
                <a:ext uri="{FF2B5EF4-FFF2-40B4-BE49-F238E27FC236}">
                  <a16:creationId xmlns:a16="http://schemas.microsoft.com/office/drawing/2014/main" id="{1946F9DC-7138-45C1-8B5C-B7F96AB2BBF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734616" y="5814576"/>
              <a:ext cx="9525" cy="592452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ttore diritto 8">
              <a:extLst>
                <a:ext uri="{FF2B5EF4-FFF2-40B4-BE49-F238E27FC236}">
                  <a16:creationId xmlns:a16="http://schemas.microsoft.com/office/drawing/2014/main" id="{772CF3AE-0F20-4DB4-9497-8DF029FF06A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368164" y="5535713"/>
              <a:ext cx="9525" cy="814587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CasellaDiTesto 9">
                  <a:extLst>
                    <a:ext uri="{FF2B5EF4-FFF2-40B4-BE49-F238E27FC236}">
                      <a16:creationId xmlns:a16="http://schemas.microsoft.com/office/drawing/2014/main" id="{59148103-EE0B-4479-BD19-EA37E53CE796}"/>
                    </a:ext>
                  </a:extLst>
                </p:cNvPr>
                <p:cNvSpPr txBox="1"/>
                <p:nvPr/>
              </p:nvSpPr>
              <p:spPr>
                <a:xfrm>
                  <a:off x="5653571" y="5499149"/>
                  <a:ext cx="18113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it-IT" dirty="0"/>
                </a:p>
              </p:txBody>
            </p:sp>
          </mc:Choice>
          <mc:Fallback xmlns="">
            <p:sp>
              <p:nvSpPr>
                <p:cNvPr id="10" name="CasellaDiTesto 9">
                  <a:extLst>
                    <a:ext uri="{FF2B5EF4-FFF2-40B4-BE49-F238E27FC236}">
                      <a16:creationId xmlns:a16="http://schemas.microsoft.com/office/drawing/2014/main" id="{95864B3A-29E6-4EB5-91F9-0057EB6837D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53571" y="5499149"/>
                  <a:ext cx="181139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44000" r="-48000" b="-19512"/>
                  </a:stretch>
                </a:blipFill>
              </p:spPr>
              <p:txBody>
                <a:bodyPr/>
                <a:lstStyle/>
                <a:p>
                  <a:r>
                    <a:rPr lang="it-I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CasellaDiTesto 10">
                  <a:extLst>
                    <a:ext uri="{FF2B5EF4-FFF2-40B4-BE49-F238E27FC236}">
                      <a16:creationId xmlns:a16="http://schemas.microsoft.com/office/drawing/2014/main" id="{70A30B51-63E9-4263-85FD-A3A9CD905AAB}"/>
                    </a:ext>
                  </a:extLst>
                </p:cNvPr>
                <p:cNvSpPr txBox="1"/>
                <p:nvPr/>
              </p:nvSpPr>
              <p:spPr>
                <a:xfrm>
                  <a:off x="7226440" y="5759196"/>
                  <a:ext cx="36067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2 3</m:t>
                        </m:r>
                      </m:oMath>
                    </m:oMathPara>
                  </a14:m>
                  <a:endParaRPr lang="it-IT" dirty="0"/>
                </a:p>
              </p:txBody>
            </p:sp>
          </mc:Choice>
          <mc:Fallback xmlns="">
            <p:sp>
              <p:nvSpPr>
                <p:cNvPr id="38" name="CasellaDiTesto 10">
                  <a:extLst>
                    <a:ext uri="{FF2B5EF4-FFF2-40B4-BE49-F238E27FC236}">
                      <a16:creationId xmlns:a16="http://schemas.microsoft.com/office/drawing/2014/main" id="{70A30B51-63E9-4263-85FD-A3A9CD905AA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26440" y="5759196"/>
                  <a:ext cx="360674" cy="276999"/>
                </a:xfrm>
                <a:prstGeom prst="rect">
                  <a:avLst/>
                </a:prstGeom>
                <a:blipFill>
                  <a:blip r:embed="rId6"/>
                  <a:stretch>
                    <a:fillRect l="-92857" r="-357143" b="-20000"/>
                  </a:stretch>
                </a:blipFill>
              </p:spPr>
              <p:txBody>
                <a:bodyPr/>
                <a:lstStyle/>
                <a:p>
                  <a:r>
                    <a:rPr lang="it-I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CasellaDiTesto 11">
                  <a:extLst>
                    <a:ext uri="{FF2B5EF4-FFF2-40B4-BE49-F238E27FC236}">
                      <a16:creationId xmlns:a16="http://schemas.microsoft.com/office/drawing/2014/main" id="{5B989F0B-3089-46AF-AA51-927827BE53A7}"/>
                    </a:ext>
                  </a:extLst>
                </p:cNvPr>
                <p:cNvSpPr txBox="1"/>
                <p:nvPr/>
              </p:nvSpPr>
              <p:spPr>
                <a:xfrm>
                  <a:off x="7697022" y="5262670"/>
                  <a:ext cx="36067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4 5</m:t>
                        </m:r>
                      </m:oMath>
                    </m:oMathPara>
                  </a14:m>
                  <a:endParaRPr lang="it-IT" dirty="0"/>
                </a:p>
              </p:txBody>
            </p:sp>
          </mc:Choice>
          <mc:Fallback xmlns="">
            <p:sp>
              <p:nvSpPr>
                <p:cNvPr id="39" name="CasellaDiTesto 11">
                  <a:extLst>
                    <a:ext uri="{FF2B5EF4-FFF2-40B4-BE49-F238E27FC236}">
                      <a16:creationId xmlns:a16="http://schemas.microsoft.com/office/drawing/2014/main" id="{5B989F0B-3089-46AF-AA51-927827BE53A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97022" y="5262670"/>
                  <a:ext cx="360678" cy="276999"/>
                </a:xfrm>
                <a:prstGeom prst="rect">
                  <a:avLst/>
                </a:prstGeom>
                <a:blipFill>
                  <a:blip r:embed="rId7"/>
                  <a:stretch>
                    <a:fillRect l="-100000" r="-357143" b="-19512"/>
                  </a:stretch>
                </a:blipFill>
              </p:spPr>
              <p:txBody>
                <a:bodyPr/>
                <a:lstStyle/>
                <a:p>
                  <a:r>
                    <a:rPr lang="it-IT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0" name="Connettore diritto 12">
              <a:extLst>
                <a:ext uri="{FF2B5EF4-FFF2-40B4-BE49-F238E27FC236}">
                  <a16:creationId xmlns:a16="http://schemas.microsoft.com/office/drawing/2014/main" id="{5D9FA6B6-D4A3-43F9-98CC-B01FA4F06B4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844289" y="5549840"/>
              <a:ext cx="9525" cy="814586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1" name="Picture 40">
            <a:extLst>
              <a:ext uri="{FF2B5EF4-FFF2-40B4-BE49-F238E27FC236}">
                <a16:creationId xmlns:a16="http://schemas.microsoft.com/office/drawing/2014/main" id="{A5310641-34FC-4079-8B74-4419DF370CAC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756"/>
          <a:stretch/>
        </p:blipFill>
        <p:spPr>
          <a:xfrm>
            <a:off x="9547682" y="1464519"/>
            <a:ext cx="1857057" cy="327465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ttangolo 36">
                <a:extLst>
                  <a:ext uri="{FF2B5EF4-FFF2-40B4-BE49-F238E27FC236}">
                    <a16:creationId xmlns:a16="http://schemas.microsoft.com/office/drawing/2014/main" id="{186D939A-4508-443D-9825-3336BD02FF59}"/>
                  </a:ext>
                </a:extLst>
              </p:cNvPr>
              <p:cNvSpPr/>
              <p:nvPr/>
            </p:nvSpPr>
            <p:spPr>
              <a:xfrm>
                <a:off x="11310971" y="1809541"/>
                <a:ext cx="865943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91.60 </m:t>
                      </m:r>
                      <m:r>
                        <m:rPr>
                          <m:sty m:val="p"/>
                        </m:rPr>
                        <a:rPr lang="it-IT" sz="1200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kPa</m:t>
                      </m:r>
                    </m:oMath>
                  </m:oMathPara>
                </a14:m>
                <a:endParaRPr lang="it-IT" sz="12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2" name="Rettangolo 36">
                <a:extLst>
                  <a:ext uri="{FF2B5EF4-FFF2-40B4-BE49-F238E27FC236}">
                    <a16:creationId xmlns:a16="http://schemas.microsoft.com/office/drawing/2014/main" id="{186D939A-4508-443D-9825-3336BD02FF5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10971" y="1809541"/>
                <a:ext cx="865943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ttangolo 51">
                <a:extLst>
                  <a:ext uri="{FF2B5EF4-FFF2-40B4-BE49-F238E27FC236}">
                    <a16:creationId xmlns:a16="http://schemas.microsoft.com/office/drawing/2014/main" id="{F40CAD97-D2E1-40DC-B2DB-5D363158A7F4}"/>
                  </a:ext>
                </a:extLst>
              </p:cNvPr>
              <p:cNvSpPr/>
              <p:nvPr/>
            </p:nvSpPr>
            <p:spPr>
              <a:xfrm>
                <a:off x="11253221" y="2867449"/>
                <a:ext cx="865943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45.69 </m:t>
                      </m:r>
                      <m:r>
                        <m:rPr>
                          <m:sty m:val="p"/>
                        </m:rPr>
                        <a:rPr lang="it-IT" sz="1200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kPa</m:t>
                      </m:r>
                    </m:oMath>
                  </m:oMathPara>
                </a14:m>
                <a:endParaRPr lang="it-IT" sz="12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3" name="Rettangolo 51">
                <a:extLst>
                  <a:ext uri="{FF2B5EF4-FFF2-40B4-BE49-F238E27FC236}">
                    <a16:creationId xmlns:a16="http://schemas.microsoft.com/office/drawing/2014/main" id="{F40CAD97-D2E1-40DC-B2DB-5D363158A7F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53221" y="2867449"/>
                <a:ext cx="865943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ttangolo 65">
                <a:extLst>
                  <a:ext uri="{FF2B5EF4-FFF2-40B4-BE49-F238E27FC236}">
                    <a16:creationId xmlns:a16="http://schemas.microsoft.com/office/drawing/2014/main" id="{13FD8060-E6C6-4803-A4CB-ECB2BFD8CE3C}"/>
                  </a:ext>
                </a:extLst>
              </p:cNvPr>
              <p:cNvSpPr/>
              <p:nvPr/>
            </p:nvSpPr>
            <p:spPr>
              <a:xfrm>
                <a:off x="11253221" y="3757181"/>
                <a:ext cx="865943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15.05 </m:t>
                      </m:r>
                      <m:r>
                        <m:rPr>
                          <m:sty m:val="p"/>
                        </m:rPr>
                        <a:rPr lang="it-IT" sz="1200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kPa</m:t>
                      </m:r>
                    </m:oMath>
                  </m:oMathPara>
                </a14:m>
                <a:endParaRPr lang="it-IT" sz="12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4" name="Rettangolo 65">
                <a:extLst>
                  <a:ext uri="{FF2B5EF4-FFF2-40B4-BE49-F238E27FC236}">
                    <a16:creationId xmlns:a16="http://schemas.microsoft.com/office/drawing/2014/main" id="{13FD8060-E6C6-4803-A4CB-ECB2BFD8CE3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53221" y="3757181"/>
                <a:ext cx="865943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5742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42" grpId="0"/>
      <p:bldP spid="43" grpId="0"/>
      <p:bldP spid="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sellaDiTesto 1">
                <a:extLst>
                  <a:ext uri="{FF2B5EF4-FFF2-40B4-BE49-F238E27FC236}">
                    <a16:creationId xmlns:a16="http://schemas.microsoft.com/office/drawing/2014/main" id="{FF5DDF4E-AEEF-482F-8145-8B08CCEE1799}"/>
                  </a:ext>
                </a:extLst>
              </p:cNvPr>
              <p:cNvSpPr txBox="1"/>
              <p:nvPr/>
            </p:nvSpPr>
            <p:spPr>
              <a:xfrm>
                <a:off x="696000" y="180000"/>
                <a:ext cx="8728714" cy="10595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2700" algn="just">
                  <a:lnSpc>
                    <a:spcPct val="100000"/>
                  </a:lnSpc>
                  <a:spcBef>
                    <a:spcPts val="100"/>
                  </a:spcBef>
                </a:pPr>
                <a:r>
                  <a:rPr lang="it-IT" sz="20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Caso a)</a:t>
                </a:r>
                <a:r>
                  <a:rPr lang="it-IT" sz="2000" spc="-15" dirty="0">
                    <a:latin typeface="Arial" panose="020B0604020202020204" pitchFamily="34" charset="0"/>
                    <a:cs typeface="Arial" panose="020B0604020202020204" pitchFamily="34" charset="0"/>
                  </a:rPr>
                  <a:t> i.</a:t>
                </a:r>
                <a:r>
                  <a:rPr lang="it-IT" sz="20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it-IT" sz="2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𝑞</m:t>
                        </m:r>
                      </m:num>
                      <m:den>
                        <m:sSub>
                          <m:sSubPr>
                            <m:ctrlPr>
                              <a:rPr lang="it-IT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it-IT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it-IT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𝑝</m:t>
                            </m:r>
                          </m:sub>
                        </m:sSub>
                        <m:sSub>
                          <m:sSubPr>
                            <m:ctrlPr>
                              <a:rPr lang="it-IT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it-IT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it-IT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01</m:t>
                            </m:r>
                          </m:sub>
                        </m:sSub>
                      </m:den>
                    </m:f>
                    <m:r>
                      <a:rPr lang="it-IT" sz="20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=0.</m:t>
                    </m:r>
                    <m:r>
                      <a:rPr lang="it-IT" sz="2000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15    →   </m:t>
                    </m:r>
                    <m:f>
                      <m:fPr>
                        <m:ctrlPr>
                          <a:rPr lang="it-IT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it-IT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it-IT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it-IT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05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it-IT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it-IT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it-IT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02</m:t>
                            </m:r>
                          </m:sub>
                        </m:sSub>
                      </m:den>
                    </m:f>
                    <m:r>
                      <a:rPr lang="it-IT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=1+0.15=1.15</m:t>
                    </m:r>
                  </m:oMath>
                </a14:m>
                <a:r>
                  <a:rPr lang="it-IT" sz="2000" spc="-15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it-IT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𝑝</m:t>
                        </m:r>
                      </m:e>
                      <m:sub>
                        <m:r>
                          <a:rPr lang="it-IT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sub>
                    </m:sSub>
                    <m:r>
                      <a:rPr lang="it-IT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=95 </m:t>
                    </m:r>
                    <m:r>
                      <m:rPr>
                        <m:sty m:val="p"/>
                      </m:rPr>
                      <a:rPr lang="it-IT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kPa</m:t>
                    </m:r>
                  </m:oMath>
                </a14:m>
                <a:endParaRPr lang="it-IT" sz="2000" b="0" dirty="0">
                  <a:cs typeface="Arial" panose="020B0604020202020204" pitchFamily="34" charset="0"/>
                </a:endParaRPr>
              </a:p>
              <a:p>
                <a:pPr marL="12700" algn="just">
                  <a:lnSpc>
                    <a:spcPct val="100000"/>
                  </a:lnSpc>
                  <a:spcBef>
                    <a:spcPts val="1200"/>
                  </a:spcBef>
                </a:pPr>
                <a:r>
                  <a:rPr lang="it-IT" sz="2000" spc="-15" dirty="0">
                    <a:latin typeface="Arial" panose="020B0604020202020204" pitchFamily="34" charset="0"/>
                    <a:cs typeface="Arial" panose="020B0604020202020204" pitchFamily="34" charset="0"/>
                  </a:rPr>
                  <a:t>Il moto è completamente subsonico (funzionamento alla Venturi), </a:t>
                </a:r>
              </a:p>
            </p:txBody>
          </p:sp>
        </mc:Choice>
        <mc:Fallback xmlns="">
          <p:sp>
            <p:nvSpPr>
              <p:cNvPr id="2" name="CasellaDiTesto 1">
                <a:extLst>
                  <a:ext uri="{FF2B5EF4-FFF2-40B4-BE49-F238E27FC236}">
                    <a16:creationId xmlns:a16="http://schemas.microsoft.com/office/drawing/2014/main" id="{FF5DDF4E-AEEF-482F-8145-8B08CCEE17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000" y="180000"/>
                <a:ext cx="8728714" cy="1059585"/>
              </a:xfrm>
              <a:prstGeom prst="rect">
                <a:avLst/>
              </a:prstGeom>
              <a:blipFill>
                <a:blip r:embed="rId2"/>
                <a:stretch>
                  <a:fillRect l="-559" b="-1040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asellaDiTesto 19">
                <a:extLst>
                  <a:ext uri="{FF2B5EF4-FFF2-40B4-BE49-F238E27FC236}">
                    <a16:creationId xmlns:a16="http://schemas.microsoft.com/office/drawing/2014/main" id="{6BE22B7A-8F52-4951-A378-B601B8A71E33}"/>
                  </a:ext>
                </a:extLst>
              </p:cNvPr>
              <p:cNvSpPr txBox="1"/>
              <p:nvPr/>
            </p:nvSpPr>
            <p:spPr>
              <a:xfrm>
                <a:off x="695998" y="1314251"/>
                <a:ext cx="8089133" cy="11587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2700" algn="just">
                  <a:lnSpc>
                    <a:spcPct val="110000"/>
                  </a:lnSpc>
                  <a:spcAft>
                    <a:spcPts val="600"/>
                  </a:spcAft>
                </a:pPr>
                <a:r>
                  <a:rPr lang="it-IT" sz="2000" spc="-15" dirty="0">
                    <a:latin typeface="Arial" panose="020B0604020202020204" pitchFamily="34" charset="0"/>
                    <a:cs typeface="Arial" panose="020B0604020202020204" pitchFamily="34" charset="0"/>
                  </a:rPr>
                  <a:t>Si procede iterativamente assegnando il numero di Mach all’uscita del condotto.</a:t>
                </a:r>
              </a:p>
              <a:p>
                <a:pPr marL="12700" algn="just">
                  <a:lnSpc>
                    <a:spcPct val="110000"/>
                  </a:lnSpc>
                  <a:spcAft>
                    <a:spcPts val="600"/>
                  </a:spcAft>
                </a:pPr>
                <a:r>
                  <a:rPr lang="it-IT" sz="2000" spc="-15" dirty="0">
                    <a:latin typeface="Arial" panose="020B0604020202020204" pitchFamily="34" charset="0"/>
                    <a:cs typeface="Arial" panose="020B0604020202020204" pitchFamily="34" charset="0"/>
                  </a:rPr>
                  <a:t>Supponendo che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000" b="0" i="1" spc="-15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it-IT" sz="2000" b="0" i="1" spc="-15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𝑀</m:t>
                        </m:r>
                      </m:e>
                      <m:sub>
                        <m:r>
                          <a:rPr lang="it-IT" sz="2000" b="0" i="1" spc="-15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sub>
                    </m:sSub>
                    <m:r>
                      <a:rPr lang="it-IT" sz="2000" b="0" i="1" spc="-15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=0.30 (&lt;</m:t>
                    </m:r>
                    <m:sSub>
                      <m:sSubPr>
                        <m:ctrlPr>
                          <a:rPr lang="it-IT" sz="2000" b="0" i="1" spc="-15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it-IT" sz="2000" b="0" i="1" spc="-15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𝑀</m:t>
                        </m:r>
                      </m:e>
                      <m:sub>
                        <m:r>
                          <a:rPr lang="it-IT" sz="2000" b="0" i="1" spc="-15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sub>
                    </m:sSub>
                    <m:r>
                      <a:rPr lang="it-IT" sz="2000" b="0" i="1" spc="-15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=0.335).</m:t>
                    </m:r>
                  </m:oMath>
                </a14:m>
                <a:endParaRPr lang="it-IT" sz="2000" spc="-15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CasellaDiTesto 19">
                <a:extLst>
                  <a:ext uri="{FF2B5EF4-FFF2-40B4-BE49-F238E27FC236}">
                    <a16:creationId xmlns:a16="http://schemas.microsoft.com/office/drawing/2014/main" id="{6BE22B7A-8F52-4951-A378-B601B8A71E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998" y="1314251"/>
                <a:ext cx="8089133" cy="1158715"/>
              </a:xfrm>
              <a:prstGeom prst="rect">
                <a:avLst/>
              </a:prstGeom>
              <a:blipFill>
                <a:blip r:embed="rId3"/>
                <a:stretch>
                  <a:fillRect l="-603" t="-2632" r="-829" b="-894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ttangolo 47">
                <a:extLst>
                  <a:ext uri="{FF2B5EF4-FFF2-40B4-BE49-F238E27FC236}">
                    <a16:creationId xmlns:a16="http://schemas.microsoft.com/office/drawing/2014/main" id="{E9DBCCAF-A5F0-4DB0-90F1-CC8AB4FFC02B}"/>
                  </a:ext>
                </a:extLst>
              </p:cNvPr>
              <p:cNvSpPr/>
              <p:nvPr/>
            </p:nvSpPr>
            <p:spPr>
              <a:xfrm>
                <a:off x="4108233" y="2750831"/>
                <a:ext cx="859338" cy="7341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05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Sup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∗</m:t>
                              </m:r>
                            </m:sup>
                          </m:sSubSup>
                        </m:den>
                      </m:f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48" name="Rettangolo 47">
                <a:extLst>
                  <a:ext uri="{FF2B5EF4-FFF2-40B4-BE49-F238E27FC236}">
                    <a16:creationId xmlns:a16="http://schemas.microsoft.com/office/drawing/2014/main" id="{E9DBCCAF-A5F0-4DB0-90F1-CC8AB4FFC02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8233" y="2750831"/>
                <a:ext cx="859338" cy="73411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Connettore 2 48">
            <a:extLst>
              <a:ext uri="{FF2B5EF4-FFF2-40B4-BE49-F238E27FC236}">
                <a16:creationId xmlns:a16="http://schemas.microsoft.com/office/drawing/2014/main" id="{E0D767D8-C818-4395-A87B-859E53748436}"/>
              </a:ext>
            </a:extLst>
          </p:cNvPr>
          <p:cNvCxnSpPr>
            <a:cxnSpLocks/>
          </p:cNvCxnSpPr>
          <p:nvPr/>
        </p:nvCxnSpPr>
        <p:spPr>
          <a:xfrm>
            <a:off x="2163183" y="3429000"/>
            <a:ext cx="1619864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ttangolo 49">
            <a:extLst>
              <a:ext uri="{FF2B5EF4-FFF2-40B4-BE49-F238E27FC236}">
                <a16:creationId xmlns:a16="http://schemas.microsoft.com/office/drawing/2014/main" id="{32D97D57-0A08-477C-A914-AF513B4F370A}"/>
              </a:ext>
            </a:extLst>
          </p:cNvPr>
          <p:cNvSpPr/>
          <p:nvPr/>
        </p:nvSpPr>
        <p:spPr>
          <a:xfrm>
            <a:off x="2723688" y="3034500"/>
            <a:ext cx="5277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RF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ttangolo 50">
                <a:extLst>
                  <a:ext uri="{FF2B5EF4-FFF2-40B4-BE49-F238E27FC236}">
                    <a16:creationId xmlns:a16="http://schemas.microsoft.com/office/drawing/2014/main" id="{AC1A915B-6EA7-454B-A12A-168EB8FB243B}"/>
                  </a:ext>
                </a:extLst>
              </p:cNvPr>
              <p:cNvSpPr/>
              <p:nvPr/>
            </p:nvSpPr>
            <p:spPr>
              <a:xfrm>
                <a:off x="774268" y="3190196"/>
                <a:ext cx="138076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𝑀</m:t>
                          </m:r>
                        </m:e>
                        <m:sub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sub>
                      </m:sSub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=0.30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51" name="Rettangolo 50">
                <a:extLst>
                  <a:ext uri="{FF2B5EF4-FFF2-40B4-BE49-F238E27FC236}">
                    <a16:creationId xmlns:a16="http://schemas.microsoft.com/office/drawing/2014/main" id="{AC1A915B-6EA7-454B-A12A-168EB8FB243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268" y="3190196"/>
                <a:ext cx="1380763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ttangolo 51">
                <a:extLst>
                  <a:ext uri="{FF2B5EF4-FFF2-40B4-BE49-F238E27FC236}">
                    <a16:creationId xmlns:a16="http://schemas.microsoft.com/office/drawing/2014/main" id="{043829C3-61B2-46F3-A394-68411B59211B}"/>
                  </a:ext>
                </a:extLst>
              </p:cNvPr>
              <p:cNvSpPr/>
              <p:nvPr/>
            </p:nvSpPr>
            <p:spPr>
              <a:xfrm>
                <a:off x="5042972" y="2862782"/>
                <a:ext cx="100860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</m:t>
                      </m:r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.3469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52" name="Rettangolo 51">
                <a:extLst>
                  <a:ext uri="{FF2B5EF4-FFF2-40B4-BE49-F238E27FC236}">
                    <a16:creationId xmlns:a16="http://schemas.microsoft.com/office/drawing/2014/main" id="{043829C3-61B2-46F3-A394-68411B59211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2972" y="2862782"/>
                <a:ext cx="1008609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ttangolo 52">
                <a:extLst>
                  <a:ext uri="{FF2B5EF4-FFF2-40B4-BE49-F238E27FC236}">
                    <a16:creationId xmlns:a16="http://schemas.microsoft.com/office/drawing/2014/main" id="{581CF8E3-4D0A-4D75-865B-6739076AF725}"/>
                  </a:ext>
                </a:extLst>
              </p:cNvPr>
              <p:cNvSpPr/>
              <p:nvPr/>
            </p:nvSpPr>
            <p:spPr>
              <a:xfrm>
                <a:off x="455372" y="4313391"/>
                <a:ext cx="3044744" cy="7360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0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Sup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∗</m:t>
                              </m:r>
                            </m:sup>
                          </m:sSubSup>
                        </m:den>
                      </m:f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it-IT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5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it-IT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05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Sup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∗</m:t>
                              </m:r>
                            </m:sup>
                          </m:sSubSup>
                        </m:den>
                      </m:f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it-IT" sz="20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0.3469</m:t>
                          </m:r>
                        </m:num>
                        <m:den>
                          <m:r>
                            <a:rPr lang="it-IT" sz="20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1.15</m:t>
                          </m:r>
                        </m:den>
                      </m:f>
                      <m:r>
                        <a:rPr lang="it-IT" sz="20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53" name="Rettangolo 52">
                <a:extLst>
                  <a:ext uri="{FF2B5EF4-FFF2-40B4-BE49-F238E27FC236}">
                    <a16:creationId xmlns:a16="http://schemas.microsoft.com/office/drawing/2014/main" id="{581CF8E3-4D0A-4D75-865B-6739076AF72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372" y="4313391"/>
                <a:ext cx="3044744" cy="7360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ttangolo 53">
                <a:extLst>
                  <a:ext uri="{FF2B5EF4-FFF2-40B4-BE49-F238E27FC236}">
                    <a16:creationId xmlns:a16="http://schemas.microsoft.com/office/drawing/2014/main" id="{9ED6C720-5E75-4CC1-854C-CD6F1C340B14}"/>
                  </a:ext>
                </a:extLst>
              </p:cNvPr>
              <p:cNvSpPr/>
              <p:nvPr/>
            </p:nvSpPr>
            <p:spPr>
              <a:xfrm>
                <a:off x="4326057" y="3538484"/>
                <a:ext cx="760143" cy="6712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5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∗</m:t>
                              </m:r>
                            </m:sup>
                          </m:sSup>
                        </m:den>
                      </m:f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54" name="Rettangolo 53">
                <a:extLst>
                  <a:ext uri="{FF2B5EF4-FFF2-40B4-BE49-F238E27FC236}">
                    <a16:creationId xmlns:a16="http://schemas.microsoft.com/office/drawing/2014/main" id="{9ED6C720-5E75-4CC1-854C-CD6F1C340B1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6057" y="3538484"/>
                <a:ext cx="760143" cy="67127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ttangolo 54">
                <a:extLst>
                  <a:ext uri="{FF2B5EF4-FFF2-40B4-BE49-F238E27FC236}">
                    <a16:creationId xmlns:a16="http://schemas.microsoft.com/office/drawing/2014/main" id="{0223EC4A-86F3-40AF-82D7-48927D8CB98B}"/>
                  </a:ext>
                </a:extLst>
              </p:cNvPr>
              <p:cNvSpPr/>
              <p:nvPr/>
            </p:nvSpPr>
            <p:spPr>
              <a:xfrm>
                <a:off x="5042972" y="3650435"/>
                <a:ext cx="86594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2.131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55" name="Rettangolo 54">
                <a:extLst>
                  <a:ext uri="{FF2B5EF4-FFF2-40B4-BE49-F238E27FC236}">
                    <a16:creationId xmlns:a16="http://schemas.microsoft.com/office/drawing/2014/main" id="{0223EC4A-86F3-40AF-82D7-48927D8CB98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2972" y="3650435"/>
                <a:ext cx="865943" cy="40011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ttangolo 55">
                <a:extLst>
                  <a:ext uri="{FF2B5EF4-FFF2-40B4-BE49-F238E27FC236}">
                    <a16:creationId xmlns:a16="http://schemas.microsoft.com/office/drawing/2014/main" id="{78B2507B-2218-4ACB-8E65-BC83CA104ACE}"/>
                  </a:ext>
                </a:extLst>
              </p:cNvPr>
              <p:cNvSpPr/>
              <p:nvPr/>
            </p:nvSpPr>
            <p:spPr>
              <a:xfrm>
                <a:off x="3254441" y="4478109"/>
                <a:ext cx="100860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0.3016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56" name="Rettangolo 55">
                <a:extLst>
                  <a:ext uri="{FF2B5EF4-FFF2-40B4-BE49-F238E27FC236}">
                    <a16:creationId xmlns:a16="http://schemas.microsoft.com/office/drawing/2014/main" id="{78B2507B-2218-4ACB-8E65-BC83CA104AC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4441" y="4478109"/>
                <a:ext cx="1008609" cy="4001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Connettore 2 56">
            <a:extLst>
              <a:ext uri="{FF2B5EF4-FFF2-40B4-BE49-F238E27FC236}">
                <a16:creationId xmlns:a16="http://schemas.microsoft.com/office/drawing/2014/main" id="{F80AABE1-D40C-49CB-AA91-1FE64E5CACA6}"/>
              </a:ext>
            </a:extLst>
          </p:cNvPr>
          <p:cNvCxnSpPr>
            <a:cxnSpLocks/>
          </p:cNvCxnSpPr>
          <p:nvPr/>
        </p:nvCxnSpPr>
        <p:spPr>
          <a:xfrm>
            <a:off x="4286459" y="4716481"/>
            <a:ext cx="932861" cy="561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ttangolo 57">
            <a:extLst>
              <a:ext uri="{FF2B5EF4-FFF2-40B4-BE49-F238E27FC236}">
                <a16:creationId xmlns:a16="http://schemas.microsoft.com/office/drawing/2014/main" id="{FA47BF9B-FF24-4569-A62D-41F425DDFE33}"/>
              </a:ext>
            </a:extLst>
          </p:cNvPr>
          <p:cNvSpPr/>
          <p:nvPr/>
        </p:nvSpPr>
        <p:spPr>
          <a:xfrm>
            <a:off x="4503462" y="4321981"/>
            <a:ext cx="5277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RF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ttangolo 58">
                <a:extLst>
                  <a:ext uri="{FF2B5EF4-FFF2-40B4-BE49-F238E27FC236}">
                    <a16:creationId xmlns:a16="http://schemas.microsoft.com/office/drawing/2014/main" id="{53179BF4-0960-4CF6-BC0D-875532D1ED61}"/>
                  </a:ext>
                </a:extLst>
              </p:cNvPr>
              <p:cNvSpPr/>
              <p:nvPr/>
            </p:nvSpPr>
            <p:spPr>
              <a:xfrm>
                <a:off x="5519868" y="4811038"/>
                <a:ext cx="82862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it-IT" sz="20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𝑀</m:t>
                          </m:r>
                        </m:e>
                        <m:sub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59" name="Rettangolo 58">
                <a:extLst>
                  <a:ext uri="{FF2B5EF4-FFF2-40B4-BE49-F238E27FC236}">
                    <a16:creationId xmlns:a16="http://schemas.microsoft.com/office/drawing/2014/main" id="{53179BF4-0960-4CF6-BC0D-875532D1ED6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9868" y="4811038"/>
                <a:ext cx="828625" cy="40011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ttangolo 59">
                <a:extLst>
                  <a:ext uri="{FF2B5EF4-FFF2-40B4-BE49-F238E27FC236}">
                    <a16:creationId xmlns:a16="http://schemas.microsoft.com/office/drawing/2014/main" id="{762CEF35-40E6-4E4B-8D86-543BA0A7AA12}"/>
                  </a:ext>
                </a:extLst>
              </p:cNvPr>
              <p:cNvSpPr/>
              <p:nvPr/>
            </p:nvSpPr>
            <p:spPr>
              <a:xfrm>
                <a:off x="6296365" y="4811038"/>
                <a:ext cx="100860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0.2752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60" name="Rettangolo 59">
                <a:extLst>
                  <a:ext uri="{FF2B5EF4-FFF2-40B4-BE49-F238E27FC236}">
                    <a16:creationId xmlns:a16="http://schemas.microsoft.com/office/drawing/2014/main" id="{762CEF35-40E6-4E4B-8D86-543BA0A7AA1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6365" y="4811038"/>
                <a:ext cx="1008609" cy="40011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Rettangolo 60">
                <a:extLst>
                  <a:ext uri="{FF2B5EF4-FFF2-40B4-BE49-F238E27FC236}">
                    <a16:creationId xmlns:a16="http://schemas.microsoft.com/office/drawing/2014/main" id="{52ACC24C-C2EF-493E-9B6E-8E9931C4F56B}"/>
                  </a:ext>
                </a:extLst>
              </p:cNvPr>
              <p:cNvSpPr/>
              <p:nvPr/>
            </p:nvSpPr>
            <p:spPr>
              <a:xfrm>
                <a:off x="5579450" y="4064719"/>
                <a:ext cx="806503" cy="6853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it-IT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it-IT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sub>
                              <m:r>
                                <m:rPr>
                                  <m:lit/>
                                </m:r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 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∗</m:t>
                              </m:r>
                            </m:sup>
                          </m:sSup>
                        </m:den>
                      </m:f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61" name="Rettangolo 60">
                <a:extLst>
                  <a:ext uri="{FF2B5EF4-FFF2-40B4-BE49-F238E27FC236}">
                    <a16:creationId xmlns:a16="http://schemas.microsoft.com/office/drawing/2014/main" id="{52ACC24C-C2EF-493E-9B6E-8E9931C4F56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9450" y="4064719"/>
                <a:ext cx="806503" cy="685380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ttangolo 61">
                <a:extLst>
                  <a:ext uri="{FF2B5EF4-FFF2-40B4-BE49-F238E27FC236}">
                    <a16:creationId xmlns:a16="http://schemas.microsoft.com/office/drawing/2014/main" id="{444FE5E6-9DAF-444E-AE5A-07C54953959C}"/>
                  </a:ext>
                </a:extLst>
              </p:cNvPr>
              <p:cNvSpPr/>
              <p:nvPr/>
            </p:nvSpPr>
            <p:spPr>
              <a:xfrm>
                <a:off x="6296365" y="4176670"/>
                <a:ext cx="86594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2.170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62" name="Rettangolo 61">
                <a:extLst>
                  <a:ext uri="{FF2B5EF4-FFF2-40B4-BE49-F238E27FC236}">
                    <a16:creationId xmlns:a16="http://schemas.microsoft.com/office/drawing/2014/main" id="{444FE5E6-9DAF-444E-AE5A-07C5495395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6365" y="4176670"/>
                <a:ext cx="865943" cy="400110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3" name="Connettore 2 62">
            <a:extLst>
              <a:ext uri="{FF2B5EF4-FFF2-40B4-BE49-F238E27FC236}">
                <a16:creationId xmlns:a16="http://schemas.microsoft.com/office/drawing/2014/main" id="{89278C7C-C714-483B-AE78-1412E0A4B468}"/>
              </a:ext>
            </a:extLst>
          </p:cNvPr>
          <p:cNvCxnSpPr>
            <a:cxnSpLocks/>
          </p:cNvCxnSpPr>
          <p:nvPr/>
        </p:nvCxnSpPr>
        <p:spPr>
          <a:xfrm>
            <a:off x="7352996" y="5049724"/>
            <a:ext cx="932861" cy="561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ttangolo 63">
            <a:extLst>
              <a:ext uri="{FF2B5EF4-FFF2-40B4-BE49-F238E27FC236}">
                <a16:creationId xmlns:a16="http://schemas.microsoft.com/office/drawing/2014/main" id="{DB2B21B6-C16D-461A-9496-F068F28CED72}"/>
              </a:ext>
            </a:extLst>
          </p:cNvPr>
          <p:cNvSpPr/>
          <p:nvPr/>
        </p:nvSpPr>
        <p:spPr>
          <a:xfrm>
            <a:off x="7506680" y="4655224"/>
            <a:ext cx="6254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ISO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Rettangolo 64">
                <a:extLst>
                  <a:ext uri="{FF2B5EF4-FFF2-40B4-BE49-F238E27FC236}">
                    <a16:creationId xmlns:a16="http://schemas.microsoft.com/office/drawing/2014/main" id="{5380C89F-181E-493E-BB1C-747E677108AA}"/>
                  </a:ext>
                </a:extLst>
              </p:cNvPr>
              <p:cNvSpPr/>
              <p:nvPr/>
            </p:nvSpPr>
            <p:spPr>
              <a:xfrm>
                <a:off x="8548718" y="4716481"/>
                <a:ext cx="879793" cy="7258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it-IT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it-IT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sub>
                              <m:r>
                                <m:rPr>
                                  <m:lit/>
                                </m:r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 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it-IT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it-IT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65" name="Rettangolo 64">
                <a:extLst>
                  <a:ext uri="{FF2B5EF4-FFF2-40B4-BE49-F238E27FC236}">
                    <a16:creationId xmlns:a16="http://schemas.microsoft.com/office/drawing/2014/main" id="{5380C89F-181E-493E-BB1C-747E677108A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8718" y="4716481"/>
                <a:ext cx="879793" cy="725840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Rettangolo 65">
                <a:extLst>
                  <a:ext uri="{FF2B5EF4-FFF2-40B4-BE49-F238E27FC236}">
                    <a16:creationId xmlns:a16="http://schemas.microsoft.com/office/drawing/2014/main" id="{2DC186A6-5918-442A-8E80-BFA402CE9E29}"/>
                  </a:ext>
                </a:extLst>
              </p:cNvPr>
              <p:cNvSpPr/>
              <p:nvPr/>
            </p:nvSpPr>
            <p:spPr>
              <a:xfrm>
                <a:off x="9360633" y="4840307"/>
                <a:ext cx="100860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0.9488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66" name="Rettangolo 65">
                <a:extLst>
                  <a:ext uri="{FF2B5EF4-FFF2-40B4-BE49-F238E27FC236}">
                    <a16:creationId xmlns:a16="http://schemas.microsoft.com/office/drawing/2014/main" id="{2DC186A6-5918-442A-8E80-BFA402CE9E2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0633" y="4840307"/>
                <a:ext cx="1008609" cy="400110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CasellaDiTesto 66">
            <a:extLst>
              <a:ext uri="{FF2B5EF4-FFF2-40B4-BE49-F238E27FC236}">
                <a16:creationId xmlns:a16="http://schemas.microsoft.com/office/drawing/2014/main" id="{EB6C5B61-156E-4769-853C-0FDB6CA2F777}"/>
              </a:ext>
            </a:extLst>
          </p:cNvPr>
          <p:cNvSpPr txBox="1"/>
          <p:nvPr/>
        </p:nvSpPr>
        <p:spPr>
          <a:xfrm>
            <a:off x="695999" y="5206984"/>
            <a:ext cx="1054384" cy="404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algn="just">
              <a:lnSpc>
                <a:spcPct val="110000"/>
              </a:lnSpc>
              <a:spcAft>
                <a:spcPts val="600"/>
              </a:spcAft>
            </a:pPr>
            <a:r>
              <a:rPr lang="it-IT" sz="2000" spc="-15" dirty="0">
                <a:latin typeface="Arial" panose="020B0604020202020204" pitchFamily="34" charset="0"/>
                <a:cs typeface="Arial" panose="020B0604020202020204" pitchFamily="34" charset="0"/>
              </a:rPr>
              <a:t>Infine: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Rettangolo 67">
                <a:extLst>
                  <a:ext uri="{FF2B5EF4-FFF2-40B4-BE49-F238E27FC236}">
                    <a16:creationId xmlns:a16="http://schemas.microsoft.com/office/drawing/2014/main" id="{9B3FCE45-0C0E-4C05-88E4-A5888A8E80ED}"/>
                  </a:ext>
                </a:extLst>
              </p:cNvPr>
              <p:cNvSpPr/>
              <p:nvPr/>
            </p:nvSpPr>
            <p:spPr>
              <a:xfrm>
                <a:off x="695999" y="5636657"/>
                <a:ext cx="5019259" cy="7680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</m:e>
                        <m:sub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sub>
                      </m:sSub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5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∗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∗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it-IT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0</m:t>
                                  </m:r>
                                </m:e>
                                <m:sub>
                                  <m:r>
                                    <a:rPr lang="it-IT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den>
                      </m:f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</m:e>
                        <m:sub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2.131</m:t>
                          </m:r>
                        </m:num>
                        <m:den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2.170</m:t>
                          </m:r>
                        </m:den>
                      </m:f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⋅0.9488⋅100=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68" name="Rettangolo 67">
                <a:extLst>
                  <a:ext uri="{FF2B5EF4-FFF2-40B4-BE49-F238E27FC236}">
                    <a16:creationId xmlns:a16="http://schemas.microsoft.com/office/drawing/2014/main" id="{9B3FCE45-0C0E-4C05-88E4-A5888A8E80E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999" y="5636657"/>
                <a:ext cx="5019259" cy="768095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Rettangolo 68">
                <a:extLst>
                  <a:ext uri="{FF2B5EF4-FFF2-40B4-BE49-F238E27FC236}">
                    <a16:creationId xmlns:a16="http://schemas.microsoft.com/office/drawing/2014/main" id="{DA4708B1-A69E-4EDB-990A-D1D2A48E97B2}"/>
                  </a:ext>
                </a:extLst>
              </p:cNvPr>
              <p:cNvSpPr/>
              <p:nvPr/>
            </p:nvSpPr>
            <p:spPr>
              <a:xfrm>
                <a:off x="5706116" y="5792259"/>
                <a:ext cx="146546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93.191 </m:t>
                      </m:r>
                      <m:r>
                        <m:rPr>
                          <m:sty m:val="p"/>
                        </m:rPr>
                        <a:rPr lang="it-IT" sz="20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kPa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69" name="Rettangolo 68">
                <a:extLst>
                  <a:ext uri="{FF2B5EF4-FFF2-40B4-BE49-F238E27FC236}">
                    <a16:creationId xmlns:a16="http://schemas.microsoft.com/office/drawing/2014/main" id="{DA4708B1-A69E-4EDB-990A-D1D2A48E97B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6116" y="5792259"/>
                <a:ext cx="1465465" cy="400110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Rettangolo 72">
                <a:extLst>
                  <a:ext uri="{FF2B5EF4-FFF2-40B4-BE49-F238E27FC236}">
                    <a16:creationId xmlns:a16="http://schemas.microsoft.com/office/drawing/2014/main" id="{884FACA2-9CD1-46A5-8C70-5F012830AA4A}"/>
                  </a:ext>
                </a:extLst>
              </p:cNvPr>
              <p:cNvSpPr/>
              <p:nvPr/>
            </p:nvSpPr>
            <p:spPr>
              <a:xfrm>
                <a:off x="7354924" y="5792259"/>
                <a:ext cx="46519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⇒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73" name="Rettangolo 72">
                <a:extLst>
                  <a:ext uri="{FF2B5EF4-FFF2-40B4-BE49-F238E27FC236}">
                    <a16:creationId xmlns:a16="http://schemas.microsoft.com/office/drawing/2014/main" id="{884FACA2-9CD1-46A5-8C70-5F012830AA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4924" y="5792259"/>
                <a:ext cx="465191" cy="400110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Rettangolo 73">
                <a:extLst>
                  <a:ext uri="{FF2B5EF4-FFF2-40B4-BE49-F238E27FC236}">
                    <a16:creationId xmlns:a16="http://schemas.microsoft.com/office/drawing/2014/main" id="{6B0BAC4B-A1CA-47A0-A4F3-6B5B92D0B2D9}"/>
                  </a:ext>
                </a:extLst>
              </p:cNvPr>
              <p:cNvSpPr/>
              <p:nvPr/>
            </p:nvSpPr>
            <p:spPr>
              <a:xfrm>
                <a:off x="7998649" y="5685067"/>
                <a:ext cx="2135951" cy="6713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it-IT" sz="20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err</m:t>
                      </m:r>
                      <m:r>
                        <a:rPr lang="it-IT" sz="20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5</m:t>
                              </m:r>
                            </m:sub>
                          </m:sSub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𝑎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𝑎</m:t>
                              </m:r>
                            </m:sub>
                          </m:sSub>
                        </m:den>
                      </m:f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74" name="Rettangolo 73">
                <a:extLst>
                  <a:ext uri="{FF2B5EF4-FFF2-40B4-BE49-F238E27FC236}">
                    <a16:creationId xmlns:a16="http://schemas.microsoft.com/office/drawing/2014/main" id="{6B0BAC4B-A1CA-47A0-A4F3-6B5B92D0B2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8649" y="5685067"/>
                <a:ext cx="2135951" cy="671338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Rettangolo 74">
                <a:extLst>
                  <a:ext uri="{FF2B5EF4-FFF2-40B4-BE49-F238E27FC236}">
                    <a16:creationId xmlns:a16="http://schemas.microsoft.com/office/drawing/2014/main" id="{12F3E3D8-612E-45E0-8C2C-B7D8A9D8AF96}"/>
                  </a:ext>
                </a:extLst>
              </p:cNvPr>
              <p:cNvSpPr/>
              <p:nvPr/>
            </p:nvSpPr>
            <p:spPr>
              <a:xfrm>
                <a:off x="10012648" y="5792259"/>
                <a:ext cx="128592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−1.904%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75" name="Rettangolo 74">
                <a:extLst>
                  <a:ext uri="{FF2B5EF4-FFF2-40B4-BE49-F238E27FC236}">
                    <a16:creationId xmlns:a16="http://schemas.microsoft.com/office/drawing/2014/main" id="{12F3E3D8-612E-45E0-8C2C-B7D8A9D8AF9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12648" y="5792259"/>
                <a:ext cx="1285929" cy="400110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ttangolo 44">
                <a:extLst>
                  <a:ext uri="{FF2B5EF4-FFF2-40B4-BE49-F238E27FC236}">
                    <a16:creationId xmlns:a16="http://schemas.microsoft.com/office/drawing/2014/main" id="{D333E2A9-9358-49EB-BC70-BB10E277A8B2}"/>
                  </a:ext>
                </a:extLst>
              </p:cNvPr>
              <p:cNvSpPr/>
              <p:nvPr/>
            </p:nvSpPr>
            <p:spPr>
              <a:xfrm>
                <a:off x="4202245" y="4803213"/>
                <a:ext cx="106234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it-IT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𝑀</m:t>
                      </m:r>
                      <m:r>
                        <a:rPr lang="it-IT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&lt;1)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45" name="Rettangolo 44">
                <a:extLst>
                  <a:ext uri="{FF2B5EF4-FFF2-40B4-BE49-F238E27FC236}">
                    <a16:creationId xmlns:a16="http://schemas.microsoft.com/office/drawing/2014/main" id="{D333E2A9-9358-49EB-BC70-BB10E277A8B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2245" y="4803213"/>
                <a:ext cx="1062342" cy="369332"/>
              </a:xfrm>
              <a:prstGeom prst="rect">
                <a:avLst/>
              </a:prstGeom>
              <a:blipFill>
                <a:blip r:embed="rId31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0" name="Gruppo 2">
            <a:extLst>
              <a:ext uri="{FF2B5EF4-FFF2-40B4-BE49-F238E27FC236}">
                <a16:creationId xmlns:a16="http://schemas.microsoft.com/office/drawing/2014/main" id="{A635C237-CA44-4645-A531-73F8782B3A8B}"/>
              </a:ext>
            </a:extLst>
          </p:cNvPr>
          <p:cNvGrpSpPr>
            <a:grpSpLocks noChangeAspect="1"/>
          </p:cNvGrpSpPr>
          <p:nvPr/>
        </p:nvGrpSpPr>
        <p:grpSpPr>
          <a:xfrm>
            <a:off x="10133347" y="383369"/>
            <a:ext cx="1253940" cy="1069118"/>
            <a:chOff x="3402151" y="5205990"/>
            <a:chExt cx="5244966" cy="1201038"/>
          </a:xfrm>
        </p:grpSpPr>
        <p:sp>
          <p:nvSpPr>
            <p:cNvPr id="71" name="Figura a mano libera: forma 3">
              <a:extLst>
                <a:ext uri="{FF2B5EF4-FFF2-40B4-BE49-F238E27FC236}">
                  <a16:creationId xmlns:a16="http://schemas.microsoft.com/office/drawing/2014/main" id="{45224F73-725A-4398-90BE-04663F169F5D}"/>
                </a:ext>
              </a:extLst>
            </p:cNvPr>
            <p:cNvSpPr/>
            <p:nvPr/>
          </p:nvSpPr>
          <p:spPr>
            <a:xfrm>
              <a:off x="3612276" y="5205990"/>
              <a:ext cx="4025951" cy="602054"/>
            </a:xfrm>
            <a:custGeom>
              <a:avLst/>
              <a:gdLst>
                <a:gd name="connsiteX0" fmla="*/ 0 w 1066800"/>
                <a:gd name="connsiteY0" fmla="*/ 0 h 594729"/>
                <a:gd name="connsiteX1" fmla="*/ 123825 w 1066800"/>
                <a:gd name="connsiteY1" fmla="*/ 121444 h 594729"/>
                <a:gd name="connsiteX2" fmla="*/ 219075 w 1066800"/>
                <a:gd name="connsiteY2" fmla="*/ 259556 h 594729"/>
                <a:gd name="connsiteX3" fmla="*/ 283369 w 1066800"/>
                <a:gd name="connsiteY3" fmla="*/ 359569 h 594729"/>
                <a:gd name="connsiteX4" fmla="*/ 381000 w 1066800"/>
                <a:gd name="connsiteY4" fmla="*/ 483394 h 594729"/>
                <a:gd name="connsiteX5" fmla="*/ 469107 w 1066800"/>
                <a:gd name="connsiteY5" fmla="*/ 561975 h 594729"/>
                <a:gd name="connsiteX6" fmla="*/ 542925 w 1066800"/>
                <a:gd name="connsiteY6" fmla="*/ 592931 h 594729"/>
                <a:gd name="connsiteX7" fmla="*/ 604838 w 1066800"/>
                <a:gd name="connsiteY7" fmla="*/ 588169 h 594729"/>
                <a:gd name="connsiteX8" fmla="*/ 676275 w 1066800"/>
                <a:gd name="connsiteY8" fmla="*/ 564356 h 594729"/>
                <a:gd name="connsiteX9" fmla="*/ 752475 w 1066800"/>
                <a:gd name="connsiteY9" fmla="*/ 519113 h 594729"/>
                <a:gd name="connsiteX10" fmla="*/ 866775 w 1066800"/>
                <a:gd name="connsiteY10" fmla="*/ 409575 h 594729"/>
                <a:gd name="connsiteX11" fmla="*/ 933450 w 1066800"/>
                <a:gd name="connsiteY11" fmla="*/ 361950 h 594729"/>
                <a:gd name="connsiteX12" fmla="*/ 983457 w 1066800"/>
                <a:gd name="connsiteY12" fmla="*/ 338138 h 594729"/>
                <a:gd name="connsiteX13" fmla="*/ 1066800 w 1066800"/>
                <a:gd name="connsiteY13" fmla="*/ 338138 h 594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66800" h="594729">
                  <a:moveTo>
                    <a:pt x="0" y="0"/>
                  </a:moveTo>
                  <a:cubicBezTo>
                    <a:pt x="43656" y="39092"/>
                    <a:pt x="87313" y="78185"/>
                    <a:pt x="123825" y="121444"/>
                  </a:cubicBezTo>
                  <a:cubicBezTo>
                    <a:pt x="160338" y="164703"/>
                    <a:pt x="192484" y="219869"/>
                    <a:pt x="219075" y="259556"/>
                  </a:cubicBezTo>
                  <a:cubicBezTo>
                    <a:pt x="245666" y="299243"/>
                    <a:pt x="256382" y="322263"/>
                    <a:pt x="283369" y="359569"/>
                  </a:cubicBezTo>
                  <a:cubicBezTo>
                    <a:pt x="310357" y="396875"/>
                    <a:pt x="350044" y="449660"/>
                    <a:pt x="381000" y="483394"/>
                  </a:cubicBezTo>
                  <a:cubicBezTo>
                    <a:pt x="411956" y="517128"/>
                    <a:pt x="442120" y="543719"/>
                    <a:pt x="469107" y="561975"/>
                  </a:cubicBezTo>
                  <a:cubicBezTo>
                    <a:pt x="496094" y="580231"/>
                    <a:pt x="520303" y="588565"/>
                    <a:pt x="542925" y="592931"/>
                  </a:cubicBezTo>
                  <a:cubicBezTo>
                    <a:pt x="565547" y="597297"/>
                    <a:pt x="582613" y="592932"/>
                    <a:pt x="604838" y="588169"/>
                  </a:cubicBezTo>
                  <a:cubicBezTo>
                    <a:pt x="627063" y="583407"/>
                    <a:pt x="651669" y="575865"/>
                    <a:pt x="676275" y="564356"/>
                  </a:cubicBezTo>
                  <a:cubicBezTo>
                    <a:pt x="700881" y="552847"/>
                    <a:pt x="720725" y="544910"/>
                    <a:pt x="752475" y="519113"/>
                  </a:cubicBezTo>
                  <a:cubicBezTo>
                    <a:pt x="784225" y="493316"/>
                    <a:pt x="836612" y="435769"/>
                    <a:pt x="866775" y="409575"/>
                  </a:cubicBezTo>
                  <a:cubicBezTo>
                    <a:pt x="896938" y="383381"/>
                    <a:pt x="914003" y="373856"/>
                    <a:pt x="933450" y="361950"/>
                  </a:cubicBezTo>
                  <a:cubicBezTo>
                    <a:pt x="952897" y="350044"/>
                    <a:pt x="961232" y="342107"/>
                    <a:pt x="983457" y="338138"/>
                  </a:cubicBezTo>
                  <a:cubicBezTo>
                    <a:pt x="1005682" y="334169"/>
                    <a:pt x="1036241" y="336153"/>
                    <a:pt x="1066800" y="338138"/>
                  </a:cubicBez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72" name="Connettore diritto 4">
              <a:extLst>
                <a:ext uri="{FF2B5EF4-FFF2-40B4-BE49-F238E27FC236}">
                  <a16:creationId xmlns:a16="http://schemas.microsoft.com/office/drawing/2014/main" id="{48D5CDF2-9178-45FF-AB52-5042C04A6BB1}"/>
                </a:ext>
              </a:extLst>
            </p:cNvPr>
            <p:cNvCxnSpPr>
              <a:cxnSpLocks/>
              <a:stCxn id="71" idx="13"/>
            </p:cNvCxnSpPr>
            <p:nvPr/>
          </p:nvCxnSpPr>
          <p:spPr>
            <a:xfrm flipV="1">
              <a:off x="7638228" y="5542777"/>
              <a:ext cx="747659" cy="55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nettore diritto 5">
              <a:extLst>
                <a:ext uri="{FF2B5EF4-FFF2-40B4-BE49-F238E27FC236}">
                  <a16:creationId xmlns:a16="http://schemas.microsoft.com/office/drawing/2014/main" id="{F589A444-2F57-4DB8-8CBD-6C3C32F6B52D}"/>
                </a:ext>
              </a:extLst>
            </p:cNvPr>
            <p:cNvCxnSpPr>
              <a:cxnSpLocks/>
            </p:cNvCxnSpPr>
            <p:nvPr/>
          </p:nvCxnSpPr>
          <p:spPr>
            <a:xfrm>
              <a:off x="3402151" y="6374913"/>
              <a:ext cx="5244966" cy="0"/>
            </a:xfrm>
            <a:prstGeom prst="line">
              <a:avLst/>
            </a:prstGeom>
            <a:ln w="19050">
              <a:solidFill>
                <a:schemeClr val="tx1"/>
              </a:solidFill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nettore diritto 6">
              <a:extLst>
                <a:ext uri="{FF2B5EF4-FFF2-40B4-BE49-F238E27FC236}">
                  <a16:creationId xmlns:a16="http://schemas.microsoft.com/office/drawing/2014/main" id="{2A191CBF-AEA0-460C-A3F9-96891625A0F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734616" y="5814576"/>
              <a:ext cx="9525" cy="592452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nettore diritto 8">
              <a:extLst>
                <a:ext uri="{FF2B5EF4-FFF2-40B4-BE49-F238E27FC236}">
                  <a16:creationId xmlns:a16="http://schemas.microsoft.com/office/drawing/2014/main" id="{03086426-5D9C-4611-B2D8-CF04E63FD53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368164" y="5535713"/>
              <a:ext cx="9525" cy="814587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9" name="CasellaDiTesto 9">
                  <a:extLst>
                    <a:ext uri="{FF2B5EF4-FFF2-40B4-BE49-F238E27FC236}">
                      <a16:creationId xmlns:a16="http://schemas.microsoft.com/office/drawing/2014/main" id="{1DA74242-3492-42AF-9938-9462DEB4E60B}"/>
                    </a:ext>
                  </a:extLst>
                </p:cNvPr>
                <p:cNvSpPr txBox="1"/>
                <p:nvPr/>
              </p:nvSpPr>
              <p:spPr>
                <a:xfrm>
                  <a:off x="5653571" y="5499149"/>
                  <a:ext cx="18113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it-IT" dirty="0"/>
                </a:p>
              </p:txBody>
            </p:sp>
          </mc:Choice>
          <mc:Fallback xmlns="">
            <p:sp>
              <p:nvSpPr>
                <p:cNvPr id="10" name="CasellaDiTesto 9">
                  <a:extLst>
                    <a:ext uri="{FF2B5EF4-FFF2-40B4-BE49-F238E27FC236}">
                      <a16:creationId xmlns:a16="http://schemas.microsoft.com/office/drawing/2014/main" id="{95864B3A-29E6-4EB5-91F9-0057EB6837D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53571" y="5499149"/>
                  <a:ext cx="181139" cy="276999"/>
                </a:xfrm>
                <a:prstGeom prst="rect">
                  <a:avLst/>
                </a:prstGeom>
                <a:blipFill>
                  <a:blip r:embed="rId32"/>
                  <a:stretch>
                    <a:fillRect l="-44000" r="-48000" b="-19512"/>
                  </a:stretch>
                </a:blipFill>
              </p:spPr>
              <p:txBody>
                <a:bodyPr/>
                <a:lstStyle/>
                <a:p>
                  <a:r>
                    <a:rPr lang="it-I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0" name="CasellaDiTesto 10">
                  <a:extLst>
                    <a:ext uri="{FF2B5EF4-FFF2-40B4-BE49-F238E27FC236}">
                      <a16:creationId xmlns:a16="http://schemas.microsoft.com/office/drawing/2014/main" id="{7EA7F91C-FCB6-4AD6-BC2E-2F64362CC7A2}"/>
                    </a:ext>
                  </a:extLst>
                </p:cNvPr>
                <p:cNvSpPr txBox="1"/>
                <p:nvPr/>
              </p:nvSpPr>
              <p:spPr>
                <a:xfrm>
                  <a:off x="7226440" y="5759196"/>
                  <a:ext cx="36067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2 3</m:t>
                        </m:r>
                      </m:oMath>
                    </m:oMathPara>
                  </a14:m>
                  <a:endParaRPr lang="it-IT" dirty="0"/>
                </a:p>
              </p:txBody>
            </p:sp>
          </mc:Choice>
          <mc:Fallback xmlns="">
            <p:sp>
              <p:nvSpPr>
                <p:cNvPr id="80" name="CasellaDiTesto 10">
                  <a:extLst>
                    <a:ext uri="{FF2B5EF4-FFF2-40B4-BE49-F238E27FC236}">
                      <a16:creationId xmlns:a16="http://schemas.microsoft.com/office/drawing/2014/main" id="{7EA7F91C-FCB6-4AD6-BC2E-2F64362CC7A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26440" y="5759196"/>
                  <a:ext cx="360674" cy="276999"/>
                </a:xfrm>
                <a:prstGeom prst="rect">
                  <a:avLst/>
                </a:prstGeom>
                <a:blipFill>
                  <a:blip r:embed="rId33"/>
                  <a:stretch>
                    <a:fillRect l="-92857" r="-357143" b="-20000"/>
                  </a:stretch>
                </a:blipFill>
              </p:spPr>
              <p:txBody>
                <a:bodyPr/>
                <a:lstStyle/>
                <a:p>
                  <a:r>
                    <a:rPr lang="it-I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1" name="CasellaDiTesto 11">
                  <a:extLst>
                    <a:ext uri="{FF2B5EF4-FFF2-40B4-BE49-F238E27FC236}">
                      <a16:creationId xmlns:a16="http://schemas.microsoft.com/office/drawing/2014/main" id="{41641AD9-180D-4A27-89B9-4253406B6839}"/>
                    </a:ext>
                  </a:extLst>
                </p:cNvPr>
                <p:cNvSpPr txBox="1"/>
                <p:nvPr/>
              </p:nvSpPr>
              <p:spPr>
                <a:xfrm>
                  <a:off x="7697022" y="5262670"/>
                  <a:ext cx="36067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4 5</m:t>
                        </m:r>
                      </m:oMath>
                    </m:oMathPara>
                  </a14:m>
                  <a:endParaRPr lang="it-IT" dirty="0"/>
                </a:p>
              </p:txBody>
            </p:sp>
          </mc:Choice>
          <mc:Fallback xmlns="">
            <p:sp>
              <p:nvSpPr>
                <p:cNvPr id="81" name="CasellaDiTesto 11">
                  <a:extLst>
                    <a:ext uri="{FF2B5EF4-FFF2-40B4-BE49-F238E27FC236}">
                      <a16:creationId xmlns:a16="http://schemas.microsoft.com/office/drawing/2014/main" id="{41641AD9-180D-4A27-89B9-4253406B683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97022" y="5262670"/>
                  <a:ext cx="360678" cy="276999"/>
                </a:xfrm>
                <a:prstGeom prst="rect">
                  <a:avLst/>
                </a:prstGeom>
                <a:blipFill>
                  <a:blip r:embed="rId34"/>
                  <a:stretch>
                    <a:fillRect l="-100000" r="-357143" b="-19512"/>
                  </a:stretch>
                </a:blipFill>
              </p:spPr>
              <p:txBody>
                <a:bodyPr/>
                <a:lstStyle/>
                <a:p>
                  <a:r>
                    <a:rPr lang="it-IT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2" name="Connettore diritto 12">
              <a:extLst>
                <a:ext uri="{FF2B5EF4-FFF2-40B4-BE49-F238E27FC236}">
                  <a16:creationId xmlns:a16="http://schemas.microsoft.com/office/drawing/2014/main" id="{B7198EF2-CEA1-43C7-94BF-0D17706C5D3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844289" y="5549840"/>
              <a:ext cx="9525" cy="814586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3" name="Picture 82">
            <a:extLst>
              <a:ext uri="{FF2B5EF4-FFF2-40B4-BE49-F238E27FC236}">
                <a16:creationId xmlns:a16="http://schemas.microsoft.com/office/drawing/2014/main" id="{31D9DF62-C4F4-4015-B323-A02D748C87FB}"/>
              </a:ext>
            </a:extLst>
          </p:cNvPr>
          <p:cNvPicPr>
            <a:picLocks noChangeAspect="1"/>
          </p:cNvPicPr>
          <p:nvPr/>
        </p:nvPicPr>
        <p:blipFill rotWithShape="1"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756"/>
          <a:stretch/>
        </p:blipFill>
        <p:spPr>
          <a:xfrm>
            <a:off x="9547682" y="1464519"/>
            <a:ext cx="1857057" cy="327465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4" name="Rettangolo 36">
                <a:extLst>
                  <a:ext uri="{FF2B5EF4-FFF2-40B4-BE49-F238E27FC236}">
                    <a16:creationId xmlns:a16="http://schemas.microsoft.com/office/drawing/2014/main" id="{EC31712A-B75F-4DFB-8187-E62A895C1A8F}"/>
                  </a:ext>
                </a:extLst>
              </p:cNvPr>
              <p:cNvSpPr/>
              <p:nvPr/>
            </p:nvSpPr>
            <p:spPr>
              <a:xfrm>
                <a:off x="11301346" y="1809541"/>
                <a:ext cx="865943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91.60 </m:t>
                      </m:r>
                      <m:r>
                        <m:rPr>
                          <m:sty m:val="p"/>
                        </m:rPr>
                        <a:rPr lang="it-IT" sz="1200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kPa</m:t>
                      </m:r>
                    </m:oMath>
                  </m:oMathPara>
                </a14:m>
                <a:endParaRPr lang="it-IT" sz="12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84" name="Rettangolo 36">
                <a:extLst>
                  <a:ext uri="{FF2B5EF4-FFF2-40B4-BE49-F238E27FC236}">
                    <a16:creationId xmlns:a16="http://schemas.microsoft.com/office/drawing/2014/main" id="{EC31712A-B75F-4DFB-8187-E62A895C1A8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1346" y="1809541"/>
                <a:ext cx="865943" cy="276999"/>
              </a:xfrm>
              <a:prstGeom prst="rect">
                <a:avLst/>
              </a:prstGeom>
              <a:blipFill>
                <a:blip r:embed="rId3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Rettangolo 51">
                <a:extLst>
                  <a:ext uri="{FF2B5EF4-FFF2-40B4-BE49-F238E27FC236}">
                    <a16:creationId xmlns:a16="http://schemas.microsoft.com/office/drawing/2014/main" id="{C934A1B7-BE09-411D-8A0C-52A4BC979FD3}"/>
                  </a:ext>
                </a:extLst>
              </p:cNvPr>
              <p:cNvSpPr/>
              <p:nvPr/>
            </p:nvSpPr>
            <p:spPr>
              <a:xfrm>
                <a:off x="11253221" y="2867449"/>
                <a:ext cx="865943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45.69 </m:t>
                      </m:r>
                      <m:r>
                        <m:rPr>
                          <m:sty m:val="p"/>
                        </m:rPr>
                        <a:rPr lang="it-IT" sz="1200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kPa</m:t>
                      </m:r>
                    </m:oMath>
                  </m:oMathPara>
                </a14:m>
                <a:endParaRPr lang="it-IT" sz="12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85" name="Rettangolo 51">
                <a:extLst>
                  <a:ext uri="{FF2B5EF4-FFF2-40B4-BE49-F238E27FC236}">
                    <a16:creationId xmlns:a16="http://schemas.microsoft.com/office/drawing/2014/main" id="{C934A1B7-BE09-411D-8A0C-52A4BC979FD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53221" y="2867449"/>
                <a:ext cx="865943" cy="276999"/>
              </a:xfrm>
              <a:prstGeom prst="rect">
                <a:avLst/>
              </a:prstGeom>
              <a:blipFill>
                <a:blip r:embed="rId3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Rettangolo 65">
                <a:extLst>
                  <a:ext uri="{FF2B5EF4-FFF2-40B4-BE49-F238E27FC236}">
                    <a16:creationId xmlns:a16="http://schemas.microsoft.com/office/drawing/2014/main" id="{FE66396F-AF85-4B21-92D9-4584B5C85AB9}"/>
                  </a:ext>
                </a:extLst>
              </p:cNvPr>
              <p:cNvSpPr/>
              <p:nvPr/>
            </p:nvSpPr>
            <p:spPr>
              <a:xfrm>
                <a:off x="11253221" y="3757181"/>
                <a:ext cx="865943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15.05 </m:t>
                      </m:r>
                      <m:r>
                        <m:rPr>
                          <m:sty m:val="p"/>
                        </m:rPr>
                        <a:rPr lang="it-IT" sz="1200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kPa</m:t>
                      </m:r>
                    </m:oMath>
                  </m:oMathPara>
                </a14:m>
                <a:endParaRPr lang="it-IT" sz="12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86" name="Rettangolo 65">
                <a:extLst>
                  <a:ext uri="{FF2B5EF4-FFF2-40B4-BE49-F238E27FC236}">
                    <a16:creationId xmlns:a16="http://schemas.microsoft.com/office/drawing/2014/main" id="{FE66396F-AF85-4B21-92D9-4584B5C85AB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53221" y="3757181"/>
                <a:ext cx="865943" cy="276999"/>
              </a:xfrm>
              <a:prstGeom prst="rect">
                <a:avLst/>
              </a:prstGeom>
              <a:blipFill>
                <a:blip r:embed="rId3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4319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48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8" grpId="0"/>
      <p:bldP spid="59" grpId="0"/>
      <p:bldP spid="60" grpId="0"/>
      <p:bldP spid="61" grpId="0"/>
      <p:bldP spid="62" grpId="0"/>
      <p:bldP spid="64" grpId="0"/>
      <p:bldP spid="65" grpId="0"/>
      <p:bldP spid="66" grpId="0"/>
      <p:bldP spid="67" grpId="0"/>
      <p:bldP spid="68" grpId="0"/>
      <p:bldP spid="69" grpId="0"/>
      <p:bldP spid="73" grpId="0"/>
      <p:bldP spid="74" grpId="0"/>
      <p:bldP spid="75" grpId="0"/>
      <p:bldP spid="4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D745E65B-B36D-4F31-8251-E7C4A1B88FED}"/>
              </a:ext>
            </a:extLst>
          </p:cNvPr>
          <p:cNvSpPr txBox="1"/>
          <p:nvPr/>
        </p:nvSpPr>
        <p:spPr>
          <a:xfrm>
            <a:off x="695999" y="180000"/>
            <a:ext cx="10800000" cy="404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Si procede con il metodo di falsa posizione.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ella 4">
                <a:extLst>
                  <a:ext uri="{FF2B5EF4-FFF2-40B4-BE49-F238E27FC236}">
                    <a16:creationId xmlns:a16="http://schemas.microsoft.com/office/drawing/2014/main" id="{E1EDC385-B18A-4CBA-B241-AAF559B938D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88539720"/>
                  </p:ext>
                </p:extLst>
              </p:nvPr>
            </p:nvGraphicFramePr>
            <p:xfrm>
              <a:off x="706759" y="1258541"/>
              <a:ext cx="10800000" cy="3663442"/>
            </p:xfrm>
            <a:graphic>
              <a:graphicData uri="http://schemas.openxmlformats.org/drawingml/2006/table">
                <a:tbl>
                  <a:tblPr firstRow="1" bandRow="1">
                    <a:tableStyleId>{8EC20E35-A176-4012-BC5E-935CFFF8708E}</a:tableStyleId>
                  </a:tblPr>
                  <a:tblGrid>
                    <a:gridCol w="900000">
                      <a:extLst>
                        <a:ext uri="{9D8B030D-6E8A-4147-A177-3AD203B41FA5}">
                          <a16:colId xmlns:a16="http://schemas.microsoft.com/office/drawing/2014/main" val="3579328304"/>
                        </a:ext>
                      </a:extLst>
                    </a:gridCol>
                    <a:gridCol w="900000">
                      <a:extLst>
                        <a:ext uri="{9D8B030D-6E8A-4147-A177-3AD203B41FA5}">
                          <a16:colId xmlns:a16="http://schemas.microsoft.com/office/drawing/2014/main" val="4208522665"/>
                        </a:ext>
                      </a:extLst>
                    </a:gridCol>
                    <a:gridCol w="900000">
                      <a:extLst>
                        <a:ext uri="{9D8B030D-6E8A-4147-A177-3AD203B41FA5}">
                          <a16:colId xmlns:a16="http://schemas.microsoft.com/office/drawing/2014/main" val="3179117415"/>
                        </a:ext>
                      </a:extLst>
                    </a:gridCol>
                    <a:gridCol w="900000">
                      <a:extLst>
                        <a:ext uri="{9D8B030D-6E8A-4147-A177-3AD203B41FA5}">
                          <a16:colId xmlns:a16="http://schemas.microsoft.com/office/drawing/2014/main" val="2398685989"/>
                        </a:ext>
                      </a:extLst>
                    </a:gridCol>
                    <a:gridCol w="1440000">
                      <a:extLst>
                        <a:ext uri="{9D8B030D-6E8A-4147-A177-3AD203B41FA5}">
                          <a16:colId xmlns:a16="http://schemas.microsoft.com/office/drawing/2014/main" val="3329238188"/>
                        </a:ext>
                      </a:extLst>
                    </a:gridCol>
                    <a:gridCol w="900000">
                      <a:extLst>
                        <a:ext uri="{9D8B030D-6E8A-4147-A177-3AD203B41FA5}">
                          <a16:colId xmlns:a16="http://schemas.microsoft.com/office/drawing/2014/main" val="2470308571"/>
                        </a:ext>
                      </a:extLst>
                    </a:gridCol>
                    <a:gridCol w="900000">
                      <a:extLst>
                        <a:ext uri="{9D8B030D-6E8A-4147-A177-3AD203B41FA5}">
                          <a16:colId xmlns:a16="http://schemas.microsoft.com/office/drawing/2014/main" val="3590088235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007470247"/>
                        </a:ext>
                      </a:extLst>
                    </a:gridCol>
                    <a:gridCol w="1800000">
                      <a:extLst>
                        <a:ext uri="{9D8B030D-6E8A-4147-A177-3AD203B41FA5}">
                          <a16:colId xmlns:a16="http://schemas.microsoft.com/office/drawing/2014/main" val="256672978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320161491"/>
                        </a:ext>
                      </a:extLst>
                    </a:gridCol>
                  </a:tblGrid>
                  <a:tr h="235251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it-IT" sz="16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it-IT" sz="16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it-IT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dalle tabelle (RF)</a:t>
                          </a:r>
                        </a:p>
                        <a:p>
                          <a:pPr algn="ctr"/>
                          <a:r>
                            <a:rPr lang="it-IT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entrando con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it-IT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it-IT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5</m:t>
                                  </m:r>
                                </m:sub>
                              </m:sSub>
                            </m:oMath>
                          </a14:m>
                          <a:endParaRPr lang="it-IT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it-IT" sz="18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t-IT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it-IT" sz="16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𝑇</m:t>
                                        </m:r>
                                      </m:e>
                                      <m:sub>
                                        <m: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0</m:t>
                                        </m:r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𝑇</m:t>
                                        </m:r>
                                      </m:e>
                                      <m:sub>
                                        <m: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0</m:t>
                                        </m:r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5</m:t>
                                        </m:r>
                                      </m:sub>
                                    </m:sSub>
                                  </m:den>
                                </m:f>
                                <m:f>
                                  <m:fPr>
                                    <m:ctrlPr>
                                      <a:rPr lang="it-IT" sz="1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𝑇</m:t>
                                        </m:r>
                                      </m:e>
                                      <m:sub>
                                        <m: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05</m:t>
                                        </m:r>
                                      </m:sub>
                                    </m:sSub>
                                  </m:num>
                                  <m:den>
                                    <m:sSubSup>
                                      <m:sSubSupPr>
                                        <m:ctrlP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𝑇</m:t>
                                        </m:r>
                                      </m:e>
                                      <m:sub>
                                        <m: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0</m:t>
                                        </m:r>
                                      </m:sub>
                                      <m:sup>
                                        <m: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∗</m:t>
                                        </m:r>
                                      </m:sup>
                                    </m:sSubSup>
                                  </m:den>
                                </m:f>
                              </m:oMath>
                            </m:oMathPara>
                          </a14:m>
                          <a:endParaRPr lang="it-IT" sz="16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it-IT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dalle tabelle (RF)</a:t>
                          </a:r>
                        </a:p>
                        <a:p>
                          <a:pPr algn="ctr"/>
                          <a:r>
                            <a:rPr lang="it-IT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entrando con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it-IT" sz="16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it-IT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it-IT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0</m:t>
                                      </m:r>
                                      <m:r>
                                        <a:rPr lang="it-IT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sSubSup>
                                    <m:sSubSupPr>
                                      <m:ctrlPr>
                                        <a:rPr lang="it-IT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it-IT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it-IT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0</m:t>
                                      </m:r>
                                    </m:sub>
                                    <m:sup>
                                      <m:r>
                                        <a:rPr lang="it-IT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∗</m:t>
                                      </m:r>
                                    </m:sup>
                                  </m:sSubSup>
                                </m:den>
                              </m:f>
                            </m:oMath>
                          </a14:m>
                          <a:endParaRPr lang="it-IT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it-IT" sz="16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t-IT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da (ISO)</a:t>
                          </a:r>
                        </a:p>
                        <a:p>
                          <a:pPr algn="ctr"/>
                          <a:r>
                            <a:rPr lang="it-IT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con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it-IT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it-IT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</m:oMath>
                          </a14:m>
                          <a:endParaRPr lang="it-IT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5</m:t>
                                    </m:r>
                                  </m:sub>
                                </m:sSub>
                                <m:r>
                                  <a:rPr lang="it-IT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5</m:t>
                                    </m:r>
                                  </m:sub>
                                </m:sSub>
                                <m:sSup>
                                  <m:sSupPr>
                                    <m:ctrlP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/</m:t>
                                    </m:r>
                                    <m: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𝑝</m:t>
                                    </m:r>
                                  </m:e>
                                  <m:sup>
                                    <m: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∗</m:t>
                                    </m:r>
                                  </m:sup>
                                </m:sSup>
                                <m:r>
                                  <a:rPr lang="it-IT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 </m:t>
                                </m:r>
                                <m:sSup>
                                  <m:sSupPr>
                                    <m:ctrlP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𝑝</m:t>
                                    </m:r>
                                  </m:e>
                                  <m:sup>
                                    <m: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∗</m:t>
                                    </m:r>
                                  </m:sup>
                                </m:sSup>
                                <m:r>
                                  <a:rPr lang="it-IT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/</m:t>
                                </m:r>
                                <m:sSub>
                                  <m:sSubPr>
                                    <m:ctrlP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it-IT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it-IT" sz="1600" b="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it-IT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/</m:t>
                                </m:r>
                                <m:sSub>
                                  <m:sSubPr>
                                    <m:ctrlP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0</m:t>
                                        </m:r>
                                      </m:e>
                                      <m:sub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sub>
                                </m:sSub>
                                <m:r>
                                  <a:rPr lang="it-IT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 </m:t>
                                </m:r>
                                <m:sSub>
                                  <m:sSubPr>
                                    <m:ctrlP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0</m:t>
                                        </m:r>
                                      </m:e>
                                      <m:sub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sub>
                                </m:sSub>
                              </m:oMath>
                            </m:oMathPara>
                          </a14:m>
                          <a:endParaRPr lang="it-IT" sz="1600" b="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t-IT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e>
                                      <m:sub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sub>
                                    </m:sSub>
                                    <m: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e>
                                      <m:sub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𝑝</m:t>
                                        </m:r>
                                      </m:e>
                                      <m:sub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𝑎</m:t>
                                        </m:r>
                                      </m:sub>
                                    </m:sSub>
                                  </m:den>
                                </m:f>
                              </m:oMath>
                            </m:oMathPara>
                          </a14:m>
                          <a:endParaRPr lang="it-IT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46083125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t-IT" sz="18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tenta-</a:t>
                          </a:r>
                          <a:r>
                            <a:rPr lang="it-IT" sz="1800" b="1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tivo</a:t>
                          </a:r>
                          <a:r>
                            <a:rPr lang="it-IT" sz="18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 #</a:t>
                          </a: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it-IT" sz="1800" b="1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1800" b="1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𝑴</m:t>
                                    </m:r>
                                  </m:e>
                                  <m:sub>
                                    <m:r>
                                      <a:rPr lang="it-IT" sz="1800" b="1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𝟓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it-IT" sz="18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it-IT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it-IT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𝒑</m:t>
                                        </m:r>
                                      </m:e>
                                      <m:sub>
                                        <m:r>
                                          <a:rPr lang="it-IT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𝟓</m:t>
                                        </m:r>
                                      </m:sub>
                                    </m:sSub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it-IT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t-IT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𝒑</m:t>
                                        </m:r>
                                      </m:e>
                                      <m:sup>
                                        <m:r>
                                          <a:rPr lang="it-IT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∗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it-IT" sz="18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it-IT" sz="180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it-IT" sz="1800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800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𝑇</m:t>
                                        </m:r>
                                      </m:e>
                                      <m:sub>
                                        <m:r>
                                          <a:rPr lang="it-IT" sz="1800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05</m:t>
                                        </m:r>
                                      </m:sub>
                                    </m:sSub>
                                  </m:num>
                                  <m:den>
                                    <m:sSubSup>
                                      <m:sSubSupPr>
                                        <m:ctrlPr>
                                          <a:rPr lang="it-IT" sz="1800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it-IT" sz="1800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𝑇</m:t>
                                        </m:r>
                                      </m:e>
                                      <m:sub>
                                        <m:r>
                                          <a:rPr lang="it-IT" sz="1800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0</m:t>
                                        </m:r>
                                      </m:sub>
                                      <m:sup>
                                        <m:r>
                                          <a:rPr lang="it-IT" sz="1800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∗</m:t>
                                        </m:r>
                                      </m:sup>
                                    </m:sSubSup>
                                  </m:den>
                                </m:f>
                              </m:oMath>
                            </m:oMathPara>
                          </a14:m>
                          <a:endParaRPr lang="it-IT" sz="18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it-IT" sz="180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it-IT" sz="1800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800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𝑇</m:t>
                                        </m:r>
                                      </m:e>
                                      <m:sub>
                                        <m:r>
                                          <a:rPr lang="it-IT" sz="1800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0</m:t>
                                        </m:r>
                                        <m:r>
                                          <a:rPr lang="it-IT" sz="1800" b="0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num>
                                  <m:den>
                                    <m:sSubSup>
                                      <m:sSubSupPr>
                                        <m:ctrlPr>
                                          <a:rPr lang="it-IT" sz="1800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it-IT" sz="1800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𝑇</m:t>
                                        </m:r>
                                      </m:e>
                                      <m:sub>
                                        <m:r>
                                          <a:rPr lang="it-IT" sz="1800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0</m:t>
                                        </m:r>
                                      </m:sub>
                                      <m:sup>
                                        <m:r>
                                          <a:rPr lang="it-IT" sz="1800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∗</m:t>
                                        </m:r>
                                      </m:sup>
                                    </m:sSubSup>
                                  </m:den>
                                </m:f>
                              </m:oMath>
                            </m:oMathPara>
                          </a14:m>
                          <a:endParaRPr lang="it-IT" sz="18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it-IT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𝑴</m:t>
                                    </m:r>
                                  </m:e>
                                  <m:sub>
                                    <m:r>
                                      <a:rPr lang="it-IT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it-IT" sz="18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it-IT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it-IT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sSub>
                                          <m:sSubPr>
                                            <m:ctrlPr>
                                              <a:rPr lang="it-IT" sz="1800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  <a:cs typeface="Arial" panose="020B0604020202020204" pitchFamily="34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it-IT" sz="1800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  <a:cs typeface="Arial" panose="020B0604020202020204" pitchFamily="34" charset="0"/>
                                              </a:rPr>
                                              <m:t>𝒑</m:t>
                                            </m:r>
                                          </m:e>
                                          <m:sub>
                                            <m:r>
                                              <a:rPr lang="it-IT" sz="1800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  <a:cs typeface="Arial" panose="020B0604020202020204" pitchFamily="34" charset="0"/>
                                              </a:rPr>
                                              <m:t>𝟐</m:t>
                                            </m:r>
                                          </m:sub>
                                        </m:sSub>
                                      </m:e>
                                      <m:sub>
                                        <m:r>
                                          <m:rPr>
                                            <m:lit/>
                                          </m:rPr>
                                          <a:rPr lang="it-IT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 </m:t>
                                        </m:r>
                                      </m:sub>
                                    </m:sSub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it-IT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t-IT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𝒑</m:t>
                                        </m:r>
                                      </m:e>
                                      <m:sup>
                                        <m:r>
                                          <a:rPr lang="it-IT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∗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it-IT" sz="18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it-IT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it-IT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sSub>
                                          <m:sSubPr>
                                            <m:ctrlPr>
                                              <a:rPr lang="it-IT" sz="1800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  <a:cs typeface="Arial" panose="020B0604020202020204" pitchFamily="34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it-IT" sz="1800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  <a:cs typeface="Arial" panose="020B0604020202020204" pitchFamily="34" charset="0"/>
                                              </a:rPr>
                                              <m:t>𝒑</m:t>
                                            </m:r>
                                          </m:e>
                                          <m:sub>
                                            <m:r>
                                              <a:rPr lang="it-IT" sz="1800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  <a:cs typeface="Arial" panose="020B0604020202020204" pitchFamily="34" charset="0"/>
                                              </a:rPr>
                                              <m:t>𝟐</m:t>
                                            </m:r>
                                          </m:sub>
                                        </m:sSub>
                                      </m:e>
                                      <m:sub>
                                        <m:r>
                                          <m:rPr>
                                            <m:lit/>
                                          </m:rPr>
                                          <a:rPr lang="it-IT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 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it-IT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sSub>
                                          <m:sSubPr>
                                            <m:ctrlPr>
                                              <a:rPr lang="it-IT" sz="1800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  <a:cs typeface="Arial" panose="020B0604020202020204" pitchFamily="34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it-IT" sz="1800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  <a:cs typeface="Arial" panose="020B0604020202020204" pitchFamily="34" charset="0"/>
                                              </a:rPr>
                                              <m:t>𝒑</m:t>
                                            </m:r>
                                          </m:e>
                                          <m:sub>
                                            <m:r>
                                              <a:rPr lang="it-IT" sz="1800" b="1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  <a:cs typeface="Arial" panose="020B0604020202020204" pitchFamily="34" charset="0"/>
                                              </a:rPr>
                                              <m:t>𝟎</m:t>
                                            </m:r>
                                          </m:sub>
                                        </m:sSub>
                                      </m:e>
                                      <m:sub>
                                        <m:r>
                                          <a:rPr lang="it-IT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</m:den>
                                </m:f>
                              </m:oMath>
                            </m:oMathPara>
                          </a14:m>
                          <a:endParaRPr lang="it-IT" sz="18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6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it-IT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𝒑</m:t>
                                    </m:r>
                                  </m:e>
                                  <m:sub>
                                    <m:r>
                                      <a:rPr lang="it-IT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𝟓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it-IT" sz="18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  <a:p>
                          <a:pPr algn="ctr">
                            <a:spcAft>
                              <a:spcPts val="600"/>
                            </a:spcAft>
                          </a:pPr>
                          <a:r>
                            <a:rPr lang="it-IT" sz="18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</a:t>
                          </a:r>
                          <a:r>
                            <a:rPr lang="it-IT" sz="1800" b="1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kPa</a:t>
                          </a:r>
                          <a:r>
                            <a:rPr lang="it-IT" sz="18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)</a:t>
                          </a: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t-IT" sz="18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errore</a:t>
                          </a:r>
                        </a:p>
                        <a:p>
                          <a:pPr algn="ctr"/>
                          <a:r>
                            <a:rPr lang="it-IT" sz="18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(%)</a:t>
                          </a: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9390577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it-IT" sz="18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(1)</a:t>
                          </a: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0.335</a:t>
                          </a:r>
                        </a:p>
                      </a:txBody>
                      <a:tcPr marL="44450" marR="44450" marT="0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0.4114</a:t>
                          </a:r>
                        </a:p>
                      </a:txBody>
                      <a:tcPr marL="44450" marR="44450" marT="0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2.0741</a:t>
                          </a:r>
                        </a:p>
                      </a:txBody>
                      <a:tcPr marL="44450" marR="44450" marT="0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0.3577</a:t>
                          </a:r>
                        </a:p>
                      </a:txBody>
                      <a:tcPr marL="44450" marR="44450" marT="0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0.3059</a:t>
                          </a:r>
                        </a:p>
                      </a:txBody>
                      <a:tcPr marL="44450" marR="44450" marT="0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2.122</a:t>
                          </a:r>
                        </a:p>
                      </a:txBody>
                      <a:tcPr marL="44450" marR="44450" marT="0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0.9372</a:t>
                          </a:r>
                        </a:p>
                      </a:txBody>
                      <a:tcPr marL="44450" marR="44450" marT="0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91.601</a:t>
                          </a:r>
                        </a:p>
                      </a:txBody>
                      <a:tcPr marL="44450" marR="44450" marT="0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-3.578</a:t>
                          </a:r>
                        </a:p>
                      </a:txBody>
                      <a:tcPr marL="44450" marR="44450" marT="0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841668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t-IT" sz="18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(2)</a:t>
                          </a:r>
                        </a:p>
                      </a:txBody>
                      <a:tcPr anchor="ctr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0.300</a:t>
                          </a:r>
                        </a:p>
                      </a:txBody>
                      <a:tcPr marL="44450" marR="44450" marT="0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0.3469</a:t>
                          </a:r>
                        </a:p>
                      </a:txBody>
                      <a:tcPr marL="44450" marR="44450" marT="0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2.1314</a:t>
                          </a:r>
                        </a:p>
                      </a:txBody>
                      <a:tcPr marL="44450" marR="44450" marT="0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0.3016</a:t>
                          </a:r>
                        </a:p>
                      </a:txBody>
                      <a:tcPr marL="44450" marR="44450" marT="0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0.2752</a:t>
                          </a:r>
                        </a:p>
                      </a:txBody>
                      <a:tcPr marL="44450" marR="44450" marT="0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2.17</a:t>
                          </a:r>
                        </a:p>
                      </a:txBody>
                      <a:tcPr marL="44450" marR="44450" marT="0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0.9488</a:t>
                          </a:r>
                        </a:p>
                      </a:txBody>
                      <a:tcPr marL="44450" marR="44450" marT="0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93.191</a:t>
                          </a:r>
                        </a:p>
                      </a:txBody>
                      <a:tcPr marL="44450" marR="44450" marT="0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-1.904</a:t>
                          </a:r>
                        </a:p>
                      </a:txBody>
                      <a:tcPr marL="44450" marR="44450" marT="0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02009002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t-IT" sz="18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(3)</a:t>
                          </a: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0.2602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0.2747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2.1923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0.2389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0.2397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2.2214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0.9608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94.823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-0.187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5848066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t-IT" sz="18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(4)</a:t>
                          </a: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0.2558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0.2671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2.1986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0.2322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0.2358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2.2267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0.962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94.988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-0.013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308158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t-IT" sz="18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(5)</a:t>
                          </a: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0.2555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0.2665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2.199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0.2317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0.2355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2.2271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0.9621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95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-1E-04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05860794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t-IT" sz="18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(6)</a:t>
                          </a: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0.2555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0.2665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2.199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0.2317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0.2355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2.2271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0.9621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95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-5E-08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70686974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ella 4">
                <a:extLst>
                  <a:ext uri="{FF2B5EF4-FFF2-40B4-BE49-F238E27FC236}">
                    <a16:creationId xmlns:a16="http://schemas.microsoft.com/office/drawing/2014/main" id="{E1EDC385-B18A-4CBA-B241-AAF559B938D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88539720"/>
                  </p:ext>
                </p:extLst>
              </p:nvPr>
            </p:nvGraphicFramePr>
            <p:xfrm>
              <a:off x="706759" y="1258541"/>
              <a:ext cx="10800000" cy="3663442"/>
            </p:xfrm>
            <a:graphic>
              <a:graphicData uri="http://schemas.openxmlformats.org/drawingml/2006/table">
                <a:tbl>
                  <a:tblPr firstRow="1" bandRow="1">
                    <a:tableStyleId>{8EC20E35-A176-4012-BC5E-935CFFF8708E}</a:tableStyleId>
                  </a:tblPr>
                  <a:tblGrid>
                    <a:gridCol w="900000">
                      <a:extLst>
                        <a:ext uri="{9D8B030D-6E8A-4147-A177-3AD203B41FA5}">
                          <a16:colId xmlns:a16="http://schemas.microsoft.com/office/drawing/2014/main" val="3579328304"/>
                        </a:ext>
                      </a:extLst>
                    </a:gridCol>
                    <a:gridCol w="900000">
                      <a:extLst>
                        <a:ext uri="{9D8B030D-6E8A-4147-A177-3AD203B41FA5}">
                          <a16:colId xmlns:a16="http://schemas.microsoft.com/office/drawing/2014/main" val="4208522665"/>
                        </a:ext>
                      </a:extLst>
                    </a:gridCol>
                    <a:gridCol w="900000">
                      <a:extLst>
                        <a:ext uri="{9D8B030D-6E8A-4147-A177-3AD203B41FA5}">
                          <a16:colId xmlns:a16="http://schemas.microsoft.com/office/drawing/2014/main" val="3179117415"/>
                        </a:ext>
                      </a:extLst>
                    </a:gridCol>
                    <a:gridCol w="900000">
                      <a:extLst>
                        <a:ext uri="{9D8B030D-6E8A-4147-A177-3AD203B41FA5}">
                          <a16:colId xmlns:a16="http://schemas.microsoft.com/office/drawing/2014/main" val="2398685989"/>
                        </a:ext>
                      </a:extLst>
                    </a:gridCol>
                    <a:gridCol w="1440000">
                      <a:extLst>
                        <a:ext uri="{9D8B030D-6E8A-4147-A177-3AD203B41FA5}">
                          <a16:colId xmlns:a16="http://schemas.microsoft.com/office/drawing/2014/main" val="3329238188"/>
                        </a:ext>
                      </a:extLst>
                    </a:gridCol>
                    <a:gridCol w="900000">
                      <a:extLst>
                        <a:ext uri="{9D8B030D-6E8A-4147-A177-3AD203B41FA5}">
                          <a16:colId xmlns:a16="http://schemas.microsoft.com/office/drawing/2014/main" val="2470308571"/>
                        </a:ext>
                      </a:extLst>
                    </a:gridCol>
                    <a:gridCol w="900000">
                      <a:extLst>
                        <a:ext uri="{9D8B030D-6E8A-4147-A177-3AD203B41FA5}">
                          <a16:colId xmlns:a16="http://schemas.microsoft.com/office/drawing/2014/main" val="3590088235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007470247"/>
                        </a:ext>
                      </a:extLst>
                    </a:gridCol>
                    <a:gridCol w="1800000">
                      <a:extLst>
                        <a:ext uri="{9D8B030D-6E8A-4147-A177-3AD203B41FA5}">
                          <a16:colId xmlns:a16="http://schemas.microsoft.com/office/drawing/2014/main" val="256672978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320161491"/>
                        </a:ext>
                      </a:extLst>
                    </a:gridCol>
                  </a:tblGrid>
                  <a:tr h="722122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it-IT" sz="16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it-IT" sz="16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339" t="-3361" r="-401356" b="-42521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it-IT" sz="18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50424" t="-3361" r="-401695" b="-425210"/>
                          </a:stretch>
                        </a:blipFill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79392" t="-3361" r="-220270" b="-42521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it-IT" sz="16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634463" t="-3361" r="-268362" b="-4252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39189" t="-3361" r="-60473" b="-4252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901695" t="-3361" r="-1130" b="-42521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60831251"/>
                      </a:ext>
                    </a:extLst>
                  </a:tr>
                  <a:tr h="71628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t-IT" sz="18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tenta-</a:t>
                          </a:r>
                          <a:r>
                            <a:rPr lang="it-IT" sz="1800" b="1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tivo</a:t>
                          </a:r>
                          <a:r>
                            <a:rPr lang="it-IT" sz="18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 #</a:t>
                          </a: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000" t="-105128" r="-999324" b="-3324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1361" t="-105128" r="-906122" b="-3324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99324" t="-105128" r="-800000" b="-3324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50424" t="-105128" r="-401695" b="-3324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58784" t="-105128" r="-540541" b="-3324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658784" t="-105128" r="-440541" b="-3324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634463" t="-105128" r="-268362" b="-3324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39189" t="-105128" r="-60473" b="-3324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t-IT" sz="18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errore</a:t>
                          </a:r>
                        </a:p>
                        <a:p>
                          <a:pPr algn="ctr"/>
                          <a:r>
                            <a:rPr lang="it-IT" sz="18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(%)</a:t>
                          </a: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9390577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it-IT" sz="18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(1)</a:t>
                          </a: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0.335</a:t>
                          </a:r>
                        </a:p>
                      </a:txBody>
                      <a:tcPr marL="44450" marR="44450" marT="0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0.4114</a:t>
                          </a:r>
                        </a:p>
                      </a:txBody>
                      <a:tcPr marL="44450" marR="44450" marT="0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2.0741</a:t>
                          </a:r>
                        </a:p>
                      </a:txBody>
                      <a:tcPr marL="44450" marR="44450" marT="0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0.3577</a:t>
                          </a:r>
                        </a:p>
                      </a:txBody>
                      <a:tcPr marL="44450" marR="44450" marT="0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0.3059</a:t>
                          </a:r>
                        </a:p>
                      </a:txBody>
                      <a:tcPr marL="44450" marR="44450" marT="0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2.122</a:t>
                          </a:r>
                        </a:p>
                      </a:txBody>
                      <a:tcPr marL="44450" marR="44450" marT="0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0.9372</a:t>
                          </a:r>
                        </a:p>
                      </a:txBody>
                      <a:tcPr marL="44450" marR="44450" marT="0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91.601</a:t>
                          </a:r>
                        </a:p>
                      </a:txBody>
                      <a:tcPr marL="44450" marR="44450" marT="0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-3.578</a:t>
                          </a:r>
                        </a:p>
                      </a:txBody>
                      <a:tcPr marL="44450" marR="44450" marT="0" marB="0" anchor="b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841668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t-IT" sz="18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(2)</a:t>
                          </a:r>
                        </a:p>
                      </a:txBody>
                      <a:tcPr anchor="ctr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0.300</a:t>
                          </a:r>
                        </a:p>
                      </a:txBody>
                      <a:tcPr marL="44450" marR="44450" marT="0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0.3469</a:t>
                          </a:r>
                        </a:p>
                      </a:txBody>
                      <a:tcPr marL="44450" marR="44450" marT="0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2.1314</a:t>
                          </a:r>
                        </a:p>
                      </a:txBody>
                      <a:tcPr marL="44450" marR="44450" marT="0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0.3016</a:t>
                          </a:r>
                        </a:p>
                      </a:txBody>
                      <a:tcPr marL="44450" marR="44450" marT="0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0.2752</a:t>
                          </a:r>
                        </a:p>
                      </a:txBody>
                      <a:tcPr marL="44450" marR="44450" marT="0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2.17</a:t>
                          </a:r>
                        </a:p>
                      </a:txBody>
                      <a:tcPr marL="44450" marR="44450" marT="0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0.9488</a:t>
                          </a:r>
                        </a:p>
                      </a:txBody>
                      <a:tcPr marL="44450" marR="44450" marT="0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93.191</a:t>
                          </a:r>
                        </a:p>
                      </a:txBody>
                      <a:tcPr marL="44450" marR="44450" marT="0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-1.904</a:t>
                          </a:r>
                        </a:p>
                      </a:txBody>
                      <a:tcPr marL="44450" marR="44450" marT="0" marB="0" anchor="b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02009002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t-IT" sz="18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(3)</a:t>
                          </a: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0.2602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0.2747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2.1923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0.2389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0.2397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2.2214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0.9608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94.823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-0.187</a:t>
                          </a:r>
                        </a:p>
                      </a:txBody>
                      <a:tcPr marL="9525" marR="9525" marT="9525" marB="0" anchor="b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5848066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t-IT" sz="18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(4)</a:t>
                          </a: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0.2558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0.2671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2.1986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0.2322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0.2358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2.2267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0.962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94.988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-0.013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308158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t-IT" sz="18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(5)</a:t>
                          </a: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0.2555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0.2665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2.199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0.2317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0.2355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2.2271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0.9621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95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-1E-04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05860794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t-IT" sz="18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(6)</a:t>
                          </a: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0.2555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0.2665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2.199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0.2317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0.2355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2.2271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0.9621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95</a:t>
                          </a:r>
                        </a:p>
                      </a:txBody>
                      <a:tcPr marL="9525" marR="9525" marT="9525" marB="0" anchor="b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-5E-08</a:t>
                          </a:r>
                        </a:p>
                      </a:txBody>
                      <a:tcPr marL="9525" marR="9525" marT="9525" marB="0" anchor="b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70686974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ttangolo 3">
                <a:extLst>
                  <a:ext uri="{FF2B5EF4-FFF2-40B4-BE49-F238E27FC236}">
                    <a16:creationId xmlns:a16="http://schemas.microsoft.com/office/drawing/2014/main" id="{79C3AE7F-49A5-4DF5-8EA4-5F0440464086}"/>
                  </a:ext>
                </a:extLst>
              </p:cNvPr>
              <p:cNvSpPr/>
              <p:nvPr/>
            </p:nvSpPr>
            <p:spPr>
              <a:xfrm>
                <a:off x="8679875" y="885130"/>
                <a:ext cx="156869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</m:t>
                          </m:r>
                        </m:sub>
                      </m:sSub>
                      <m:r>
                        <a:rPr lang="it-IT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</m:t>
                      </m:r>
                      <m:r>
                        <a:rPr lang="it-IT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00</m:t>
                      </m:r>
                      <m:r>
                        <a:rPr lang="it-IT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it-IT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kPa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4" name="Rettangolo 3">
                <a:extLst>
                  <a:ext uri="{FF2B5EF4-FFF2-40B4-BE49-F238E27FC236}">
                    <a16:creationId xmlns:a16="http://schemas.microsoft.com/office/drawing/2014/main" id="{79C3AE7F-49A5-4DF5-8EA4-5F044046408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9875" y="885130"/>
                <a:ext cx="1568699" cy="369332"/>
              </a:xfrm>
              <a:prstGeom prst="rect">
                <a:avLst/>
              </a:prstGeom>
              <a:blipFill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ttangolo 4">
                <a:extLst>
                  <a:ext uri="{FF2B5EF4-FFF2-40B4-BE49-F238E27FC236}">
                    <a16:creationId xmlns:a16="http://schemas.microsoft.com/office/drawing/2014/main" id="{557EA206-B155-4BA6-BABA-4D8F4A2C0859}"/>
                  </a:ext>
                </a:extLst>
              </p:cNvPr>
              <p:cNvSpPr/>
              <p:nvPr/>
            </p:nvSpPr>
            <p:spPr>
              <a:xfrm>
                <a:off x="10245240" y="885130"/>
                <a:ext cx="148854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</m:e>
                        <m:sub>
                          <m:r>
                            <a:rPr lang="it-IT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𝑎</m:t>
                          </m:r>
                        </m:sub>
                      </m:sSub>
                      <m:r>
                        <a:rPr lang="it-IT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it-IT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95 </m:t>
                      </m:r>
                      <m:r>
                        <m:rPr>
                          <m:sty m:val="p"/>
                        </m:rPr>
                        <a:rPr lang="it-IT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kPa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5" name="Rettangolo 4">
                <a:extLst>
                  <a:ext uri="{FF2B5EF4-FFF2-40B4-BE49-F238E27FC236}">
                    <a16:creationId xmlns:a16="http://schemas.microsoft.com/office/drawing/2014/main" id="{557EA206-B155-4BA6-BABA-4D8F4A2C085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45240" y="885130"/>
                <a:ext cx="1488549" cy="369332"/>
              </a:xfrm>
              <a:prstGeom prst="rect">
                <a:avLst/>
              </a:prstGeom>
              <a:blipFill>
                <a:blip r:embed="rId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ttangolo 5">
                <a:extLst>
                  <a:ext uri="{FF2B5EF4-FFF2-40B4-BE49-F238E27FC236}">
                    <a16:creationId xmlns:a16="http://schemas.microsoft.com/office/drawing/2014/main" id="{AA0712C4-B50E-4F7B-8C69-5D763689E032}"/>
                  </a:ext>
                </a:extLst>
              </p:cNvPr>
              <p:cNvSpPr/>
              <p:nvPr/>
            </p:nvSpPr>
            <p:spPr>
              <a:xfrm>
                <a:off x="4460358" y="567496"/>
                <a:ext cx="1507464" cy="6439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it-IT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𝑞</m:t>
                          </m:r>
                        </m:num>
                        <m:den>
                          <m:sSub>
                            <m:sSubPr>
                              <m:ctrlPr>
                                <a:rPr lang="it-IT" i="1" dirty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i="1" dirty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it-IT" i="1" dirty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sub>
                          </m:sSub>
                          <m:sSub>
                            <m:sSubPr>
                              <m:ctrlPr>
                                <a:rPr lang="it-IT" i="1" dirty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i="1" dirty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i="1" dirty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01</m:t>
                              </m:r>
                            </m:sub>
                          </m:sSub>
                        </m:den>
                      </m:f>
                      <m:r>
                        <a:rPr lang="it-IT" i="1" dirty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=0.</m:t>
                      </m:r>
                      <m:r>
                        <a:rPr lang="it-IT" dirty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15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6" name="Rettangolo 5">
                <a:extLst>
                  <a:ext uri="{FF2B5EF4-FFF2-40B4-BE49-F238E27FC236}">
                    <a16:creationId xmlns:a16="http://schemas.microsoft.com/office/drawing/2014/main" id="{AA0712C4-B50E-4F7B-8C69-5D763689E03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0358" y="567496"/>
                <a:ext cx="1507464" cy="64395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2" name="Gruppo 21">
            <a:extLst>
              <a:ext uri="{FF2B5EF4-FFF2-40B4-BE49-F238E27FC236}">
                <a16:creationId xmlns:a16="http://schemas.microsoft.com/office/drawing/2014/main" id="{C25C81F7-3E8A-4E98-89B3-17A053693CFD}"/>
              </a:ext>
            </a:extLst>
          </p:cNvPr>
          <p:cNvGrpSpPr/>
          <p:nvPr/>
        </p:nvGrpSpPr>
        <p:grpSpPr>
          <a:xfrm>
            <a:off x="399449" y="3429000"/>
            <a:ext cx="797832" cy="2895148"/>
            <a:chOff x="399372" y="3565321"/>
            <a:chExt cx="797832" cy="2788346"/>
          </a:xfrm>
        </p:grpSpPr>
        <p:cxnSp>
          <p:nvCxnSpPr>
            <p:cNvPr id="16" name="Connettore diritto 15">
              <a:extLst>
                <a:ext uri="{FF2B5EF4-FFF2-40B4-BE49-F238E27FC236}">
                  <a16:creationId xmlns:a16="http://schemas.microsoft.com/office/drawing/2014/main" id="{2746739E-C87E-4DB1-801B-680846D10A56}"/>
                </a:ext>
              </a:extLst>
            </p:cNvPr>
            <p:cNvCxnSpPr>
              <a:cxnSpLocks/>
            </p:cNvCxnSpPr>
            <p:nvPr/>
          </p:nvCxnSpPr>
          <p:spPr>
            <a:xfrm>
              <a:off x="444616" y="3565321"/>
              <a:ext cx="0" cy="278834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diritto 17">
              <a:extLst>
                <a:ext uri="{FF2B5EF4-FFF2-40B4-BE49-F238E27FC236}">
                  <a16:creationId xmlns:a16="http://schemas.microsoft.com/office/drawing/2014/main" id="{E677BDE5-08E0-4030-8991-875E7381BE38}"/>
                </a:ext>
              </a:extLst>
            </p:cNvPr>
            <p:cNvCxnSpPr>
              <a:cxnSpLocks/>
            </p:cNvCxnSpPr>
            <p:nvPr/>
          </p:nvCxnSpPr>
          <p:spPr>
            <a:xfrm>
              <a:off x="399372" y="3565321"/>
              <a:ext cx="90487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ttore diritto 19">
              <a:extLst>
                <a:ext uri="{FF2B5EF4-FFF2-40B4-BE49-F238E27FC236}">
                  <a16:creationId xmlns:a16="http://schemas.microsoft.com/office/drawing/2014/main" id="{8D629FC7-D06E-4B7F-969C-7026582A975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44616" y="6353667"/>
              <a:ext cx="752588" cy="0"/>
            </a:xfrm>
            <a:prstGeom prst="line">
              <a:avLst/>
            </a:prstGeom>
            <a:ln w="28575">
              <a:solidFill>
                <a:schemeClr val="tx1"/>
              </a:solidFill>
              <a:headEnd type="stealth"/>
              <a:tailEnd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ttangolo 23">
                <a:extLst>
                  <a:ext uri="{FF2B5EF4-FFF2-40B4-BE49-F238E27FC236}">
                    <a16:creationId xmlns:a16="http://schemas.microsoft.com/office/drawing/2014/main" id="{FEC55922-5E0F-4615-9FD8-58E00549049A}"/>
                  </a:ext>
                </a:extLst>
              </p:cNvPr>
              <p:cNvSpPr/>
              <p:nvPr/>
            </p:nvSpPr>
            <p:spPr>
              <a:xfrm>
                <a:off x="1197281" y="5972127"/>
                <a:ext cx="4241289" cy="7143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  <m:sup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bSup>
                      <m:r>
                        <a:rPr lang="it-IT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  <m:sup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−1)</m:t>
                              </m:r>
                            </m:sup>
                          </m:sSubSup>
                          <m:sSup>
                            <m:sSup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it-IT" b="0" i="0" smtClean="0">
                                  <a:latin typeface="Cambria Math" panose="02040503050406030204" pitchFamily="18" charset="0"/>
                                </a:rPr>
                                <m:t>err</m:t>
                              </m:r>
                            </m:e>
                            <m:sup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−2)</m:t>
                              </m:r>
                            </m:sup>
                          </m:sSup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  <m:sup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−2)</m:t>
                              </m:r>
                            </m:sup>
                          </m:sSubSup>
                          <m:sSup>
                            <m:sSup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it-IT" b="0" i="0" smtClean="0">
                                  <a:latin typeface="Cambria Math" panose="02040503050406030204" pitchFamily="18" charset="0"/>
                                </a:rPr>
                                <m:t>err</m:t>
                              </m:r>
                            </m:e>
                            <m:sup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−1)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it-IT" b="0" i="0" smtClean="0">
                                  <a:latin typeface="Cambria Math" panose="02040503050406030204" pitchFamily="18" charset="0"/>
                                </a:rPr>
                                <m:t>err</m:t>
                              </m:r>
                            </m:e>
                            <m:sup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−2)</m:t>
                              </m:r>
                            </m:sup>
                          </m:sSup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it-IT" b="0" i="0" smtClean="0">
                                  <a:latin typeface="Cambria Math" panose="02040503050406030204" pitchFamily="18" charset="0"/>
                                </a:rPr>
                                <m:t>err</m:t>
                              </m:r>
                            </m:e>
                            <m:sup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−1)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24" name="Rettangolo 23">
                <a:extLst>
                  <a:ext uri="{FF2B5EF4-FFF2-40B4-BE49-F238E27FC236}">
                    <a16:creationId xmlns:a16="http://schemas.microsoft.com/office/drawing/2014/main" id="{FEC55922-5E0F-4615-9FD8-58E00549049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7281" y="5972127"/>
                <a:ext cx="4241289" cy="71436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110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sellaDiTesto 1">
                <a:extLst>
                  <a:ext uri="{FF2B5EF4-FFF2-40B4-BE49-F238E27FC236}">
                    <a16:creationId xmlns:a16="http://schemas.microsoft.com/office/drawing/2014/main" id="{EBA7E1B4-5806-4BC9-A578-C8610277558A}"/>
                  </a:ext>
                </a:extLst>
              </p:cNvPr>
              <p:cNvSpPr txBox="1"/>
              <p:nvPr/>
            </p:nvSpPr>
            <p:spPr>
              <a:xfrm>
                <a:off x="696000" y="180000"/>
                <a:ext cx="8813760" cy="16751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2700" algn="just">
                  <a:lnSpc>
                    <a:spcPct val="100000"/>
                  </a:lnSpc>
                  <a:spcBef>
                    <a:spcPts val="100"/>
                  </a:spcBef>
                </a:pPr>
                <a:r>
                  <a:rPr lang="it-IT" sz="20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Caso a)</a:t>
                </a:r>
                <a:r>
                  <a:rPr lang="it-IT" sz="2000" spc="-15" dirty="0">
                    <a:latin typeface="Arial" panose="020B0604020202020204" pitchFamily="34" charset="0"/>
                    <a:cs typeface="Arial" panose="020B0604020202020204" pitchFamily="34" charset="0"/>
                  </a:rPr>
                  <a:t> ii.</a:t>
                </a:r>
                <a:r>
                  <a:rPr lang="it-IT" sz="20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it-IT" sz="2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𝑞</m:t>
                        </m:r>
                      </m:num>
                      <m:den>
                        <m:sSub>
                          <m:sSubPr>
                            <m:ctrlPr>
                              <a:rPr lang="it-IT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it-IT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it-IT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𝑝</m:t>
                            </m:r>
                          </m:sub>
                        </m:sSub>
                        <m:sSub>
                          <m:sSubPr>
                            <m:ctrlPr>
                              <a:rPr lang="it-IT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it-IT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it-IT" sz="20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01</m:t>
                            </m:r>
                          </m:sub>
                        </m:sSub>
                      </m:den>
                    </m:f>
                    <m:r>
                      <a:rPr lang="it-IT" sz="20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=0.</m:t>
                    </m:r>
                    <m:r>
                      <a:rPr lang="it-IT" sz="2000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15    →   </m:t>
                    </m:r>
                    <m:f>
                      <m:fPr>
                        <m:ctrlPr>
                          <a:rPr lang="it-IT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it-IT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it-IT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it-IT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05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it-IT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it-IT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it-IT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02</m:t>
                            </m:r>
                          </m:sub>
                        </m:sSub>
                      </m:den>
                    </m:f>
                    <m:r>
                      <a:rPr lang="it-IT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=1+0.15=1.15</m:t>
                    </m:r>
                  </m:oMath>
                </a14:m>
                <a:r>
                  <a:rPr lang="it-IT" sz="2000" spc="-15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it-IT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𝑝</m:t>
                        </m:r>
                      </m:e>
                      <m:sub>
                        <m:r>
                          <a:rPr lang="it-IT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sub>
                    </m:sSub>
                    <m:r>
                      <a:rPr lang="it-IT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it-IT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60</m:t>
                    </m:r>
                    <m:r>
                      <a:rPr lang="it-IT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it-IT" sz="20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kPa</m:t>
                    </m:r>
                  </m:oMath>
                </a14:m>
                <a:endParaRPr lang="it-IT" sz="2000" b="0" dirty="0">
                  <a:cs typeface="Arial" panose="020B0604020202020204" pitchFamily="34" charset="0"/>
                </a:endParaRPr>
              </a:p>
              <a:p>
                <a:pPr marL="12700" algn="just">
                  <a:lnSpc>
                    <a:spcPct val="100000"/>
                  </a:lnSpc>
                  <a:spcBef>
                    <a:spcPts val="1200"/>
                  </a:spcBef>
                </a:pPr>
                <a:r>
                  <a:rPr lang="it-IT" sz="2000" spc="-15" dirty="0">
                    <a:latin typeface="Arial" panose="020B0604020202020204" pitchFamily="34" charset="0"/>
                    <a:cs typeface="Arial" panose="020B0604020202020204" pitchFamily="34" charset="0"/>
                  </a:rPr>
                  <a:t>È presente un’onda d’urto nel divergente 1-2. In questo caso al contrario di quello che succedeva nel moto alla Fanno e per ugello convergente divergente si deve procedere per tentativi.</a:t>
                </a:r>
              </a:p>
            </p:txBody>
          </p:sp>
        </mc:Choice>
        <mc:Fallback xmlns="">
          <p:sp>
            <p:nvSpPr>
              <p:cNvPr id="2" name="CasellaDiTesto 1">
                <a:extLst>
                  <a:ext uri="{FF2B5EF4-FFF2-40B4-BE49-F238E27FC236}">
                    <a16:creationId xmlns:a16="http://schemas.microsoft.com/office/drawing/2014/main" id="{EBA7E1B4-5806-4BC9-A578-C861027755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000" y="180000"/>
                <a:ext cx="8813760" cy="1675139"/>
              </a:xfrm>
              <a:prstGeom prst="rect">
                <a:avLst/>
              </a:prstGeom>
              <a:blipFill>
                <a:blip r:embed="rId2"/>
                <a:stretch>
                  <a:fillRect l="-553" r="-761" b="-6204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547ECFD9-1DBE-4731-89D2-CA6288859671}"/>
              </a:ext>
            </a:extLst>
          </p:cNvPr>
          <p:cNvSpPr txBox="1"/>
          <p:nvPr/>
        </p:nvSpPr>
        <p:spPr>
          <a:xfrm>
            <a:off x="725368" y="1756234"/>
            <a:ext cx="7033087" cy="743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algn="just">
              <a:lnSpc>
                <a:spcPct val="110000"/>
              </a:lnSpc>
              <a:spcAft>
                <a:spcPts val="600"/>
              </a:spcAft>
            </a:pPr>
            <a:r>
              <a:rPr lang="it-IT" sz="2000" spc="-15" dirty="0">
                <a:latin typeface="Arial" panose="020B0604020202020204" pitchFamily="34" charset="0"/>
                <a:cs typeface="Arial" panose="020B0604020202020204" pitchFamily="34" charset="0"/>
              </a:rPr>
              <a:t>Avendo già trovato i punti N e Z si può immediatamente applicare il metodo di falsa posizione.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ttangolo 27">
                <a:extLst>
                  <a:ext uri="{FF2B5EF4-FFF2-40B4-BE49-F238E27FC236}">
                    <a16:creationId xmlns:a16="http://schemas.microsoft.com/office/drawing/2014/main" id="{6697B675-9FDC-45BD-B889-CFDC70AE3030}"/>
                  </a:ext>
                </a:extLst>
              </p:cNvPr>
              <p:cNvSpPr/>
              <p:nvPr/>
            </p:nvSpPr>
            <p:spPr>
              <a:xfrm>
                <a:off x="629485" y="2416626"/>
                <a:ext cx="8914107" cy="9058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it-IT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mPr>
                      <m:mr>
                        <m:e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𝑍</m:t>
                              </m:r>
                            </m:sub>
                          </m:sSub>
                          <m:r>
                            <a:rPr lang="it-IT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=0.335,</m:t>
                          </m:r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𝑍</m:t>
                              </m:r>
                            </m:sub>
                          </m:sSub>
                          <m:r>
                            <a:rPr lang="it-IT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=91.60 </m:t>
                          </m:r>
                          <m:r>
                            <a:rPr lang="it-IT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𝑘𝑃𝑎</m:t>
                          </m:r>
                        </m:e>
                      </m:mr>
                      <m:mr>
                        <m:e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𝑁</m:t>
                              </m:r>
                            </m:sub>
                          </m:sSub>
                          <m:r>
                            <a:rPr lang="it-IT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=0.652,</m:t>
                          </m:r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𝑍</m:t>
                              </m:r>
                            </m:sub>
                          </m:sSub>
                          <m:r>
                            <a:rPr lang="it-IT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=45.69 </m:t>
                          </m:r>
                          <m:r>
                            <a:rPr lang="it-IT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𝑘𝑃𝑎</m:t>
                          </m:r>
                          <m:r>
                            <m:rPr>
                              <m:nor/>
                            </m:rPr>
                            <a:rPr lang="it-IT" sz="20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</m:e>
                      </m:mr>
                    </m:m>
                    <m:r>
                      <a:rPr lang="it-IT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→</m:t>
                    </m:r>
                  </m:oMath>
                </a14:m>
                <a:r>
                  <a:rPr lang="it-IT" sz="20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it-IT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mPr>
                      <m:mr>
                        <m:e>
                          <m:sSubSup>
                            <m:sSubSup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SupPr>
                            <m:e>
                              <m:r>
                                <m:rPr>
                                  <m:brk m:alnAt="7"/>
                                </m:r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m:rPr>
                                  <m:brk m:alnAt="7"/>
                                </m:r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(</m:t>
                              </m:r>
                              <m:r>
                                <m:rPr>
                                  <m:brk m:alnAt="7"/>
                                </m:r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−2)</m:t>
                              </m:r>
                            </m:sup>
                          </m:sSubSup>
                          <m:r>
                            <m:rPr>
                              <m:brk m:alnAt="7"/>
                            </m:rPr>
                            <a:rPr lang="it-IT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7"/>
                                </m:r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m:rPr>
                                  <m:brk m:alnAt="7"/>
                                </m:r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𝐵</m:t>
                              </m:r>
                            </m:sub>
                          </m:sSub>
                          <m:r>
                            <m:rPr>
                              <m:brk m:alnAt="7"/>
                            </m:rPr>
                            <a:rPr lang="it-IT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  <m:r>
                            <a:rPr lang="it-IT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1, </m:t>
                          </m:r>
                          <m:sSup>
                            <m:sSupPr>
                              <m:ctrlPr>
                                <a:rPr lang="it-IT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it-IT" sz="2000">
                                  <a:latin typeface="Cambria Math" panose="02040503050406030204" pitchFamily="18" charset="0"/>
                                </a:rPr>
                                <m:t>err</m:t>
                              </m:r>
                            </m:e>
                            <m:sup>
                              <m:r>
                                <a:rPr lang="it-IT" sz="20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it-IT" sz="20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it-IT" sz="2000" i="1">
                                  <a:latin typeface="Cambria Math" panose="02040503050406030204" pitchFamily="18" charset="0"/>
                                </a:rPr>
                                <m:t>−2)</m:t>
                              </m:r>
                            </m:sup>
                          </m:sSup>
                          <m:r>
                            <a:rPr lang="it-IT" sz="20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it-IT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0.5367 </m:t>
                          </m:r>
                          <m:r>
                            <a:rPr lang="it-IT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𝑘𝑃𝑎</m:t>
                          </m:r>
                        </m:e>
                      </m:mr>
                      <m:mr>
                        <m:e>
                          <m:sSubSup>
                            <m:sSubSup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SupPr>
                            <m:e>
                              <m:r>
                                <m:rPr>
                                  <m:brk m:alnAt="7"/>
                                </m:r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m:rPr>
                                  <m:brk m:alnAt="7"/>
                                </m:r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(</m:t>
                              </m:r>
                              <m:r>
                                <m:rPr>
                                  <m:brk m:alnAt="7"/>
                                </m:r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−1)</m:t>
                              </m:r>
                            </m:sup>
                          </m:sSubSup>
                          <m:r>
                            <m:rPr>
                              <m:brk m:alnAt="7"/>
                            </m:rPr>
                            <a:rPr lang="it-IT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𝑋</m:t>
                              </m:r>
                            </m:sub>
                          </m:sSub>
                          <m:r>
                            <a:rPr lang="it-IT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=2.197, </m:t>
                          </m:r>
                          <m:sSup>
                            <m:sSupPr>
                              <m:ctrlPr>
                                <a:rPr lang="it-IT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it-IT" sz="2000">
                                  <a:latin typeface="Cambria Math" panose="02040503050406030204" pitchFamily="18" charset="0"/>
                                </a:rPr>
                                <m:t>err</m:t>
                              </m:r>
                            </m:e>
                            <m:sup>
                              <m:r>
                                <a:rPr lang="it-IT" sz="20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it-IT" sz="20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it-IT" sz="2000" i="1">
                                  <a:latin typeface="Cambria Math" panose="02040503050406030204" pitchFamily="18" charset="0"/>
                                </a:rPr>
                                <m:t>−1)</m:t>
                              </m:r>
                            </m:sup>
                          </m:sSup>
                          <m:r>
                            <a:rPr lang="it-IT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=−.2390 </m:t>
                          </m:r>
                          <m:r>
                            <a:rPr lang="it-IT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𝑘𝑃𝑎</m:t>
                          </m:r>
                        </m:e>
                      </m:mr>
                    </m:m>
                  </m:oMath>
                </a14:m>
                <a:endParaRPr lang="it-IT" sz="200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8" name="Rettangolo 27">
                <a:extLst>
                  <a:ext uri="{FF2B5EF4-FFF2-40B4-BE49-F238E27FC236}">
                    <a16:creationId xmlns:a16="http://schemas.microsoft.com/office/drawing/2014/main" id="{6697B675-9FDC-45BD-B889-CFDC70AE303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485" y="2416626"/>
                <a:ext cx="8914107" cy="90582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E0E70EBC-78D7-436E-9332-F4BAE8C7CAB1}"/>
              </a:ext>
            </a:extLst>
          </p:cNvPr>
          <p:cNvSpPr txBox="1"/>
          <p:nvPr/>
        </p:nvSpPr>
        <p:spPr>
          <a:xfrm>
            <a:off x="695999" y="3136612"/>
            <a:ext cx="989926" cy="404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algn="just">
              <a:lnSpc>
                <a:spcPct val="110000"/>
              </a:lnSpc>
              <a:spcAft>
                <a:spcPts val="600"/>
              </a:spcAft>
            </a:pPr>
            <a:r>
              <a:rPr lang="it-IT" sz="2000" spc="-15" dirty="0">
                <a:latin typeface="Arial" panose="020B0604020202020204" pitchFamily="34" charset="0"/>
                <a:cs typeface="Arial" panose="020B0604020202020204" pitchFamily="34" charset="0"/>
              </a:rPr>
              <a:t>da cui: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ttangolo 29">
                <a:extLst>
                  <a:ext uri="{FF2B5EF4-FFF2-40B4-BE49-F238E27FC236}">
                    <a16:creationId xmlns:a16="http://schemas.microsoft.com/office/drawing/2014/main" id="{49ED1E32-EBCF-4C57-8508-67BAA3C2929E}"/>
                  </a:ext>
                </a:extLst>
              </p:cNvPr>
              <p:cNvSpPr/>
              <p:nvPr/>
            </p:nvSpPr>
            <p:spPr>
              <a:xfrm>
                <a:off x="1542872" y="3229076"/>
                <a:ext cx="4942187" cy="7720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it-IT" sz="20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it-IT" sz="2000" i="1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it-IT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it-IT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it-IT" sz="2000" i="1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bSup>
                      <m:r>
                        <a:rPr lang="it-IT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it-IT" sz="20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it-IT" sz="20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it-IT" sz="20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it-IT" sz="2000" i="1">
                                  <a:latin typeface="Cambria Math" panose="02040503050406030204" pitchFamily="18" charset="0"/>
                                </a:rPr>
                                <m:t>−1)</m:t>
                              </m:r>
                            </m:sup>
                          </m:sSubSup>
                          <m:sSup>
                            <m:sSupPr>
                              <m:ctrlPr>
                                <a:rPr lang="it-IT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it-IT" sz="2000">
                                  <a:latin typeface="Cambria Math" panose="02040503050406030204" pitchFamily="18" charset="0"/>
                                </a:rPr>
                                <m:t>err</m:t>
                              </m:r>
                            </m:e>
                            <m:sup>
                              <m:r>
                                <a:rPr lang="it-IT" sz="20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it-IT" sz="20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it-IT" sz="2000" i="1">
                                  <a:latin typeface="Cambria Math" panose="02040503050406030204" pitchFamily="18" charset="0"/>
                                </a:rPr>
                                <m:t>−2)</m:t>
                              </m:r>
                            </m:sup>
                          </m:sSup>
                          <m:r>
                            <a:rPr lang="it-IT" sz="20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it-IT" sz="20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it-IT" sz="20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it-IT" sz="20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it-IT" sz="2000" i="1">
                                  <a:latin typeface="Cambria Math" panose="02040503050406030204" pitchFamily="18" charset="0"/>
                                </a:rPr>
                                <m:t>−2)</m:t>
                              </m:r>
                            </m:sup>
                          </m:sSubSup>
                          <m:sSup>
                            <m:sSupPr>
                              <m:ctrlPr>
                                <a:rPr lang="it-IT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it-IT" sz="2000">
                                  <a:latin typeface="Cambria Math" panose="02040503050406030204" pitchFamily="18" charset="0"/>
                                </a:rPr>
                                <m:t>err</m:t>
                              </m:r>
                            </m:e>
                            <m:sup>
                              <m:r>
                                <a:rPr lang="it-IT" sz="20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it-IT" sz="20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it-IT" sz="2000" i="1">
                                  <a:latin typeface="Cambria Math" panose="02040503050406030204" pitchFamily="18" charset="0"/>
                                </a:rPr>
                                <m:t>−1)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it-IT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it-IT" sz="2000">
                                  <a:latin typeface="Cambria Math" panose="02040503050406030204" pitchFamily="18" charset="0"/>
                                </a:rPr>
                                <m:t>err</m:t>
                              </m:r>
                            </m:e>
                            <m:sup>
                              <m:r>
                                <a:rPr lang="it-IT" sz="20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it-IT" sz="20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it-IT" sz="2000" i="1">
                                  <a:latin typeface="Cambria Math" panose="02040503050406030204" pitchFamily="18" charset="0"/>
                                </a:rPr>
                                <m:t>−2)</m:t>
                              </m:r>
                            </m:sup>
                          </m:sSup>
                          <m:r>
                            <a:rPr lang="it-IT" sz="20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it-IT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it-IT" sz="2000">
                                  <a:latin typeface="Cambria Math" panose="02040503050406030204" pitchFamily="18" charset="0"/>
                                </a:rPr>
                                <m:t>err</m:t>
                              </m:r>
                            </m:e>
                            <m:sup>
                              <m:r>
                                <a:rPr lang="it-IT" sz="20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it-IT" sz="20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it-IT" sz="2000" i="1">
                                  <a:latin typeface="Cambria Math" panose="02040503050406030204" pitchFamily="18" charset="0"/>
                                </a:rPr>
                                <m:t>−1)</m:t>
                              </m:r>
                            </m:sup>
                          </m:sSup>
                        </m:den>
                      </m:f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30" name="Rettangolo 29">
                <a:extLst>
                  <a:ext uri="{FF2B5EF4-FFF2-40B4-BE49-F238E27FC236}">
                    <a16:creationId xmlns:a16="http://schemas.microsoft.com/office/drawing/2014/main" id="{49ED1E32-EBCF-4C57-8508-67BAA3C292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2872" y="3229076"/>
                <a:ext cx="4942187" cy="77200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ttangolo 30">
                <a:extLst>
                  <a:ext uri="{FF2B5EF4-FFF2-40B4-BE49-F238E27FC236}">
                    <a16:creationId xmlns:a16="http://schemas.microsoft.com/office/drawing/2014/main" id="{5B0C03F2-AA1B-4834-921A-FF0051BB451F}"/>
                  </a:ext>
                </a:extLst>
              </p:cNvPr>
              <p:cNvSpPr/>
              <p:nvPr/>
            </p:nvSpPr>
            <p:spPr>
              <a:xfrm>
                <a:off x="6259382" y="3505741"/>
                <a:ext cx="86594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1.824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31" name="Rettangolo 30">
                <a:extLst>
                  <a:ext uri="{FF2B5EF4-FFF2-40B4-BE49-F238E27FC236}">
                    <a16:creationId xmlns:a16="http://schemas.microsoft.com/office/drawing/2014/main" id="{5B0C03F2-AA1B-4834-921A-FF0051BB45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9382" y="3505741"/>
                <a:ext cx="865943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ttangolo 31">
                <a:extLst>
                  <a:ext uri="{FF2B5EF4-FFF2-40B4-BE49-F238E27FC236}">
                    <a16:creationId xmlns:a16="http://schemas.microsoft.com/office/drawing/2014/main" id="{90DF529A-C859-4D1F-881A-644A581133D6}"/>
                  </a:ext>
                </a:extLst>
              </p:cNvPr>
              <p:cNvSpPr/>
              <p:nvPr/>
            </p:nvSpPr>
            <p:spPr>
              <a:xfrm>
                <a:off x="768551" y="4083431"/>
                <a:ext cx="152343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𝑀</m:t>
                          </m:r>
                        </m:e>
                        <m:sub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=1.824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32" name="Rettangolo 31">
                <a:extLst>
                  <a:ext uri="{FF2B5EF4-FFF2-40B4-BE49-F238E27FC236}">
                    <a16:creationId xmlns:a16="http://schemas.microsoft.com/office/drawing/2014/main" id="{90DF529A-C859-4D1F-881A-644A581133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551" y="4083431"/>
                <a:ext cx="1523430" cy="400110"/>
              </a:xfrm>
              <a:prstGeom prst="rect">
                <a:avLst/>
              </a:prstGeom>
              <a:blipFill>
                <a:blip r:embed="rId6"/>
                <a:stretch>
                  <a:fillRect b="-1538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Connettore 2 32">
            <a:extLst>
              <a:ext uri="{FF2B5EF4-FFF2-40B4-BE49-F238E27FC236}">
                <a16:creationId xmlns:a16="http://schemas.microsoft.com/office/drawing/2014/main" id="{1F36A9B6-CE9C-4D65-8A4D-32D84CDDA6B5}"/>
              </a:ext>
            </a:extLst>
          </p:cNvPr>
          <p:cNvCxnSpPr>
            <a:cxnSpLocks/>
          </p:cNvCxnSpPr>
          <p:nvPr/>
        </p:nvCxnSpPr>
        <p:spPr>
          <a:xfrm>
            <a:off x="2471057" y="4414668"/>
            <a:ext cx="792562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ttangolo 33">
            <a:extLst>
              <a:ext uri="{FF2B5EF4-FFF2-40B4-BE49-F238E27FC236}">
                <a16:creationId xmlns:a16="http://schemas.microsoft.com/office/drawing/2014/main" id="{D6D19395-34C8-4034-9701-EB0821EE5177}"/>
              </a:ext>
            </a:extLst>
          </p:cNvPr>
          <p:cNvSpPr/>
          <p:nvPr/>
        </p:nvSpPr>
        <p:spPr>
          <a:xfrm>
            <a:off x="2455986" y="4019692"/>
            <a:ext cx="7841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NSW</a:t>
            </a: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ttangolo 35">
                <a:extLst>
                  <a:ext uri="{FF2B5EF4-FFF2-40B4-BE49-F238E27FC236}">
                    <a16:creationId xmlns:a16="http://schemas.microsoft.com/office/drawing/2014/main" id="{B9970678-9332-4B63-A140-A6C277E0737C}"/>
                  </a:ext>
                </a:extLst>
              </p:cNvPr>
              <p:cNvSpPr/>
              <p:nvPr/>
            </p:nvSpPr>
            <p:spPr>
              <a:xfrm>
                <a:off x="3416086" y="4019692"/>
                <a:ext cx="869149" cy="66973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0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36" name="Rettangolo 35">
                <a:extLst>
                  <a:ext uri="{FF2B5EF4-FFF2-40B4-BE49-F238E27FC236}">
                    <a16:creationId xmlns:a16="http://schemas.microsoft.com/office/drawing/2014/main" id="{B9970678-9332-4B63-A140-A6C277E0737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6086" y="4019692"/>
                <a:ext cx="869149" cy="66973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ttangolo 36">
                <a:extLst>
                  <a:ext uri="{FF2B5EF4-FFF2-40B4-BE49-F238E27FC236}">
                    <a16:creationId xmlns:a16="http://schemas.microsoft.com/office/drawing/2014/main" id="{FAA029DC-EB6C-492A-9DEF-E9C4EA6D48EF}"/>
                  </a:ext>
                </a:extLst>
              </p:cNvPr>
              <p:cNvSpPr/>
              <p:nvPr/>
            </p:nvSpPr>
            <p:spPr>
              <a:xfrm>
                <a:off x="4206893" y="4125190"/>
                <a:ext cx="1008609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0.802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37" name="Rettangolo 36">
                <a:extLst>
                  <a:ext uri="{FF2B5EF4-FFF2-40B4-BE49-F238E27FC236}">
                    <a16:creationId xmlns:a16="http://schemas.microsoft.com/office/drawing/2014/main" id="{FAA029DC-EB6C-492A-9DEF-E9C4EA6D48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6893" y="4125190"/>
                <a:ext cx="1008609" cy="4001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ttangolo 37">
                <a:extLst>
                  <a:ext uri="{FF2B5EF4-FFF2-40B4-BE49-F238E27FC236}">
                    <a16:creationId xmlns:a16="http://schemas.microsoft.com/office/drawing/2014/main" id="{EB908A10-D1DE-4CA8-BCD1-9D5555857E09}"/>
                  </a:ext>
                </a:extLst>
              </p:cNvPr>
              <p:cNvSpPr/>
              <p:nvPr/>
            </p:nvSpPr>
            <p:spPr>
              <a:xfrm>
                <a:off x="5151406" y="3989522"/>
                <a:ext cx="2750561" cy="7335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4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Sup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4</m:t>
                              </m:r>
                            </m:sub>
                            <m:sup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∗</m:t>
                              </m:r>
                            </m:sup>
                          </m:sSubSup>
                        </m:den>
                      </m:f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4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Sup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4</m:t>
                              </m:r>
                            </m:sub>
                            <m:sup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∗</m:t>
                              </m:r>
                            </m:sup>
                          </m:sSubSup>
                        </m:den>
                      </m:f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it-IT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4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it-IT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02</m:t>
                              </m:r>
                            </m:sub>
                          </m:sSub>
                        </m:den>
                      </m:f>
                      <m:r>
                        <a:rPr lang="it-IT" sz="20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38" name="Rettangolo 37">
                <a:extLst>
                  <a:ext uri="{FF2B5EF4-FFF2-40B4-BE49-F238E27FC236}">
                    <a16:creationId xmlns:a16="http://schemas.microsoft.com/office/drawing/2014/main" id="{EB908A10-D1DE-4CA8-BCD1-9D5555857E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1406" y="3989522"/>
                <a:ext cx="2750561" cy="73353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ttangolo 38">
                <a:extLst>
                  <a:ext uri="{FF2B5EF4-FFF2-40B4-BE49-F238E27FC236}">
                    <a16:creationId xmlns:a16="http://schemas.microsoft.com/office/drawing/2014/main" id="{F854267F-1733-48C5-9564-85A19135DF64}"/>
                  </a:ext>
                </a:extLst>
              </p:cNvPr>
              <p:cNvSpPr/>
              <p:nvPr/>
            </p:nvSpPr>
            <p:spPr>
              <a:xfrm>
                <a:off x="7710903" y="4168869"/>
                <a:ext cx="79541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it-IT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1.60</m:t>
                    </m:r>
                  </m:oMath>
                </a14:m>
                <a:r>
                  <a:rPr lang="it-IT" sz="2000" dirty="0"/>
                  <a:t>4</a:t>
                </a:r>
              </a:p>
            </p:txBody>
          </p:sp>
        </mc:Choice>
        <mc:Fallback xmlns="">
          <p:sp>
            <p:nvSpPr>
              <p:cNvPr id="39" name="Rettangolo 38">
                <a:extLst>
                  <a:ext uri="{FF2B5EF4-FFF2-40B4-BE49-F238E27FC236}">
                    <a16:creationId xmlns:a16="http://schemas.microsoft.com/office/drawing/2014/main" id="{F854267F-1733-48C5-9564-85A19135DF6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0903" y="4168869"/>
                <a:ext cx="795411" cy="400110"/>
              </a:xfrm>
              <a:prstGeom prst="rect">
                <a:avLst/>
              </a:prstGeom>
              <a:blipFill>
                <a:blip r:embed="rId10"/>
                <a:stretch>
                  <a:fillRect t="-9091" r="-6923" b="-25758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ttangolo 39">
                <a:extLst>
                  <a:ext uri="{FF2B5EF4-FFF2-40B4-BE49-F238E27FC236}">
                    <a16:creationId xmlns:a16="http://schemas.microsoft.com/office/drawing/2014/main" id="{F8DB4E6E-B893-4054-86A1-7D95EA04CD66}"/>
                  </a:ext>
                </a:extLst>
              </p:cNvPr>
              <p:cNvSpPr/>
              <p:nvPr/>
            </p:nvSpPr>
            <p:spPr>
              <a:xfrm>
                <a:off x="768551" y="5052095"/>
                <a:ext cx="1482329" cy="7335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0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4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Sup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4</m:t>
                              </m:r>
                            </m:sub>
                            <m:sup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∗</m:t>
                              </m:r>
                            </m:sup>
                          </m:sSubSup>
                        </m:den>
                      </m:f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it-IT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1.60</m:t>
                      </m:r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4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40" name="Rettangolo 39">
                <a:extLst>
                  <a:ext uri="{FF2B5EF4-FFF2-40B4-BE49-F238E27FC236}">
                    <a16:creationId xmlns:a16="http://schemas.microsoft.com/office/drawing/2014/main" id="{F8DB4E6E-B893-4054-86A1-7D95EA04CD6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551" y="5052095"/>
                <a:ext cx="1482329" cy="73353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Connettore 2 44">
            <a:extLst>
              <a:ext uri="{FF2B5EF4-FFF2-40B4-BE49-F238E27FC236}">
                <a16:creationId xmlns:a16="http://schemas.microsoft.com/office/drawing/2014/main" id="{31F927D7-E479-42F3-A314-1A6C6BAE2473}"/>
              </a:ext>
            </a:extLst>
          </p:cNvPr>
          <p:cNvCxnSpPr>
            <a:cxnSpLocks/>
          </p:cNvCxnSpPr>
          <p:nvPr/>
        </p:nvCxnSpPr>
        <p:spPr>
          <a:xfrm>
            <a:off x="2321678" y="5421359"/>
            <a:ext cx="792562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ttangolo 45">
            <a:extLst>
              <a:ext uri="{FF2B5EF4-FFF2-40B4-BE49-F238E27FC236}">
                <a16:creationId xmlns:a16="http://schemas.microsoft.com/office/drawing/2014/main" id="{2A74BF81-CF56-4526-A1C9-967AA0899F3C}"/>
              </a:ext>
            </a:extLst>
          </p:cNvPr>
          <p:cNvSpPr/>
          <p:nvPr/>
        </p:nvSpPr>
        <p:spPr>
          <a:xfrm>
            <a:off x="2420407" y="5026383"/>
            <a:ext cx="6254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ISO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ttangolo 46">
                <a:extLst>
                  <a:ext uri="{FF2B5EF4-FFF2-40B4-BE49-F238E27FC236}">
                    <a16:creationId xmlns:a16="http://schemas.microsoft.com/office/drawing/2014/main" id="{EF247A86-E973-485E-A132-BA00C5D0D0F7}"/>
                  </a:ext>
                </a:extLst>
              </p:cNvPr>
              <p:cNvSpPr/>
              <p:nvPr/>
            </p:nvSpPr>
            <p:spPr>
              <a:xfrm>
                <a:off x="2186788" y="5517374"/>
                <a:ext cx="106234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it-IT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𝑀</m:t>
                      </m:r>
                      <m:r>
                        <a:rPr lang="it-IT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&lt;1)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47" name="Rettangolo 46">
                <a:extLst>
                  <a:ext uri="{FF2B5EF4-FFF2-40B4-BE49-F238E27FC236}">
                    <a16:creationId xmlns:a16="http://schemas.microsoft.com/office/drawing/2014/main" id="{EF247A86-E973-485E-A132-BA00C5D0D0F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6788" y="5517374"/>
                <a:ext cx="1062342" cy="369332"/>
              </a:xfrm>
              <a:prstGeom prst="rect">
                <a:avLst/>
              </a:prstGeom>
              <a:blipFill>
                <a:blip r:embed="rId12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ttangolo 50">
                <a:extLst>
                  <a:ext uri="{FF2B5EF4-FFF2-40B4-BE49-F238E27FC236}">
                    <a16:creationId xmlns:a16="http://schemas.microsoft.com/office/drawing/2014/main" id="{C7949A2D-B9DE-4EEC-9166-813772A6CE01}"/>
                  </a:ext>
                </a:extLst>
              </p:cNvPr>
              <p:cNvSpPr/>
              <p:nvPr/>
            </p:nvSpPr>
            <p:spPr>
              <a:xfrm>
                <a:off x="3385008" y="4813369"/>
                <a:ext cx="82862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it-IT" sz="20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𝑀</m:t>
                          </m:r>
                        </m:e>
                        <m:sub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4</m:t>
                          </m:r>
                        </m:sub>
                      </m:sSub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51" name="Rettangolo 50">
                <a:extLst>
                  <a:ext uri="{FF2B5EF4-FFF2-40B4-BE49-F238E27FC236}">
                    <a16:creationId xmlns:a16="http://schemas.microsoft.com/office/drawing/2014/main" id="{C7949A2D-B9DE-4EEC-9166-813772A6CE0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5008" y="4813369"/>
                <a:ext cx="828625" cy="40011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ttangolo 51">
                <a:extLst>
                  <a:ext uri="{FF2B5EF4-FFF2-40B4-BE49-F238E27FC236}">
                    <a16:creationId xmlns:a16="http://schemas.microsoft.com/office/drawing/2014/main" id="{E5B69636-FF8A-4B25-98C9-10B0995B1944}"/>
                  </a:ext>
                </a:extLst>
              </p:cNvPr>
              <p:cNvSpPr/>
              <p:nvPr/>
            </p:nvSpPr>
            <p:spPr>
              <a:xfrm>
                <a:off x="4136610" y="4813369"/>
                <a:ext cx="1008609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0.396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52" name="Rettangolo 51">
                <a:extLst>
                  <a:ext uri="{FF2B5EF4-FFF2-40B4-BE49-F238E27FC236}">
                    <a16:creationId xmlns:a16="http://schemas.microsoft.com/office/drawing/2014/main" id="{E5B69636-FF8A-4B25-98C9-10B0995B194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6610" y="4813369"/>
                <a:ext cx="1008609" cy="40011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ttangolo 52">
                <a:extLst>
                  <a:ext uri="{FF2B5EF4-FFF2-40B4-BE49-F238E27FC236}">
                    <a16:creationId xmlns:a16="http://schemas.microsoft.com/office/drawing/2014/main" id="{FD299D30-DA47-40CD-9FA1-A8C8327709F8}"/>
                  </a:ext>
                </a:extLst>
              </p:cNvPr>
              <p:cNvSpPr/>
              <p:nvPr/>
            </p:nvSpPr>
            <p:spPr>
              <a:xfrm>
                <a:off x="6015169" y="4806227"/>
                <a:ext cx="859338" cy="13130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4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∗</m:t>
                              </m:r>
                            </m:sup>
                          </m:sSup>
                        </m:den>
                      </m:f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b="0" dirty="0"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4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Sup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∗</m:t>
                              </m:r>
                            </m:sup>
                          </m:sSubSup>
                        </m:den>
                      </m:f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53" name="Rettangolo 52">
                <a:extLst>
                  <a:ext uri="{FF2B5EF4-FFF2-40B4-BE49-F238E27FC236}">
                    <a16:creationId xmlns:a16="http://schemas.microsoft.com/office/drawing/2014/main" id="{FD299D30-DA47-40CD-9FA1-A8C8327709F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5169" y="4806227"/>
                <a:ext cx="859338" cy="131305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ttangolo 53">
                <a:extLst>
                  <a:ext uri="{FF2B5EF4-FFF2-40B4-BE49-F238E27FC236}">
                    <a16:creationId xmlns:a16="http://schemas.microsoft.com/office/drawing/2014/main" id="{D7CA55A6-6447-4C2F-84A1-72E112169CD0}"/>
                  </a:ext>
                </a:extLst>
              </p:cNvPr>
              <p:cNvSpPr/>
              <p:nvPr/>
            </p:nvSpPr>
            <p:spPr>
              <a:xfrm>
                <a:off x="4136610" y="5549640"/>
                <a:ext cx="86594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0.898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54" name="Rettangolo 53">
                <a:extLst>
                  <a:ext uri="{FF2B5EF4-FFF2-40B4-BE49-F238E27FC236}">
                    <a16:creationId xmlns:a16="http://schemas.microsoft.com/office/drawing/2014/main" id="{D7CA55A6-6447-4C2F-84A1-72E112169CD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6610" y="5549640"/>
                <a:ext cx="865943" cy="40011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5" name="Connettore 2 54">
            <a:extLst>
              <a:ext uri="{FF2B5EF4-FFF2-40B4-BE49-F238E27FC236}">
                <a16:creationId xmlns:a16="http://schemas.microsoft.com/office/drawing/2014/main" id="{0770F923-253C-41F4-882E-51799956FA88}"/>
              </a:ext>
            </a:extLst>
          </p:cNvPr>
          <p:cNvCxnSpPr>
            <a:cxnSpLocks/>
          </p:cNvCxnSpPr>
          <p:nvPr/>
        </p:nvCxnSpPr>
        <p:spPr>
          <a:xfrm>
            <a:off x="4990296" y="5166375"/>
            <a:ext cx="792562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ttangolo 55">
            <a:extLst>
              <a:ext uri="{FF2B5EF4-FFF2-40B4-BE49-F238E27FC236}">
                <a16:creationId xmlns:a16="http://schemas.microsoft.com/office/drawing/2014/main" id="{09278F99-C616-4F0D-91E4-BEC0E42CCF60}"/>
              </a:ext>
            </a:extLst>
          </p:cNvPr>
          <p:cNvSpPr/>
          <p:nvPr/>
        </p:nvSpPr>
        <p:spPr>
          <a:xfrm>
            <a:off x="5070475" y="4771399"/>
            <a:ext cx="6457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RF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ttangolo 58">
                <a:extLst>
                  <a:ext uri="{FF2B5EF4-FFF2-40B4-BE49-F238E27FC236}">
                    <a16:creationId xmlns:a16="http://schemas.microsoft.com/office/drawing/2014/main" id="{34E6562C-ADCC-4307-87D4-7680DEBC5D81}"/>
                  </a:ext>
                </a:extLst>
              </p:cNvPr>
              <p:cNvSpPr/>
              <p:nvPr/>
            </p:nvSpPr>
            <p:spPr>
              <a:xfrm>
                <a:off x="3455092" y="5439231"/>
                <a:ext cx="869148" cy="6716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4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04</m:t>
                              </m:r>
                            </m:sub>
                          </m:sSub>
                        </m:den>
                      </m:f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59" name="Rettangolo 58">
                <a:extLst>
                  <a:ext uri="{FF2B5EF4-FFF2-40B4-BE49-F238E27FC236}">
                    <a16:creationId xmlns:a16="http://schemas.microsoft.com/office/drawing/2014/main" id="{34E6562C-ADCC-4307-87D4-7680DEBC5D8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5092" y="5439231"/>
                <a:ext cx="869148" cy="67165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ttangolo 59">
                <a:extLst>
                  <a:ext uri="{FF2B5EF4-FFF2-40B4-BE49-F238E27FC236}">
                    <a16:creationId xmlns:a16="http://schemas.microsoft.com/office/drawing/2014/main" id="{8F690EAF-81FB-439D-A509-92735BEFD10D}"/>
                  </a:ext>
                </a:extLst>
              </p:cNvPr>
              <p:cNvSpPr/>
              <p:nvPr/>
            </p:nvSpPr>
            <p:spPr>
              <a:xfrm>
                <a:off x="6809124" y="4909244"/>
                <a:ext cx="1027845" cy="10156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1.968</m:t>
                      </m:r>
                    </m:oMath>
                  </m:oMathPara>
                </a14:m>
                <a:endParaRPr lang="it-IT" sz="2000" b="0" dirty="0">
                  <a:cs typeface="Arial" panose="020B0604020202020204" pitchFamily="34" charset="0"/>
                </a:endParaRPr>
              </a:p>
              <a:p>
                <a:endParaRPr lang="it-IT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0.5216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60" name="Rettangolo 59">
                <a:extLst>
                  <a:ext uri="{FF2B5EF4-FFF2-40B4-BE49-F238E27FC236}">
                    <a16:creationId xmlns:a16="http://schemas.microsoft.com/office/drawing/2014/main" id="{8F690EAF-81FB-439D-A509-92735BEFD10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9124" y="4909244"/>
                <a:ext cx="1027845" cy="1015663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Rettangolo 60">
                <a:extLst>
                  <a:ext uri="{FF2B5EF4-FFF2-40B4-BE49-F238E27FC236}">
                    <a16:creationId xmlns:a16="http://schemas.microsoft.com/office/drawing/2014/main" id="{3A7E0F3A-8EB4-4731-BBA4-11212B7A6D8C}"/>
                  </a:ext>
                </a:extLst>
              </p:cNvPr>
              <p:cNvSpPr/>
              <p:nvPr/>
            </p:nvSpPr>
            <p:spPr>
              <a:xfrm>
                <a:off x="732910" y="5977587"/>
                <a:ext cx="1943674" cy="7341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0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5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Sup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∗</m:t>
                              </m:r>
                            </m:sup>
                          </m:sSubSup>
                        </m:den>
                      </m:f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it-IT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5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04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it-IT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04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Sup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it-IT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∗</m:t>
                              </m:r>
                            </m:sup>
                          </m:sSubSup>
                        </m:den>
                      </m:f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b="0" dirty="0"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1" name="Rettangolo 60">
                <a:extLst>
                  <a:ext uri="{FF2B5EF4-FFF2-40B4-BE49-F238E27FC236}">
                    <a16:creationId xmlns:a16="http://schemas.microsoft.com/office/drawing/2014/main" id="{3A7E0F3A-8EB4-4731-BBA4-11212B7A6D8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910" y="5977587"/>
                <a:ext cx="1943674" cy="73411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ttangolo 61">
                <a:extLst>
                  <a:ext uri="{FF2B5EF4-FFF2-40B4-BE49-F238E27FC236}">
                    <a16:creationId xmlns:a16="http://schemas.microsoft.com/office/drawing/2014/main" id="{11DAC952-8994-4725-B6B3-DB6CD288B440}"/>
                  </a:ext>
                </a:extLst>
              </p:cNvPr>
              <p:cNvSpPr/>
              <p:nvPr/>
            </p:nvSpPr>
            <p:spPr>
              <a:xfrm>
                <a:off x="2436777" y="6175958"/>
                <a:ext cx="86594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0.</m:t>
                      </m:r>
                      <m:r>
                        <a:rPr lang="it-IT" sz="20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600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62" name="Rettangolo 61">
                <a:extLst>
                  <a:ext uri="{FF2B5EF4-FFF2-40B4-BE49-F238E27FC236}">
                    <a16:creationId xmlns:a16="http://schemas.microsoft.com/office/drawing/2014/main" id="{11DAC952-8994-4725-B6B3-DB6CD288B4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6777" y="6175958"/>
                <a:ext cx="865943" cy="40011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3" name="Connettore 2 62">
            <a:extLst>
              <a:ext uri="{FF2B5EF4-FFF2-40B4-BE49-F238E27FC236}">
                <a16:creationId xmlns:a16="http://schemas.microsoft.com/office/drawing/2014/main" id="{F062109A-E2A4-4F40-AC01-20C9C02C8613}"/>
              </a:ext>
            </a:extLst>
          </p:cNvPr>
          <p:cNvCxnSpPr>
            <a:cxnSpLocks/>
          </p:cNvCxnSpPr>
          <p:nvPr/>
        </p:nvCxnSpPr>
        <p:spPr>
          <a:xfrm>
            <a:off x="3422285" y="6400263"/>
            <a:ext cx="725634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ttangolo 63">
            <a:extLst>
              <a:ext uri="{FF2B5EF4-FFF2-40B4-BE49-F238E27FC236}">
                <a16:creationId xmlns:a16="http://schemas.microsoft.com/office/drawing/2014/main" id="{1723FB65-0778-4EAE-AC4D-E79B96E086F7}"/>
              </a:ext>
            </a:extLst>
          </p:cNvPr>
          <p:cNvSpPr/>
          <p:nvPr/>
        </p:nvSpPr>
        <p:spPr>
          <a:xfrm>
            <a:off x="3502464" y="6005287"/>
            <a:ext cx="8785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RF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Rettangolo 65">
                <a:extLst>
                  <a:ext uri="{FF2B5EF4-FFF2-40B4-BE49-F238E27FC236}">
                    <a16:creationId xmlns:a16="http://schemas.microsoft.com/office/drawing/2014/main" id="{6B2B0B8F-7956-4359-A818-ACD5E93099D1}"/>
                  </a:ext>
                </a:extLst>
              </p:cNvPr>
              <p:cNvSpPr/>
              <p:nvPr/>
            </p:nvSpPr>
            <p:spPr>
              <a:xfrm>
                <a:off x="4310693" y="5886706"/>
                <a:ext cx="828624" cy="9790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it-IT" sz="20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𝑀</m:t>
                          </m:r>
                        </m:e>
                        <m:sub>
                          <m:r>
                            <a:rPr lang="it-IT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sub>
                      </m:sSub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b="0" dirty="0"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den>
                      </m:f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66" name="Rettangolo 65">
                <a:extLst>
                  <a:ext uri="{FF2B5EF4-FFF2-40B4-BE49-F238E27FC236}">
                    <a16:creationId xmlns:a16="http://schemas.microsoft.com/office/drawing/2014/main" id="{6B2B0B8F-7956-4359-A818-ACD5E93099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0693" y="5886706"/>
                <a:ext cx="828624" cy="979051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Rettangolo 66">
                <a:extLst>
                  <a:ext uri="{FF2B5EF4-FFF2-40B4-BE49-F238E27FC236}">
                    <a16:creationId xmlns:a16="http://schemas.microsoft.com/office/drawing/2014/main" id="{BC643985-8CE7-4A6C-A4F3-4B0B6F2EEC0C}"/>
                  </a:ext>
                </a:extLst>
              </p:cNvPr>
              <p:cNvSpPr/>
              <p:nvPr/>
            </p:nvSpPr>
            <p:spPr>
              <a:xfrm>
                <a:off x="5947829" y="6013760"/>
                <a:ext cx="6200625" cy="639470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04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it-IT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it-IT" sz="20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20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1.886</m:t>
                          </m:r>
                        </m:num>
                        <m:den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1.968</m:t>
                          </m:r>
                        </m:den>
                      </m:f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0.898⋅0.805⋅100=68.96</m:t>
                      </m:r>
                    </m:oMath>
                  </m:oMathPara>
                </a14:m>
                <a:endParaRPr lang="it-IT" sz="2000" i="1" dirty="0"/>
              </a:p>
            </p:txBody>
          </p:sp>
        </mc:Choice>
        <mc:Fallback xmlns="">
          <p:sp>
            <p:nvSpPr>
              <p:cNvPr id="67" name="Rettangolo 66">
                <a:extLst>
                  <a:ext uri="{FF2B5EF4-FFF2-40B4-BE49-F238E27FC236}">
                    <a16:creationId xmlns:a16="http://schemas.microsoft.com/office/drawing/2014/main" id="{BC643985-8CE7-4A6C-A4F3-4B0B6F2EEC0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7829" y="6013760"/>
                <a:ext cx="6200625" cy="639470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5" name="Gruppo 2">
            <a:extLst>
              <a:ext uri="{FF2B5EF4-FFF2-40B4-BE49-F238E27FC236}">
                <a16:creationId xmlns:a16="http://schemas.microsoft.com/office/drawing/2014/main" id="{9211CB01-BC5B-45CF-8D13-E729F620B994}"/>
              </a:ext>
            </a:extLst>
          </p:cNvPr>
          <p:cNvGrpSpPr>
            <a:grpSpLocks noChangeAspect="1"/>
          </p:cNvGrpSpPr>
          <p:nvPr/>
        </p:nvGrpSpPr>
        <p:grpSpPr>
          <a:xfrm>
            <a:off x="10133347" y="383369"/>
            <a:ext cx="1253940" cy="1069118"/>
            <a:chOff x="3402151" y="5205990"/>
            <a:chExt cx="5244966" cy="1201038"/>
          </a:xfrm>
        </p:grpSpPr>
        <p:sp>
          <p:nvSpPr>
            <p:cNvPr id="72" name="Figura a mano libera: forma 3">
              <a:extLst>
                <a:ext uri="{FF2B5EF4-FFF2-40B4-BE49-F238E27FC236}">
                  <a16:creationId xmlns:a16="http://schemas.microsoft.com/office/drawing/2014/main" id="{A78677AA-93B0-4D43-BFFE-653F4E4C8FAC}"/>
                </a:ext>
              </a:extLst>
            </p:cNvPr>
            <p:cNvSpPr/>
            <p:nvPr/>
          </p:nvSpPr>
          <p:spPr>
            <a:xfrm>
              <a:off x="3612276" y="5205990"/>
              <a:ext cx="4025951" cy="602054"/>
            </a:xfrm>
            <a:custGeom>
              <a:avLst/>
              <a:gdLst>
                <a:gd name="connsiteX0" fmla="*/ 0 w 1066800"/>
                <a:gd name="connsiteY0" fmla="*/ 0 h 594729"/>
                <a:gd name="connsiteX1" fmla="*/ 123825 w 1066800"/>
                <a:gd name="connsiteY1" fmla="*/ 121444 h 594729"/>
                <a:gd name="connsiteX2" fmla="*/ 219075 w 1066800"/>
                <a:gd name="connsiteY2" fmla="*/ 259556 h 594729"/>
                <a:gd name="connsiteX3" fmla="*/ 283369 w 1066800"/>
                <a:gd name="connsiteY3" fmla="*/ 359569 h 594729"/>
                <a:gd name="connsiteX4" fmla="*/ 381000 w 1066800"/>
                <a:gd name="connsiteY4" fmla="*/ 483394 h 594729"/>
                <a:gd name="connsiteX5" fmla="*/ 469107 w 1066800"/>
                <a:gd name="connsiteY5" fmla="*/ 561975 h 594729"/>
                <a:gd name="connsiteX6" fmla="*/ 542925 w 1066800"/>
                <a:gd name="connsiteY6" fmla="*/ 592931 h 594729"/>
                <a:gd name="connsiteX7" fmla="*/ 604838 w 1066800"/>
                <a:gd name="connsiteY7" fmla="*/ 588169 h 594729"/>
                <a:gd name="connsiteX8" fmla="*/ 676275 w 1066800"/>
                <a:gd name="connsiteY8" fmla="*/ 564356 h 594729"/>
                <a:gd name="connsiteX9" fmla="*/ 752475 w 1066800"/>
                <a:gd name="connsiteY9" fmla="*/ 519113 h 594729"/>
                <a:gd name="connsiteX10" fmla="*/ 866775 w 1066800"/>
                <a:gd name="connsiteY10" fmla="*/ 409575 h 594729"/>
                <a:gd name="connsiteX11" fmla="*/ 933450 w 1066800"/>
                <a:gd name="connsiteY11" fmla="*/ 361950 h 594729"/>
                <a:gd name="connsiteX12" fmla="*/ 983457 w 1066800"/>
                <a:gd name="connsiteY12" fmla="*/ 338138 h 594729"/>
                <a:gd name="connsiteX13" fmla="*/ 1066800 w 1066800"/>
                <a:gd name="connsiteY13" fmla="*/ 338138 h 594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66800" h="594729">
                  <a:moveTo>
                    <a:pt x="0" y="0"/>
                  </a:moveTo>
                  <a:cubicBezTo>
                    <a:pt x="43656" y="39092"/>
                    <a:pt x="87313" y="78185"/>
                    <a:pt x="123825" y="121444"/>
                  </a:cubicBezTo>
                  <a:cubicBezTo>
                    <a:pt x="160338" y="164703"/>
                    <a:pt x="192484" y="219869"/>
                    <a:pt x="219075" y="259556"/>
                  </a:cubicBezTo>
                  <a:cubicBezTo>
                    <a:pt x="245666" y="299243"/>
                    <a:pt x="256382" y="322263"/>
                    <a:pt x="283369" y="359569"/>
                  </a:cubicBezTo>
                  <a:cubicBezTo>
                    <a:pt x="310357" y="396875"/>
                    <a:pt x="350044" y="449660"/>
                    <a:pt x="381000" y="483394"/>
                  </a:cubicBezTo>
                  <a:cubicBezTo>
                    <a:pt x="411956" y="517128"/>
                    <a:pt x="442120" y="543719"/>
                    <a:pt x="469107" y="561975"/>
                  </a:cubicBezTo>
                  <a:cubicBezTo>
                    <a:pt x="496094" y="580231"/>
                    <a:pt x="520303" y="588565"/>
                    <a:pt x="542925" y="592931"/>
                  </a:cubicBezTo>
                  <a:cubicBezTo>
                    <a:pt x="565547" y="597297"/>
                    <a:pt x="582613" y="592932"/>
                    <a:pt x="604838" y="588169"/>
                  </a:cubicBezTo>
                  <a:cubicBezTo>
                    <a:pt x="627063" y="583407"/>
                    <a:pt x="651669" y="575865"/>
                    <a:pt x="676275" y="564356"/>
                  </a:cubicBezTo>
                  <a:cubicBezTo>
                    <a:pt x="700881" y="552847"/>
                    <a:pt x="720725" y="544910"/>
                    <a:pt x="752475" y="519113"/>
                  </a:cubicBezTo>
                  <a:cubicBezTo>
                    <a:pt x="784225" y="493316"/>
                    <a:pt x="836612" y="435769"/>
                    <a:pt x="866775" y="409575"/>
                  </a:cubicBezTo>
                  <a:cubicBezTo>
                    <a:pt x="896938" y="383381"/>
                    <a:pt x="914003" y="373856"/>
                    <a:pt x="933450" y="361950"/>
                  </a:cubicBezTo>
                  <a:cubicBezTo>
                    <a:pt x="952897" y="350044"/>
                    <a:pt x="961232" y="342107"/>
                    <a:pt x="983457" y="338138"/>
                  </a:cubicBezTo>
                  <a:cubicBezTo>
                    <a:pt x="1005682" y="334169"/>
                    <a:pt x="1036241" y="336153"/>
                    <a:pt x="1066800" y="338138"/>
                  </a:cubicBez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76" name="Connettore diritto 4">
              <a:extLst>
                <a:ext uri="{FF2B5EF4-FFF2-40B4-BE49-F238E27FC236}">
                  <a16:creationId xmlns:a16="http://schemas.microsoft.com/office/drawing/2014/main" id="{43C17E9A-C2EF-4DDE-A681-BDE610A72E70}"/>
                </a:ext>
              </a:extLst>
            </p:cNvPr>
            <p:cNvCxnSpPr>
              <a:cxnSpLocks/>
              <a:stCxn id="72" idx="13"/>
            </p:cNvCxnSpPr>
            <p:nvPr/>
          </p:nvCxnSpPr>
          <p:spPr>
            <a:xfrm flipV="1">
              <a:off x="7638228" y="5542777"/>
              <a:ext cx="747659" cy="55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nettore diritto 5">
              <a:extLst>
                <a:ext uri="{FF2B5EF4-FFF2-40B4-BE49-F238E27FC236}">
                  <a16:creationId xmlns:a16="http://schemas.microsoft.com/office/drawing/2014/main" id="{0C1AFAB1-742B-4FD1-ABED-80E9FF72F020}"/>
                </a:ext>
              </a:extLst>
            </p:cNvPr>
            <p:cNvCxnSpPr>
              <a:cxnSpLocks/>
            </p:cNvCxnSpPr>
            <p:nvPr/>
          </p:nvCxnSpPr>
          <p:spPr>
            <a:xfrm>
              <a:off x="3402151" y="6374913"/>
              <a:ext cx="5244966" cy="0"/>
            </a:xfrm>
            <a:prstGeom prst="line">
              <a:avLst/>
            </a:prstGeom>
            <a:ln w="19050">
              <a:solidFill>
                <a:schemeClr val="tx1"/>
              </a:solidFill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nettore diritto 6">
              <a:extLst>
                <a:ext uri="{FF2B5EF4-FFF2-40B4-BE49-F238E27FC236}">
                  <a16:creationId xmlns:a16="http://schemas.microsoft.com/office/drawing/2014/main" id="{1B54991B-5D29-4354-A61D-A3C9272864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734616" y="5814576"/>
              <a:ext cx="9525" cy="592452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onnettore diritto 8">
              <a:extLst>
                <a:ext uri="{FF2B5EF4-FFF2-40B4-BE49-F238E27FC236}">
                  <a16:creationId xmlns:a16="http://schemas.microsoft.com/office/drawing/2014/main" id="{79694992-9AE3-4C88-A703-2476D91CC58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368164" y="5535713"/>
              <a:ext cx="9525" cy="814587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0" name="CasellaDiTesto 9">
                  <a:extLst>
                    <a:ext uri="{FF2B5EF4-FFF2-40B4-BE49-F238E27FC236}">
                      <a16:creationId xmlns:a16="http://schemas.microsoft.com/office/drawing/2014/main" id="{CA698EDA-0158-42AF-9F4C-25715F5FB021}"/>
                    </a:ext>
                  </a:extLst>
                </p:cNvPr>
                <p:cNvSpPr txBox="1"/>
                <p:nvPr/>
              </p:nvSpPr>
              <p:spPr>
                <a:xfrm>
                  <a:off x="5653571" y="5499149"/>
                  <a:ext cx="18113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it-IT" dirty="0"/>
                </a:p>
              </p:txBody>
            </p:sp>
          </mc:Choice>
          <mc:Fallback xmlns="">
            <p:sp>
              <p:nvSpPr>
                <p:cNvPr id="10" name="CasellaDiTesto 9">
                  <a:extLst>
                    <a:ext uri="{FF2B5EF4-FFF2-40B4-BE49-F238E27FC236}">
                      <a16:creationId xmlns:a16="http://schemas.microsoft.com/office/drawing/2014/main" id="{95864B3A-29E6-4EB5-91F9-0057EB6837D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53571" y="5499149"/>
                  <a:ext cx="181139" cy="276999"/>
                </a:xfrm>
                <a:prstGeom prst="rect">
                  <a:avLst/>
                </a:prstGeom>
                <a:blipFill>
                  <a:blip r:embed="rId23"/>
                  <a:stretch>
                    <a:fillRect l="-44000" r="-48000" b="-19512"/>
                  </a:stretch>
                </a:blipFill>
              </p:spPr>
              <p:txBody>
                <a:bodyPr/>
                <a:lstStyle/>
                <a:p>
                  <a:r>
                    <a:rPr lang="it-I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1" name="CasellaDiTesto 10">
                  <a:extLst>
                    <a:ext uri="{FF2B5EF4-FFF2-40B4-BE49-F238E27FC236}">
                      <a16:creationId xmlns:a16="http://schemas.microsoft.com/office/drawing/2014/main" id="{C74E845E-2937-4AD3-B77C-ABC456F5BD5C}"/>
                    </a:ext>
                  </a:extLst>
                </p:cNvPr>
                <p:cNvSpPr txBox="1"/>
                <p:nvPr/>
              </p:nvSpPr>
              <p:spPr>
                <a:xfrm>
                  <a:off x="6092278" y="5843310"/>
                  <a:ext cx="1508631" cy="31117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it-IT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2 3</m:t>
                        </m:r>
                      </m:oMath>
                    </m:oMathPara>
                  </a14:m>
                  <a:endParaRPr lang="it-IT" dirty="0"/>
                </a:p>
              </p:txBody>
            </p:sp>
          </mc:Choice>
          <mc:Fallback xmlns="">
            <p:sp>
              <p:nvSpPr>
                <p:cNvPr id="81" name="CasellaDiTesto 10">
                  <a:extLst>
                    <a:ext uri="{FF2B5EF4-FFF2-40B4-BE49-F238E27FC236}">
                      <a16:creationId xmlns:a16="http://schemas.microsoft.com/office/drawing/2014/main" id="{C74E845E-2937-4AD3-B77C-ABC456F5BD5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92278" y="5843310"/>
                  <a:ext cx="1508631" cy="311178"/>
                </a:xfrm>
                <a:prstGeom prst="rect">
                  <a:avLst/>
                </a:prstGeom>
                <a:blipFill>
                  <a:blip r:embed="rId24"/>
                  <a:stretch>
                    <a:fillRect l="-15254" r="-15254" b="-6667"/>
                  </a:stretch>
                </a:blipFill>
              </p:spPr>
              <p:txBody>
                <a:bodyPr/>
                <a:lstStyle/>
                <a:p>
                  <a:r>
                    <a:rPr lang="it-I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2" name="CasellaDiTesto 11">
                  <a:extLst>
                    <a:ext uri="{FF2B5EF4-FFF2-40B4-BE49-F238E27FC236}">
                      <a16:creationId xmlns:a16="http://schemas.microsoft.com/office/drawing/2014/main" id="{04AE7989-39F7-49F4-A106-798D1F27FFA8}"/>
                    </a:ext>
                  </a:extLst>
                </p:cNvPr>
                <p:cNvSpPr txBox="1"/>
                <p:nvPr/>
              </p:nvSpPr>
              <p:spPr>
                <a:xfrm>
                  <a:off x="7446213" y="5251381"/>
                  <a:ext cx="36067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4 5</m:t>
                        </m:r>
                      </m:oMath>
                    </m:oMathPara>
                  </a14:m>
                  <a:endParaRPr lang="it-IT" dirty="0"/>
                </a:p>
              </p:txBody>
            </p:sp>
          </mc:Choice>
          <mc:Fallback xmlns="">
            <p:sp>
              <p:nvSpPr>
                <p:cNvPr id="82" name="CasellaDiTesto 11">
                  <a:extLst>
                    <a:ext uri="{FF2B5EF4-FFF2-40B4-BE49-F238E27FC236}">
                      <a16:creationId xmlns:a16="http://schemas.microsoft.com/office/drawing/2014/main" id="{04AE7989-39F7-49F4-A106-798D1F27FFA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46213" y="5251381"/>
                  <a:ext cx="360678" cy="276999"/>
                </a:xfrm>
                <a:prstGeom prst="rect">
                  <a:avLst/>
                </a:prstGeom>
                <a:blipFill>
                  <a:blip r:embed="rId25"/>
                  <a:stretch>
                    <a:fillRect l="-100000" r="-357143" b="-22500"/>
                  </a:stretch>
                </a:blipFill>
              </p:spPr>
              <p:txBody>
                <a:bodyPr/>
                <a:lstStyle/>
                <a:p>
                  <a:r>
                    <a:rPr lang="it-IT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3" name="Connettore diritto 12">
              <a:extLst>
                <a:ext uri="{FF2B5EF4-FFF2-40B4-BE49-F238E27FC236}">
                  <a16:creationId xmlns:a16="http://schemas.microsoft.com/office/drawing/2014/main" id="{A9A9DDCD-E992-4813-9F1D-6369954CE70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844289" y="5549840"/>
              <a:ext cx="9525" cy="814586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4" name="Picture 83">
            <a:extLst>
              <a:ext uri="{FF2B5EF4-FFF2-40B4-BE49-F238E27FC236}">
                <a16:creationId xmlns:a16="http://schemas.microsoft.com/office/drawing/2014/main" id="{DE3BF575-F711-4BBD-8A10-1CB84C69EAE5}"/>
              </a:ext>
            </a:extLst>
          </p:cNvPr>
          <p:cNvPicPr>
            <a:picLocks noChangeAspect="1"/>
          </p:cNvPicPr>
          <p:nvPr/>
        </p:nvPicPr>
        <p:blipFill rotWithShape="1"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756"/>
          <a:stretch/>
        </p:blipFill>
        <p:spPr>
          <a:xfrm>
            <a:off x="9547682" y="1464519"/>
            <a:ext cx="1857057" cy="327465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5" name="Rettangolo 36">
                <a:extLst>
                  <a:ext uri="{FF2B5EF4-FFF2-40B4-BE49-F238E27FC236}">
                    <a16:creationId xmlns:a16="http://schemas.microsoft.com/office/drawing/2014/main" id="{8E6583D4-E97B-4C8C-A200-34C6975AD766}"/>
                  </a:ext>
                </a:extLst>
              </p:cNvPr>
              <p:cNvSpPr/>
              <p:nvPr/>
            </p:nvSpPr>
            <p:spPr>
              <a:xfrm>
                <a:off x="11301346" y="1809541"/>
                <a:ext cx="865943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91.60 </m:t>
                      </m:r>
                      <m:r>
                        <m:rPr>
                          <m:sty m:val="p"/>
                        </m:rPr>
                        <a:rPr lang="it-IT" sz="1200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kPa</m:t>
                      </m:r>
                    </m:oMath>
                  </m:oMathPara>
                </a14:m>
                <a:endParaRPr lang="it-IT" sz="12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85" name="Rettangolo 36">
                <a:extLst>
                  <a:ext uri="{FF2B5EF4-FFF2-40B4-BE49-F238E27FC236}">
                    <a16:creationId xmlns:a16="http://schemas.microsoft.com/office/drawing/2014/main" id="{8E6583D4-E97B-4C8C-A200-34C6975AD76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1346" y="1809541"/>
                <a:ext cx="865943" cy="276999"/>
              </a:xfrm>
              <a:prstGeom prst="rect">
                <a:avLst/>
              </a:prstGeom>
              <a:blipFill>
                <a:blip r:embed="rId3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Rettangolo 51">
                <a:extLst>
                  <a:ext uri="{FF2B5EF4-FFF2-40B4-BE49-F238E27FC236}">
                    <a16:creationId xmlns:a16="http://schemas.microsoft.com/office/drawing/2014/main" id="{D6F2203D-3F93-4729-8212-63B2B667BFB1}"/>
                  </a:ext>
                </a:extLst>
              </p:cNvPr>
              <p:cNvSpPr/>
              <p:nvPr/>
            </p:nvSpPr>
            <p:spPr>
              <a:xfrm>
                <a:off x="11253221" y="2867449"/>
                <a:ext cx="865943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45.69 </m:t>
                      </m:r>
                      <m:r>
                        <m:rPr>
                          <m:sty m:val="p"/>
                        </m:rPr>
                        <a:rPr lang="it-IT" sz="1200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kPa</m:t>
                      </m:r>
                    </m:oMath>
                  </m:oMathPara>
                </a14:m>
                <a:endParaRPr lang="it-IT" sz="12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86" name="Rettangolo 51">
                <a:extLst>
                  <a:ext uri="{FF2B5EF4-FFF2-40B4-BE49-F238E27FC236}">
                    <a16:creationId xmlns:a16="http://schemas.microsoft.com/office/drawing/2014/main" id="{D6F2203D-3F93-4729-8212-63B2B667BFB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53221" y="2867449"/>
                <a:ext cx="865943" cy="276999"/>
              </a:xfrm>
              <a:prstGeom prst="rect">
                <a:avLst/>
              </a:prstGeom>
              <a:blipFill>
                <a:blip r:embed="rId3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Rettangolo 65">
                <a:extLst>
                  <a:ext uri="{FF2B5EF4-FFF2-40B4-BE49-F238E27FC236}">
                    <a16:creationId xmlns:a16="http://schemas.microsoft.com/office/drawing/2014/main" id="{A9C61F23-486A-4A8F-A793-9AE02F901028}"/>
                  </a:ext>
                </a:extLst>
              </p:cNvPr>
              <p:cNvSpPr/>
              <p:nvPr/>
            </p:nvSpPr>
            <p:spPr>
              <a:xfrm>
                <a:off x="11253221" y="3757181"/>
                <a:ext cx="865943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15.05 </m:t>
                      </m:r>
                      <m:r>
                        <m:rPr>
                          <m:sty m:val="p"/>
                        </m:rPr>
                        <a:rPr lang="it-IT" sz="1200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kPa</m:t>
                      </m:r>
                    </m:oMath>
                  </m:oMathPara>
                </a14:m>
                <a:endParaRPr lang="it-IT" sz="12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87" name="Rettangolo 65">
                <a:extLst>
                  <a:ext uri="{FF2B5EF4-FFF2-40B4-BE49-F238E27FC236}">
                    <a16:creationId xmlns:a16="http://schemas.microsoft.com/office/drawing/2014/main" id="{A9C61F23-486A-4A8F-A793-9AE02F9010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53221" y="3757181"/>
                <a:ext cx="865943" cy="276999"/>
              </a:xfrm>
              <a:prstGeom prst="rect">
                <a:avLst/>
              </a:prstGeom>
              <a:blipFill>
                <a:blip r:embed="rId3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8" name="Connettore diritto 48">
            <a:extLst>
              <a:ext uri="{FF2B5EF4-FFF2-40B4-BE49-F238E27FC236}">
                <a16:creationId xmlns:a16="http://schemas.microsoft.com/office/drawing/2014/main" id="{D5E3D9F6-6E13-4405-99EE-1F4963CE0793}"/>
              </a:ext>
            </a:extLst>
          </p:cNvPr>
          <p:cNvCxnSpPr>
            <a:cxnSpLocks/>
            <a:stCxn id="72" idx="10"/>
          </p:cNvCxnSpPr>
          <p:nvPr/>
        </p:nvCxnSpPr>
        <p:spPr>
          <a:xfrm flipH="1">
            <a:off x="10952094" y="752447"/>
            <a:ext cx="13524" cy="671452"/>
          </a:xfrm>
          <a:prstGeom prst="line">
            <a:avLst/>
          </a:prstGeom>
          <a:ln w="57150" cmpd="dbl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9" name="Rettangolo 66">
                <a:extLst>
                  <a:ext uri="{FF2B5EF4-FFF2-40B4-BE49-F238E27FC236}">
                    <a16:creationId xmlns:a16="http://schemas.microsoft.com/office/drawing/2014/main" id="{2F44B2E6-E022-4C32-88BF-598B53D3D78C}"/>
                  </a:ext>
                </a:extLst>
              </p:cNvPr>
              <p:cNvSpPr/>
              <p:nvPr/>
            </p:nvSpPr>
            <p:spPr>
              <a:xfrm>
                <a:off x="5114664" y="5880355"/>
                <a:ext cx="1008609" cy="8617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0.441</m:t>
                      </m:r>
                    </m:oMath>
                  </m:oMathPara>
                </a14:m>
                <a:endParaRPr lang="it-IT" sz="2000" b="0" dirty="0"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1.886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89" name="Rettangolo 66">
                <a:extLst>
                  <a:ext uri="{FF2B5EF4-FFF2-40B4-BE49-F238E27FC236}">
                    <a16:creationId xmlns:a16="http://schemas.microsoft.com/office/drawing/2014/main" id="{2F44B2E6-E022-4C32-88BF-598B53D3D78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4664" y="5880355"/>
                <a:ext cx="1008609" cy="861774"/>
              </a:xfrm>
              <a:prstGeom prst="rect">
                <a:avLst/>
              </a:prstGeom>
              <a:blipFill>
                <a:blip r:embed="rId4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102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  <p:bldP spid="31" grpId="0"/>
      <p:bldP spid="32" grpId="0"/>
      <p:bldP spid="34" grpId="0"/>
      <p:bldP spid="36" grpId="0"/>
      <p:bldP spid="37" grpId="0"/>
      <p:bldP spid="38" grpId="0"/>
      <p:bldP spid="39" grpId="0"/>
      <p:bldP spid="40" grpId="0"/>
      <p:bldP spid="46" grpId="0"/>
      <p:bldP spid="47" grpId="0"/>
      <p:bldP spid="51" grpId="0"/>
      <p:bldP spid="52" grpId="0"/>
      <p:bldP spid="53" grpId="0"/>
      <p:bldP spid="54" grpId="0"/>
      <p:bldP spid="56" grpId="0"/>
      <p:bldP spid="59" grpId="0"/>
      <p:bldP spid="60" grpId="0"/>
      <p:bldP spid="61" grpId="0"/>
      <p:bldP spid="62" grpId="0"/>
      <p:bldP spid="64" grpId="0"/>
      <p:bldP spid="66" grpId="0"/>
      <p:bldP spid="67" grpId="0"/>
      <p:bldP spid="8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8D14724E-DC8A-4F2E-8F51-4506981F4CC5}"/>
              </a:ext>
            </a:extLst>
          </p:cNvPr>
          <p:cNvSpPr txBox="1"/>
          <p:nvPr/>
        </p:nvSpPr>
        <p:spPr>
          <a:xfrm>
            <a:off x="695999" y="180000"/>
            <a:ext cx="10800000" cy="820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Si procede con il metodo di falsa posizione.</a:t>
            </a: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ella 4">
                <a:extLst>
                  <a:ext uri="{FF2B5EF4-FFF2-40B4-BE49-F238E27FC236}">
                    <a16:creationId xmlns:a16="http://schemas.microsoft.com/office/drawing/2014/main" id="{5F71E684-2B51-4D3D-8A76-5F0DABB52E7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24381448"/>
                  </p:ext>
                </p:extLst>
              </p:nvPr>
            </p:nvGraphicFramePr>
            <p:xfrm>
              <a:off x="695999" y="1609713"/>
              <a:ext cx="10958991" cy="3567748"/>
            </p:xfrm>
            <a:graphic>
              <a:graphicData uri="http://schemas.openxmlformats.org/drawingml/2006/table">
                <a:tbl>
                  <a:tblPr firstRow="1" bandRow="1">
                    <a:tableStyleId>{8EC20E35-A176-4012-BC5E-935CFFF8708E}</a:tableStyleId>
                  </a:tblPr>
                  <a:tblGrid>
                    <a:gridCol w="507160">
                      <a:extLst>
                        <a:ext uri="{9D8B030D-6E8A-4147-A177-3AD203B41FA5}">
                          <a16:colId xmlns:a16="http://schemas.microsoft.com/office/drawing/2014/main" val="3579328304"/>
                        </a:ext>
                      </a:extLst>
                    </a:gridCol>
                    <a:gridCol w="742996">
                      <a:extLst>
                        <a:ext uri="{9D8B030D-6E8A-4147-A177-3AD203B41FA5}">
                          <a16:colId xmlns:a16="http://schemas.microsoft.com/office/drawing/2014/main" val="4208522665"/>
                        </a:ext>
                      </a:extLst>
                    </a:gridCol>
                    <a:gridCol w="754334">
                      <a:extLst>
                        <a:ext uri="{9D8B030D-6E8A-4147-A177-3AD203B41FA5}">
                          <a16:colId xmlns:a16="http://schemas.microsoft.com/office/drawing/2014/main" val="3179117415"/>
                        </a:ext>
                      </a:extLst>
                    </a:gridCol>
                    <a:gridCol w="786556">
                      <a:extLst>
                        <a:ext uri="{9D8B030D-6E8A-4147-A177-3AD203B41FA5}">
                          <a16:colId xmlns:a16="http://schemas.microsoft.com/office/drawing/2014/main" val="2398685989"/>
                        </a:ext>
                      </a:extLst>
                    </a:gridCol>
                    <a:gridCol w="900525">
                      <a:extLst>
                        <a:ext uri="{9D8B030D-6E8A-4147-A177-3AD203B41FA5}">
                          <a16:colId xmlns:a16="http://schemas.microsoft.com/office/drawing/2014/main" val="3329238188"/>
                        </a:ext>
                      </a:extLst>
                    </a:gridCol>
                    <a:gridCol w="771572">
                      <a:extLst>
                        <a:ext uri="{9D8B030D-6E8A-4147-A177-3AD203B41FA5}">
                          <a16:colId xmlns:a16="http://schemas.microsoft.com/office/drawing/2014/main" val="3590088235"/>
                        </a:ext>
                      </a:extLst>
                    </a:gridCol>
                    <a:gridCol w="710055">
                      <a:extLst>
                        <a:ext uri="{9D8B030D-6E8A-4147-A177-3AD203B41FA5}">
                          <a16:colId xmlns:a16="http://schemas.microsoft.com/office/drawing/2014/main" val="2566729782"/>
                        </a:ext>
                      </a:extLst>
                    </a:gridCol>
                    <a:gridCol w="845558">
                      <a:extLst>
                        <a:ext uri="{9D8B030D-6E8A-4147-A177-3AD203B41FA5}">
                          <a16:colId xmlns:a16="http://schemas.microsoft.com/office/drawing/2014/main" val="2839146196"/>
                        </a:ext>
                      </a:extLst>
                    </a:gridCol>
                    <a:gridCol w="1016379">
                      <a:extLst>
                        <a:ext uri="{9D8B030D-6E8A-4147-A177-3AD203B41FA5}">
                          <a16:colId xmlns:a16="http://schemas.microsoft.com/office/drawing/2014/main" val="1320161491"/>
                        </a:ext>
                      </a:extLst>
                    </a:gridCol>
                    <a:gridCol w="729473">
                      <a:extLst>
                        <a:ext uri="{9D8B030D-6E8A-4147-A177-3AD203B41FA5}">
                          <a16:colId xmlns:a16="http://schemas.microsoft.com/office/drawing/2014/main" val="57193551"/>
                        </a:ext>
                      </a:extLst>
                    </a:gridCol>
                    <a:gridCol w="741146">
                      <a:extLst>
                        <a:ext uri="{9D8B030D-6E8A-4147-A177-3AD203B41FA5}">
                          <a16:colId xmlns:a16="http://schemas.microsoft.com/office/drawing/2014/main" val="1123066460"/>
                        </a:ext>
                      </a:extLst>
                    </a:gridCol>
                    <a:gridCol w="1463040">
                      <a:extLst>
                        <a:ext uri="{9D8B030D-6E8A-4147-A177-3AD203B41FA5}">
                          <a16:colId xmlns:a16="http://schemas.microsoft.com/office/drawing/2014/main" val="2326375010"/>
                        </a:ext>
                      </a:extLst>
                    </a:gridCol>
                    <a:gridCol w="990197">
                      <a:extLst>
                        <a:ext uri="{9D8B030D-6E8A-4147-A177-3AD203B41FA5}">
                          <a16:colId xmlns:a16="http://schemas.microsoft.com/office/drawing/2014/main" val="713515276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it-IT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it-IT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it-IT" sz="1600" b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</a:t>
                          </a:r>
                          <a:r>
                            <a:rPr lang="it-IT" sz="1600" b="0" kern="120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NSW</a:t>
                          </a:r>
                          <a:r>
                            <a:rPr lang="it-IT" sz="1600" b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)</a:t>
                          </a:r>
                        </a:p>
                      </a:txBody>
                      <a:tcPr marL="0" marR="0" marT="0" marB="0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t-IT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it-IT" sz="1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𝐴</m:t>
                                        </m:r>
                                      </m:e>
                                      <m:sub>
                                        <m: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4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𝐴</m:t>
                                        </m:r>
                                      </m:e>
                                      <m:sub>
                                        <m: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den>
                                </m:f>
                                <m:f>
                                  <m:fPr>
                                    <m:ctrlPr>
                                      <a:rPr lang="it-IT" sz="1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𝑝</m:t>
                                        </m:r>
                                      </m:e>
                                      <m:sub>
                                        <m: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03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𝑝</m:t>
                                        </m:r>
                                      </m:e>
                                      <m:sub>
                                        <m: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02</m:t>
                                        </m:r>
                                      </m:sub>
                                    </m:sSub>
                                  </m:den>
                                </m:f>
                              </m:oMath>
                            </m:oMathPara>
                          </a14:m>
                          <a:endParaRPr lang="it-IT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t-IT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 (ISO)</a:t>
                          </a: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t-IT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(ISO)</a:t>
                          </a: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it-IT" sz="1600" b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(</m:t>
                                </m:r>
                                <m:r>
                                  <m:rPr>
                                    <m:nor/>
                                  </m:rPr>
                                  <a:rPr lang="it-IT" sz="1600" b="0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RF</m:t>
                                </m:r>
                                <m:r>
                                  <m:rPr>
                                    <m:nor/>
                                  </m:rPr>
                                  <a:rPr lang="it-IT" sz="1600" b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it-IT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𝑀</m:t>
                                    </m:r>
                                  </m:e>
                                  <m:sub>
                                    <m: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it-IT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it-IT" sz="1600" b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(</m:t>
                                </m:r>
                                <m:r>
                                  <m:rPr>
                                    <m:nor/>
                                  </m:rPr>
                                  <a:rPr lang="it-IT" sz="1600" b="0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RF</m:t>
                                </m:r>
                                <m:r>
                                  <m:rPr>
                                    <m:nor/>
                                  </m:rPr>
                                  <a:rPr lang="it-IT" sz="1600" b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it-IT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it-IT" sz="1600" b="0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 </m:t>
                                </m:r>
                                <m:sSub>
                                  <m:sSubPr>
                                    <m:ctrlP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𝑀</m:t>
                                    </m:r>
                                  </m:e>
                                  <m:sub>
                                    <m: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it-IT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t-IT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it-IT" sz="1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𝑇</m:t>
                                        </m:r>
                                      </m:e>
                                      <m:sub>
                                        <m: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0</m:t>
                                        </m:r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5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𝑇</m:t>
                                        </m:r>
                                      </m:e>
                                      <m:sub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04</m:t>
                                        </m:r>
                                      </m:sub>
                                    </m:sSub>
                                  </m:den>
                                </m:f>
                                <m:f>
                                  <m:fPr>
                                    <m:ctrlPr>
                                      <a:rPr lang="it-IT" sz="1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𝑇</m:t>
                                        </m:r>
                                      </m:e>
                                      <m:sub>
                                        <m: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04</m:t>
                                        </m:r>
                                      </m:sub>
                                    </m:sSub>
                                  </m:num>
                                  <m:den>
                                    <m:sSubSup>
                                      <m:sSubSupPr>
                                        <m:ctrlP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𝑇</m:t>
                                        </m:r>
                                      </m:e>
                                      <m:sub>
                                        <m: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0</m:t>
                                        </m:r>
                                      </m:sub>
                                      <m:sup>
                                        <m: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∗</m:t>
                                        </m:r>
                                      </m:sup>
                                    </m:sSubSup>
                                  </m:den>
                                </m:f>
                              </m:oMath>
                            </m:oMathPara>
                          </a14:m>
                          <a:endParaRPr lang="it-IT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t-IT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(RF)</a:t>
                          </a: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it-IT" sz="1600" b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(</m:t>
                                </m:r>
                                <m:r>
                                  <m:rPr>
                                    <m:nor/>
                                  </m:rPr>
                                  <a:rPr lang="it-IT" sz="1600" b="0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RF</m:t>
                                </m:r>
                                <m:r>
                                  <m:rPr>
                                    <m:nor/>
                                  </m:rPr>
                                  <a:rPr lang="it-IT" sz="1600" b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it-IT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e>
                                      <m:sub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sub>
                                    </m:sSub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e>
                                      <m:sup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∗</m:t>
                                        </m:r>
                                      </m:sup>
                                    </m:sSup>
                                  </m:den>
                                </m:f>
                                <m:f>
                                  <m:fPr>
                                    <m:ctrlP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e>
                                      <m:sup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∗</m:t>
                                        </m:r>
                                      </m:sup>
                                    </m:sSup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e>
                                      <m:sub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b>
                                    </m:sSub>
                                  </m:den>
                                </m:f>
                                <m:f>
                                  <m:fPr>
                                    <m:ctrlP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e>
                                      <m:sub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e>
                                      <m:sub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04</m:t>
                                        </m:r>
                                      </m:sub>
                                    </m:sSub>
                                  </m:den>
                                </m:f>
                                <m:f>
                                  <m:fPr>
                                    <m:ctrlPr>
                                      <a:rPr lang="it-IT" sz="1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e>
                                      <m:sub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  <m: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e>
                                      <m:sub>
                                        <m:r>
                                          <a:rPr lang="it-IT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den>
                                </m:f>
                                <m:sSub>
                                  <m:sSubPr>
                                    <m:ctrlP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it-IT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t-IT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e>
                                      <m:sub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sub>
                                    </m:sSub>
                                    <m:r>
                                      <a:rPr lang="it-IT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e>
                                      <m:sub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𝑝</m:t>
                                        </m:r>
                                      </m:e>
                                      <m:sub>
                                        <m:r>
                                          <a:rPr lang="it-IT" sz="16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𝑎</m:t>
                                        </m:r>
                                      </m:sub>
                                    </m:sSub>
                                  </m:den>
                                </m:f>
                              </m:oMath>
                            </m:oMathPara>
                          </a14:m>
                          <a:endParaRPr lang="it-IT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1386771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t-IT" sz="18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#</a:t>
                          </a: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it-IT" sz="1800" b="1" i="1" dirty="0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1800" b="1" i="1" dirty="0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𝑴</m:t>
                                    </m:r>
                                  </m:e>
                                  <m:sub>
                                    <m:r>
                                      <a:rPr lang="it-IT" sz="1800" b="1" i="1" dirty="0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it-IT" sz="18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it-IT" sz="1600" b="1" i="1" kern="12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it-IT" sz="1600" b="1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600" b="1" i="1" kern="120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𝒑</m:t>
                                        </m:r>
                                      </m:e>
                                      <m:sub>
                                        <m:r>
                                          <a:rPr lang="it-IT" sz="1600" b="1" i="1" kern="120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𝟎𝟑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it-IT" sz="1600" b="1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600" b="1" i="1" kern="120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𝒑</m:t>
                                        </m:r>
                                      </m:e>
                                      <m:sub>
                                        <m:r>
                                          <a:rPr lang="it-IT" sz="1600" b="1" i="1" kern="120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𝟎𝟐</m:t>
                                        </m:r>
                                      </m:sub>
                                    </m:sSub>
                                  </m:den>
                                </m:f>
                              </m:oMath>
                            </m:oMathPara>
                          </a14:m>
                          <a:endParaRPr lang="it-IT" sz="1600" b="1" kern="12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it-IT" sz="1800" b="1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it-IT" sz="1800" b="1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800" b="1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𝑨</m:t>
                                        </m:r>
                                      </m:e>
                                      <m:sub>
                                        <m:r>
                                          <a:rPr lang="it-IT" sz="1800" b="1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𝟒</m:t>
                                        </m:r>
                                      </m:sub>
                                    </m:sSub>
                                  </m:num>
                                  <m:den>
                                    <m:sSubSup>
                                      <m:sSubSupPr>
                                        <m:ctrlPr>
                                          <a:rPr lang="it-IT" sz="1800" b="1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it-IT" sz="1800" b="1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𝑨</m:t>
                                        </m:r>
                                      </m:e>
                                      <m:sub>
                                        <m:r>
                                          <a:rPr lang="it-IT" sz="1800" b="1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𝟒</m:t>
                                        </m:r>
                                      </m:sub>
                                      <m:sup>
                                        <m:r>
                                          <a:rPr lang="it-IT" sz="1800" b="1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∗</m:t>
                                        </m:r>
                                      </m:sup>
                                    </m:sSubSup>
                                  </m:den>
                                </m:f>
                              </m:oMath>
                            </m:oMathPara>
                          </a14:m>
                          <a:endParaRPr lang="it-IT" sz="18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it-IT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𝑴</m:t>
                                    </m:r>
                                  </m:e>
                                  <m:sub>
                                    <m:r>
                                      <a:rPr lang="it-IT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𝟒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it-IT" sz="18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it-IT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it-IT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𝒑</m:t>
                                        </m:r>
                                      </m:e>
                                      <m:sub>
                                        <m:r>
                                          <a:rPr lang="it-IT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𝟒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it-IT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𝒑</m:t>
                                        </m:r>
                                      </m:e>
                                      <m:sub>
                                        <m:r>
                                          <a:rPr lang="it-IT" sz="18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𝟎𝟒</m:t>
                                        </m:r>
                                      </m:sub>
                                    </m:sSub>
                                  </m:den>
                                </m:f>
                              </m:oMath>
                            </m:oMathPara>
                          </a14:m>
                          <a:endParaRPr lang="it-IT" sz="18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6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it-IT" sz="1800" b="1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it-IT" sz="1800" b="1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800" b="1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𝒑</m:t>
                                        </m:r>
                                      </m:e>
                                      <m:sub>
                                        <m:r>
                                          <a:rPr lang="it-IT" sz="1800" b="1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𝟒</m:t>
                                        </m:r>
                                      </m:sub>
                                    </m:sSub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it-IT" sz="1800" b="1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t-IT" sz="1800" b="1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𝒑</m:t>
                                        </m:r>
                                      </m:e>
                                      <m:sup>
                                        <m:r>
                                          <a:rPr lang="it-IT" sz="1800" b="1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∗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it-IT" sz="18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6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it-IT" sz="1800" b="1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it-IT" sz="1800" b="1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800" b="1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𝑻</m:t>
                                        </m:r>
                                      </m:e>
                                      <m:sub>
                                        <m:r>
                                          <a:rPr lang="it-IT" sz="1800" b="1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𝟎𝟒</m:t>
                                        </m:r>
                                      </m:sub>
                                    </m:sSub>
                                  </m:num>
                                  <m:den>
                                    <m:sSubSup>
                                      <m:sSubSupPr>
                                        <m:ctrlPr>
                                          <a:rPr lang="it-IT" sz="1800" b="1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it-IT" sz="1800" b="1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𝑻</m:t>
                                        </m:r>
                                      </m:e>
                                      <m:sub>
                                        <m:r>
                                          <a:rPr lang="it-IT" sz="1800" b="1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𝟎</m:t>
                                        </m:r>
                                      </m:sub>
                                      <m:sup>
                                        <m:r>
                                          <a:rPr lang="it-IT" sz="1800" b="1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∗</m:t>
                                        </m:r>
                                      </m:sup>
                                    </m:sSubSup>
                                  </m:den>
                                </m:f>
                              </m:oMath>
                            </m:oMathPara>
                          </a14:m>
                          <a:endParaRPr lang="it-IT" sz="18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it-IT" sz="1600" b="1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it-IT" sz="1600" b="1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600" b="1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𝑻</m:t>
                                        </m:r>
                                      </m:e>
                                      <m:sub>
                                        <m:r>
                                          <a:rPr lang="it-IT" sz="1600" b="1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𝟎𝟓</m:t>
                                        </m:r>
                                      </m:sub>
                                    </m:sSub>
                                  </m:num>
                                  <m:den>
                                    <m:sSubSup>
                                      <m:sSubSupPr>
                                        <m:ctrlPr>
                                          <a:rPr lang="it-IT" sz="1600" b="1" i="1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it-IT" sz="1600" b="1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𝑻</m:t>
                                        </m:r>
                                      </m:e>
                                      <m:sub>
                                        <m:r>
                                          <a:rPr lang="it-IT" sz="1600" b="1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𝟎</m:t>
                                        </m:r>
                                      </m:sub>
                                      <m:sup>
                                        <m:r>
                                          <a:rPr lang="it-IT" sz="1600" b="1" i="1" smtClean="0"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∗</m:t>
                                        </m:r>
                                      </m:sup>
                                    </m:sSubSup>
                                  </m:den>
                                </m:f>
                              </m:oMath>
                            </m:oMathPara>
                          </a14:m>
                          <a:endParaRPr lang="it-IT" sz="18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it-IT" sz="1600" b="1" i="1" kern="12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1600" b="1" i="1" kern="12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𝑴</m:t>
                                    </m:r>
                                  </m:e>
                                  <m:sub>
                                    <m:r>
                                      <a:rPr lang="it-IT" sz="1600" b="1" i="1" kern="12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𝟓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it-IT" sz="1600" b="1" kern="12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it-IT" sz="1600" b="1" i="1" kern="12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it-IT" sz="1600" b="1" i="1" kern="120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600" b="1" i="1" kern="120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𝒑</m:t>
                                        </m:r>
                                      </m:e>
                                      <m:sub>
                                        <m:r>
                                          <a:rPr lang="it-IT" sz="1600" b="1" i="1" kern="120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𝟓</m:t>
                                        </m:r>
                                      </m:sub>
                                    </m:sSub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it-IT" sz="1600" b="1" i="1" kern="120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t-IT" sz="1600" b="1" i="1" kern="120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𝒑</m:t>
                                        </m:r>
                                      </m:e>
                                      <m:sup>
                                        <m:r>
                                          <a:rPr lang="it-IT" sz="1600" b="1" kern="120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∗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it-IT" sz="1600" b="1" kern="12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it-IT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𝒑</m:t>
                                    </m:r>
                                  </m:e>
                                  <m:sub>
                                    <m:r>
                                      <a:rPr lang="it-IT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𝟓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it-IT" sz="18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  <a:p>
                          <a:pPr algn="ctr"/>
                          <a:r>
                            <a:rPr lang="it-IT" sz="18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</a:t>
                          </a:r>
                          <a:r>
                            <a:rPr lang="it-IT" sz="1800" b="1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kPa</a:t>
                          </a:r>
                          <a:r>
                            <a:rPr lang="it-IT" sz="18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)</a:t>
                          </a: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t-IT" sz="20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errore</a:t>
                          </a:r>
                        </a:p>
                        <a:p>
                          <a:pPr algn="ctr"/>
                          <a:r>
                            <a:rPr lang="it-IT" sz="20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(%)</a:t>
                          </a: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9390577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it-IT" sz="18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(1)</a:t>
                          </a: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</a:t>
                          </a:r>
                        </a:p>
                      </a:txBody>
                      <a:tcPr marL="9525" marR="9525" marT="9525" marB="0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</a:t>
                          </a:r>
                        </a:p>
                      </a:txBody>
                      <a:tcPr marL="9525" marR="9525" marT="9525" marB="0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</a:t>
                          </a:r>
                        </a:p>
                      </a:txBody>
                      <a:tcPr marL="9525" marR="9525" marT="9525" marB="0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0.3059</a:t>
                          </a:r>
                        </a:p>
                      </a:txBody>
                      <a:tcPr marL="9525" marR="9525" marT="9525" marB="0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0.9372</a:t>
                          </a:r>
                        </a:p>
                      </a:txBody>
                      <a:tcPr marL="9525" marR="9525" marT="9525" marB="0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2.122</a:t>
                          </a:r>
                        </a:p>
                      </a:txBody>
                      <a:tcPr marL="9525" marR="9525" marT="9525" marB="0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0.3577</a:t>
                          </a:r>
                        </a:p>
                      </a:txBody>
                      <a:tcPr marL="9525" marR="9525" marT="9525" marB="0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0.4114</a:t>
                          </a:r>
                        </a:p>
                      </a:txBody>
                      <a:tcPr marL="9525" marR="9525" marT="9525" marB="0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0.335</a:t>
                          </a:r>
                        </a:p>
                      </a:txBody>
                      <a:tcPr marL="9525" marR="9525" marT="9525" marB="0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2.0741</a:t>
                          </a:r>
                        </a:p>
                      </a:txBody>
                      <a:tcPr marL="9525" marR="9525" marT="9525" marB="0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91.601</a:t>
                          </a:r>
                        </a:p>
                      </a:txBody>
                      <a:tcPr marL="9525" marR="9525" marT="9525" marB="0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52.669</a:t>
                          </a:r>
                        </a:p>
                      </a:txBody>
                      <a:tcPr marL="9525" marR="9525" marT="9525" marB="0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841668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t-IT" sz="18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(2)</a:t>
                          </a:r>
                        </a:p>
                      </a:txBody>
                      <a:tcPr anchor="ctr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2.1972</a:t>
                          </a:r>
                        </a:p>
                      </a:txBody>
                      <a:tcPr marL="9525" marR="9525" marT="9525" marB="0" anchor="ctr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0.6294</a:t>
                          </a:r>
                        </a:p>
                      </a:txBody>
                      <a:tcPr marL="9525" marR="9525" marT="9525" marB="0" anchor="ctr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1.2588</a:t>
                          </a:r>
                        </a:p>
                      </a:txBody>
                      <a:tcPr marL="9525" marR="9525" marT="9525" marB="0" anchor="ctr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0.5474</a:t>
                          </a:r>
                        </a:p>
                      </a:txBody>
                      <a:tcPr marL="9525" marR="9525" marT="9525" marB="0" anchor="ctr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0.8157</a:t>
                          </a:r>
                        </a:p>
                      </a:txBody>
                      <a:tcPr marL="9525" marR="9525" marT="9525" marB="0" anchor="ctr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1.691</a:t>
                          </a:r>
                        </a:p>
                      </a:txBody>
                      <a:tcPr marL="9525" marR="9525" marT="9525" marB="0" anchor="ctr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0.7566</a:t>
                          </a:r>
                        </a:p>
                      </a:txBody>
                      <a:tcPr marL="9525" marR="9525" marT="9525" marB="0" anchor="ctr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0.8701</a:t>
                          </a:r>
                        </a:p>
                      </a:txBody>
                      <a:tcPr marL="9525" marR="9525" marT="9525" marB="0" anchor="ctr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0.652</a:t>
                          </a:r>
                        </a:p>
                      </a:txBody>
                      <a:tcPr marL="9525" marR="9525" marT="9525" marB="0" anchor="ctr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1.5046</a:t>
                          </a:r>
                        </a:p>
                      </a:txBody>
                      <a:tcPr marL="9525" marR="9525" marT="9525" marB="0" anchor="ctr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45.689</a:t>
                          </a:r>
                        </a:p>
                      </a:txBody>
                      <a:tcPr marL="9525" marR="9525" marT="9525" marB="0" anchor="ctr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-23.85</a:t>
                          </a:r>
                        </a:p>
                      </a:txBody>
                      <a:tcPr marL="9525" marR="9525" marT="9525" marB="0" anchor="ctr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02009002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t-IT" sz="18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(3)</a:t>
                          </a: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1.824</a:t>
                          </a:r>
                        </a:p>
                      </a:txBody>
                      <a:tcPr marL="9525" marR="9525" marT="9525" marB="0" anchor="ctr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0.802</a:t>
                          </a:r>
                        </a:p>
                      </a:txBody>
                      <a:tcPr marL="9525" marR="9525" marT="9525" marB="0" anchor="ctr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1.6039</a:t>
                          </a:r>
                        </a:p>
                      </a:txBody>
                      <a:tcPr marL="9525" marR="9525" marT="9525" marB="0" anchor="ctr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0.3958</a:t>
                          </a:r>
                        </a:p>
                      </a:txBody>
                      <a:tcPr marL="9525" marR="9525" marT="9525" marB="0" anchor="ctr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0.8977</a:t>
                          </a:r>
                        </a:p>
                      </a:txBody>
                      <a:tcPr marL="9525" marR="9525" marT="9525" marB="0" anchor="ctr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1.968</a:t>
                          </a:r>
                        </a:p>
                      </a:txBody>
                      <a:tcPr marL="9525" marR="9525" marT="9525" marB="0" anchor="ctr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0.5216</a:t>
                          </a:r>
                        </a:p>
                      </a:txBody>
                      <a:tcPr marL="9525" marR="9525" marT="9525" marB="0" anchor="ctr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0.5998</a:t>
                          </a:r>
                        </a:p>
                      </a:txBody>
                      <a:tcPr marL="9525" marR="9525" marT="9525" marB="0" anchor="ctr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0.4414</a:t>
                          </a:r>
                        </a:p>
                      </a:txBody>
                      <a:tcPr marL="9525" marR="9525" marT="9525" marB="0" anchor="ctr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1.8856</a:t>
                          </a:r>
                        </a:p>
                      </a:txBody>
                      <a:tcPr marL="9525" marR="9525" marT="9525" marB="0" anchor="ctr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68.963</a:t>
                          </a:r>
                        </a:p>
                      </a:txBody>
                      <a:tcPr marL="9525" marR="9525" marT="9525" marB="0" anchor="ctr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14.938</a:t>
                          </a:r>
                        </a:p>
                      </a:txBody>
                      <a:tcPr marL="9525" marR="9525" marT="9525" marB="0" anchor="ctr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5848066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t-IT" sz="18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(4)</a:t>
                          </a: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1.9677</a:t>
                          </a:r>
                        </a:p>
                      </a:txBody>
                      <a:tcPr marL="9525" marR="9525" marT="9525" marB="0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0.7359</a:t>
                          </a:r>
                        </a:p>
                      </a:txBody>
                      <a:tcPr marL="9525" marR="9525" marT="9525" marB="0" anchor="ctr"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1.4719</a:t>
                          </a:r>
                        </a:p>
                      </a:txBody>
                      <a:tcPr marL="9525" marR="9525" marT="9525" marB="0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0.4408</a:t>
                          </a:r>
                        </a:p>
                      </a:txBody>
                      <a:tcPr marL="9525" marR="9525" marT="9525" marB="0" anchor="ctr"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0.8751</a:t>
                          </a:r>
                        </a:p>
                      </a:txBody>
                      <a:tcPr marL="9525" marR="9525" marT="9525" marB="0" anchor="ctr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1.887</a:t>
                          </a:r>
                        </a:p>
                      </a:txBody>
                      <a:tcPr marL="9525" marR="9525" marT="9525" marB="0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0.5988</a:t>
                          </a:r>
                        </a:p>
                      </a:txBody>
                      <a:tcPr marL="9525" marR="9525" marT="9525" marB="0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0.6887</a:t>
                          </a:r>
                        </a:p>
                      </a:txBody>
                      <a:tcPr marL="9525" marR="9525" marT="9525" marB="0" anchor="ctr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0.4982</a:t>
                          </a:r>
                        </a:p>
                      </a:txBody>
                      <a:tcPr marL="9525" marR="9525" marT="9525" marB="0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1.7812</a:t>
                          </a:r>
                        </a:p>
                      </a:txBody>
                      <a:tcPr marL="9525" marR="9525" marT="9525" marB="0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60.797</a:t>
                          </a:r>
                        </a:p>
                      </a:txBody>
                      <a:tcPr marL="9525" marR="9525" marT="9525" marB="0" anchor="ctr"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1.3279</a:t>
                          </a:r>
                        </a:p>
                      </a:txBody>
                      <a:tcPr marL="9525" marR="9525" marT="9525" marB="0" anchor="ctr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308158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t-IT" sz="18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(5)</a:t>
                          </a: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1.9818</a:t>
                          </a:r>
                        </a:p>
                      </a:txBody>
                      <a:tcPr marL="9525" marR="9525" marT="9525" marB="0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0.7294</a:t>
                          </a:r>
                        </a:p>
                      </a:txBody>
                      <a:tcPr marL="9525" marR="9525" marT="9525" marB="0" anchor="ctr"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1.4588</a:t>
                          </a:r>
                        </a:p>
                      </a:txBody>
                      <a:tcPr marL="9525" marR="9525" marT="9525" marB="0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0.4459</a:t>
                          </a:r>
                        </a:p>
                      </a:txBody>
                      <a:tcPr marL="9525" marR="9525" marT="9525" marB="0" anchor="ctr"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0.8724</a:t>
                          </a:r>
                        </a:p>
                      </a:txBody>
                      <a:tcPr marL="9525" marR="9525" marT="9525" marB="0" anchor="ctr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1.877</a:t>
                          </a:r>
                        </a:p>
                      </a:txBody>
                      <a:tcPr marL="9525" marR="9525" marT="9525" marB="0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0.6073</a:t>
                          </a:r>
                        </a:p>
                      </a:txBody>
                      <a:tcPr marL="9525" marR="9525" marT="9525" marB="0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0.6984</a:t>
                          </a:r>
                        </a:p>
                      </a:txBody>
                      <a:tcPr marL="9525" marR="9525" marT="9525" marB="0" anchor="ctr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0.5048</a:t>
                          </a:r>
                        </a:p>
                      </a:txBody>
                      <a:tcPr marL="9525" marR="9525" marT="9525" marB="0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1.7689</a:t>
                          </a:r>
                        </a:p>
                      </a:txBody>
                      <a:tcPr marL="9525" marR="9525" marT="9525" marB="0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59.956</a:t>
                          </a:r>
                        </a:p>
                      </a:txBody>
                      <a:tcPr marL="9525" marR="9525" marT="9525" marB="0" anchor="ctr"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-0.073</a:t>
                          </a:r>
                        </a:p>
                      </a:txBody>
                      <a:tcPr marL="9525" marR="9525" marT="9525" marB="0" anchor="ctr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05860794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t-IT" sz="18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(6)</a:t>
                          </a: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1.981</a:t>
                          </a:r>
                        </a:p>
                      </a:txBody>
                      <a:tcPr marL="9525" marR="9525" marT="9525" marB="0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0.7297</a:t>
                          </a:r>
                        </a:p>
                      </a:txBody>
                      <a:tcPr marL="9525" marR="9525" marT="9525" marB="0" anchor="ctr"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1.4595</a:t>
                          </a:r>
                        </a:p>
                      </a:txBody>
                      <a:tcPr marL="9525" marR="9525" marT="9525" marB="0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0.4457</a:t>
                          </a:r>
                        </a:p>
                      </a:txBody>
                      <a:tcPr marL="9525" marR="9525" marT="9525" marB="0" anchor="ctr"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0.8725</a:t>
                          </a:r>
                        </a:p>
                      </a:txBody>
                      <a:tcPr marL="9525" marR="9525" marT="9525" marB="0" anchor="ctr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1.878</a:t>
                          </a:r>
                        </a:p>
                      </a:txBody>
                      <a:tcPr marL="9525" marR="9525" marT="9525" marB="0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0.6068</a:t>
                          </a:r>
                        </a:p>
                      </a:txBody>
                      <a:tcPr marL="9525" marR="9525" marT="9525" marB="0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0.6979</a:t>
                          </a:r>
                        </a:p>
                      </a:txBody>
                      <a:tcPr marL="9525" marR="9525" marT="9525" marB="0" anchor="ctr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0.5045</a:t>
                          </a:r>
                        </a:p>
                      </a:txBody>
                      <a:tcPr marL="9525" marR="9525" marT="9525" marB="0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1.7695</a:t>
                          </a:r>
                        </a:p>
                      </a:txBody>
                      <a:tcPr marL="9525" marR="9525" marT="9525" marB="0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60</a:t>
                          </a:r>
                        </a:p>
                      </a:txBody>
                      <a:tcPr marL="9525" marR="9525" marT="9525" marB="0" anchor="ctr"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0.0003</a:t>
                          </a:r>
                        </a:p>
                      </a:txBody>
                      <a:tcPr marL="9525" marR="9525" marT="9525" marB="0" anchor="ctr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70686974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ella 4">
                <a:extLst>
                  <a:ext uri="{FF2B5EF4-FFF2-40B4-BE49-F238E27FC236}">
                    <a16:creationId xmlns:a16="http://schemas.microsoft.com/office/drawing/2014/main" id="{5F71E684-2B51-4D3D-8A76-5F0DABB52E7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24381448"/>
                  </p:ext>
                </p:extLst>
              </p:nvPr>
            </p:nvGraphicFramePr>
            <p:xfrm>
              <a:off x="695999" y="1609713"/>
              <a:ext cx="10958991" cy="3567748"/>
            </p:xfrm>
            <a:graphic>
              <a:graphicData uri="http://schemas.openxmlformats.org/drawingml/2006/table">
                <a:tbl>
                  <a:tblPr firstRow="1" bandRow="1">
                    <a:tableStyleId>{8EC20E35-A176-4012-BC5E-935CFFF8708E}</a:tableStyleId>
                  </a:tblPr>
                  <a:tblGrid>
                    <a:gridCol w="507160">
                      <a:extLst>
                        <a:ext uri="{9D8B030D-6E8A-4147-A177-3AD203B41FA5}">
                          <a16:colId xmlns:a16="http://schemas.microsoft.com/office/drawing/2014/main" val="3579328304"/>
                        </a:ext>
                      </a:extLst>
                    </a:gridCol>
                    <a:gridCol w="742996">
                      <a:extLst>
                        <a:ext uri="{9D8B030D-6E8A-4147-A177-3AD203B41FA5}">
                          <a16:colId xmlns:a16="http://schemas.microsoft.com/office/drawing/2014/main" val="4208522665"/>
                        </a:ext>
                      </a:extLst>
                    </a:gridCol>
                    <a:gridCol w="754334">
                      <a:extLst>
                        <a:ext uri="{9D8B030D-6E8A-4147-A177-3AD203B41FA5}">
                          <a16:colId xmlns:a16="http://schemas.microsoft.com/office/drawing/2014/main" val="3179117415"/>
                        </a:ext>
                      </a:extLst>
                    </a:gridCol>
                    <a:gridCol w="786556">
                      <a:extLst>
                        <a:ext uri="{9D8B030D-6E8A-4147-A177-3AD203B41FA5}">
                          <a16:colId xmlns:a16="http://schemas.microsoft.com/office/drawing/2014/main" val="2398685989"/>
                        </a:ext>
                      </a:extLst>
                    </a:gridCol>
                    <a:gridCol w="900525">
                      <a:extLst>
                        <a:ext uri="{9D8B030D-6E8A-4147-A177-3AD203B41FA5}">
                          <a16:colId xmlns:a16="http://schemas.microsoft.com/office/drawing/2014/main" val="3329238188"/>
                        </a:ext>
                      </a:extLst>
                    </a:gridCol>
                    <a:gridCol w="771572">
                      <a:extLst>
                        <a:ext uri="{9D8B030D-6E8A-4147-A177-3AD203B41FA5}">
                          <a16:colId xmlns:a16="http://schemas.microsoft.com/office/drawing/2014/main" val="3590088235"/>
                        </a:ext>
                      </a:extLst>
                    </a:gridCol>
                    <a:gridCol w="710055">
                      <a:extLst>
                        <a:ext uri="{9D8B030D-6E8A-4147-A177-3AD203B41FA5}">
                          <a16:colId xmlns:a16="http://schemas.microsoft.com/office/drawing/2014/main" val="2566729782"/>
                        </a:ext>
                      </a:extLst>
                    </a:gridCol>
                    <a:gridCol w="845558">
                      <a:extLst>
                        <a:ext uri="{9D8B030D-6E8A-4147-A177-3AD203B41FA5}">
                          <a16:colId xmlns:a16="http://schemas.microsoft.com/office/drawing/2014/main" val="2839146196"/>
                        </a:ext>
                      </a:extLst>
                    </a:gridCol>
                    <a:gridCol w="1016379">
                      <a:extLst>
                        <a:ext uri="{9D8B030D-6E8A-4147-A177-3AD203B41FA5}">
                          <a16:colId xmlns:a16="http://schemas.microsoft.com/office/drawing/2014/main" val="1320161491"/>
                        </a:ext>
                      </a:extLst>
                    </a:gridCol>
                    <a:gridCol w="729473">
                      <a:extLst>
                        <a:ext uri="{9D8B030D-6E8A-4147-A177-3AD203B41FA5}">
                          <a16:colId xmlns:a16="http://schemas.microsoft.com/office/drawing/2014/main" val="57193551"/>
                        </a:ext>
                      </a:extLst>
                    </a:gridCol>
                    <a:gridCol w="741146">
                      <a:extLst>
                        <a:ext uri="{9D8B030D-6E8A-4147-A177-3AD203B41FA5}">
                          <a16:colId xmlns:a16="http://schemas.microsoft.com/office/drawing/2014/main" val="1123066460"/>
                        </a:ext>
                      </a:extLst>
                    </a:gridCol>
                    <a:gridCol w="1463040">
                      <a:extLst>
                        <a:ext uri="{9D8B030D-6E8A-4147-A177-3AD203B41FA5}">
                          <a16:colId xmlns:a16="http://schemas.microsoft.com/office/drawing/2014/main" val="2326375010"/>
                        </a:ext>
                      </a:extLst>
                    </a:gridCol>
                    <a:gridCol w="990197">
                      <a:extLst>
                        <a:ext uri="{9D8B030D-6E8A-4147-A177-3AD203B41FA5}">
                          <a16:colId xmlns:a16="http://schemas.microsoft.com/office/drawing/2014/main" val="713515276"/>
                        </a:ext>
                      </a:extLst>
                    </a:gridCol>
                  </a:tblGrid>
                  <a:tr h="599948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it-IT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it-IT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it-IT" sz="1600" b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</a:t>
                          </a:r>
                          <a:r>
                            <a:rPr lang="it-IT" sz="1600" b="0" kern="120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NSW</a:t>
                          </a:r>
                          <a:r>
                            <a:rPr lang="it-IT" sz="1600" b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)</a:t>
                          </a:r>
                        </a:p>
                      </a:txBody>
                      <a:tcPr marL="0" marR="0" marT="0" marB="0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55039" t="-3030" r="-1041085" b="-5080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t-IT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 (ISO)</a:t>
                          </a: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t-IT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(ISO)</a:t>
                          </a: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625641" t="-3030" r="-813675" b="-5080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615217" t="-3030" r="-589855" b="-5080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91018" t="-3030" r="-387425" b="-5080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t-IT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(RF)</a:t>
                          </a: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44262" t="-3030" r="-331967" b="-5080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81667" t="-3030" r="-68750" b="-5080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9877" t="-3030" r="-1852" b="-50808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3867717"/>
                      </a:ext>
                    </a:extLst>
                  </a:tr>
                  <a:tr h="74276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t-IT" sz="18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#</a:t>
                          </a: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68033" t="-83607" r="-1308197" b="-3122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65323" t="-83607" r="-1187097" b="-3122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55039" t="-83607" r="-1041085" b="-3122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09459" t="-83607" r="-807432" b="-3122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80952" t="-83607" r="-848413" b="-3122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625641" t="-83607" r="-813675" b="-3122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615217" t="-83607" r="-589855" b="-3122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91018" t="-83607" r="-387425" b="-3122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961667" t="-83607" r="-439167" b="-3122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44262" t="-83607" r="-331967" b="-3122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81667" t="-83607" r="-68750" b="-3122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t-IT" sz="20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errore</a:t>
                          </a:r>
                        </a:p>
                        <a:p>
                          <a:pPr algn="ctr"/>
                          <a:r>
                            <a:rPr lang="it-IT" sz="2000" b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(%)</a:t>
                          </a: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9390577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it-IT" sz="18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(1)</a:t>
                          </a: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</a:t>
                          </a:r>
                        </a:p>
                      </a:txBody>
                      <a:tcPr marL="9525" marR="9525" marT="9525" marB="0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</a:t>
                          </a:r>
                        </a:p>
                      </a:txBody>
                      <a:tcPr marL="9525" marR="9525" marT="9525" marB="0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</a:t>
                          </a:r>
                        </a:p>
                      </a:txBody>
                      <a:tcPr marL="9525" marR="9525" marT="9525" marB="0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0.3059</a:t>
                          </a:r>
                        </a:p>
                      </a:txBody>
                      <a:tcPr marL="9525" marR="9525" marT="9525" marB="0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0.9372</a:t>
                          </a:r>
                        </a:p>
                      </a:txBody>
                      <a:tcPr marL="9525" marR="9525" marT="9525" marB="0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2.122</a:t>
                          </a:r>
                        </a:p>
                      </a:txBody>
                      <a:tcPr marL="9525" marR="9525" marT="9525" marB="0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0.3577</a:t>
                          </a:r>
                        </a:p>
                      </a:txBody>
                      <a:tcPr marL="9525" marR="9525" marT="9525" marB="0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0.4114</a:t>
                          </a:r>
                        </a:p>
                      </a:txBody>
                      <a:tcPr marL="9525" marR="9525" marT="9525" marB="0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0.335</a:t>
                          </a:r>
                        </a:p>
                      </a:txBody>
                      <a:tcPr marL="9525" marR="9525" marT="9525" marB="0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2.0741</a:t>
                          </a:r>
                        </a:p>
                      </a:txBody>
                      <a:tcPr marL="9525" marR="9525" marT="9525" marB="0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91.601</a:t>
                          </a:r>
                        </a:p>
                      </a:txBody>
                      <a:tcPr marL="9525" marR="9525" marT="9525" marB="0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52.669</a:t>
                          </a:r>
                        </a:p>
                      </a:txBody>
                      <a:tcPr marL="9525" marR="9525" marT="9525" marB="0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841668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t-IT" sz="18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(2)</a:t>
                          </a:r>
                        </a:p>
                      </a:txBody>
                      <a:tcPr anchor="ctr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2.1972</a:t>
                          </a:r>
                        </a:p>
                      </a:txBody>
                      <a:tcPr marL="9525" marR="9525" marT="9525" marB="0" anchor="ctr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0.6294</a:t>
                          </a:r>
                        </a:p>
                      </a:txBody>
                      <a:tcPr marL="9525" marR="9525" marT="9525" marB="0" anchor="ctr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1.2588</a:t>
                          </a:r>
                        </a:p>
                      </a:txBody>
                      <a:tcPr marL="9525" marR="9525" marT="9525" marB="0" anchor="ctr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0.5474</a:t>
                          </a:r>
                        </a:p>
                      </a:txBody>
                      <a:tcPr marL="9525" marR="9525" marT="9525" marB="0" anchor="ctr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0.8157</a:t>
                          </a:r>
                        </a:p>
                      </a:txBody>
                      <a:tcPr marL="9525" marR="9525" marT="9525" marB="0" anchor="ctr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1.691</a:t>
                          </a:r>
                        </a:p>
                      </a:txBody>
                      <a:tcPr marL="9525" marR="9525" marT="9525" marB="0" anchor="ctr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0.7566</a:t>
                          </a:r>
                        </a:p>
                      </a:txBody>
                      <a:tcPr marL="9525" marR="9525" marT="9525" marB="0" anchor="ctr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0.8701</a:t>
                          </a:r>
                        </a:p>
                      </a:txBody>
                      <a:tcPr marL="9525" marR="9525" marT="9525" marB="0" anchor="ctr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0.652</a:t>
                          </a:r>
                        </a:p>
                      </a:txBody>
                      <a:tcPr marL="9525" marR="9525" marT="9525" marB="0" anchor="ctr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1.5046</a:t>
                          </a:r>
                        </a:p>
                      </a:txBody>
                      <a:tcPr marL="9525" marR="9525" marT="9525" marB="0" anchor="ctr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45.689</a:t>
                          </a:r>
                        </a:p>
                      </a:txBody>
                      <a:tcPr marL="9525" marR="9525" marT="9525" marB="0" anchor="ctr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-23.85</a:t>
                          </a:r>
                        </a:p>
                      </a:txBody>
                      <a:tcPr marL="9525" marR="9525" marT="9525" marB="0" anchor="ctr">
                        <a:lnB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02009002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t-IT" sz="18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(3)</a:t>
                          </a:r>
                        </a:p>
                      </a:txBody>
                      <a:tcPr anchor="ctr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1.824</a:t>
                          </a:r>
                        </a:p>
                      </a:txBody>
                      <a:tcPr marL="9525" marR="9525" marT="9525" marB="0" anchor="ctr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0.802</a:t>
                          </a:r>
                        </a:p>
                      </a:txBody>
                      <a:tcPr marL="9525" marR="9525" marT="9525" marB="0" anchor="ctr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1.6039</a:t>
                          </a:r>
                        </a:p>
                      </a:txBody>
                      <a:tcPr marL="9525" marR="9525" marT="9525" marB="0" anchor="ctr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0.3958</a:t>
                          </a:r>
                        </a:p>
                      </a:txBody>
                      <a:tcPr marL="9525" marR="9525" marT="9525" marB="0" anchor="ctr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0.8977</a:t>
                          </a:r>
                        </a:p>
                      </a:txBody>
                      <a:tcPr marL="9525" marR="9525" marT="9525" marB="0" anchor="ctr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1.968</a:t>
                          </a:r>
                        </a:p>
                      </a:txBody>
                      <a:tcPr marL="9525" marR="9525" marT="9525" marB="0" anchor="ctr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0.5216</a:t>
                          </a:r>
                        </a:p>
                      </a:txBody>
                      <a:tcPr marL="9525" marR="9525" marT="9525" marB="0" anchor="ctr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0.5998</a:t>
                          </a:r>
                        </a:p>
                      </a:txBody>
                      <a:tcPr marL="9525" marR="9525" marT="9525" marB="0" anchor="ctr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0.4414</a:t>
                          </a:r>
                        </a:p>
                      </a:txBody>
                      <a:tcPr marL="9525" marR="9525" marT="9525" marB="0" anchor="ctr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1.8856</a:t>
                          </a:r>
                        </a:p>
                      </a:txBody>
                      <a:tcPr marL="9525" marR="9525" marT="9525" marB="0" anchor="ctr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68.963</a:t>
                          </a:r>
                        </a:p>
                      </a:txBody>
                      <a:tcPr marL="9525" marR="9525" marT="9525" marB="0" anchor="ctr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14.938</a:t>
                          </a:r>
                        </a:p>
                      </a:txBody>
                      <a:tcPr marL="9525" marR="9525" marT="9525" marB="0" anchor="ctr">
                        <a:lnT w="28575" cap="flat" cmpd="sng" algn="ctr">
                          <a:solidFill>
                            <a:schemeClr val="tx1"/>
                          </a:solidFill>
                          <a:prstDash val="dash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5848066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t-IT" sz="18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(4)</a:t>
                          </a: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1.9677</a:t>
                          </a:r>
                        </a:p>
                      </a:txBody>
                      <a:tcPr marL="9525" marR="9525" marT="9525" marB="0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0.7359</a:t>
                          </a:r>
                        </a:p>
                      </a:txBody>
                      <a:tcPr marL="9525" marR="9525" marT="9525" marB="0" anchor="ctr"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1.4719</a:t>
                          </a:r>
                        </a:p>
                      </a:txBody>
                      <a:tcPr marL="9525" marR="9525" marT="9525" marB="0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0.4408</a:t>
                          </a:r>
                        </a:p>
                      </a:txBody>
                      <a:tcPr marL="9525" marR="9525" marT="9525" marB="0" anchor="ctr"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0.8751</a:t>
                          </a:r>
                        </a:p>
                      </a:txBody>
                      <a:tcPr marL="9525" marR="9525" marT="9525" marB="0" anchor="ctr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1.887</a:t>
                          </a:r>
                        </a:p>
                      </a:txBody>
                      <a:tcPr marL="9525" marR="9525" marT="9525" marB="0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0.5988</a:t>
                          </a:r>
                        </a:p>
                      </a:txBody>
                      <a:tcPr marL="9525" marR="9525" marT="9525" marB="0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0.6887</a:t>
                          </a:r>
                        </a:p>
                      </a:txBody>
                      <a:tcPr marL="9525" marR="9525" marT="9525" marB="0" anchor="ctr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0.4982</a:t>
                          </a:r>
                        </a:p>
                      </a:txBody>
                      <a:tcPr marL="9525" marR="9525" marT="9525" marB="0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1.7812</a:t>
                          </a:r>
                        </a:p>
                      </a:txBody>
                      <a:tcPr marL="9525" marR="9525" marT="9525" marB="0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60.797</a:t>
                          </a:r>
                        </a:p>
                      </a:txBody>
                      <a:tcPr marL="9525" marR="9525" marT="9525" marB="0" anchor="ctr"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1.3279</a:t>
                          </a:r>
                        </a:p>
                      </a:txBody>
                      <a:tcPr marL="9525" marR="9525" marT="9525" marB="0" anchor="ctr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308158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t-IT" sz="18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(5)</a:t>
                          </a: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1.9818</a:t>
                          </a:r>
                        </a:p>
                      </a:txBody>
                      <a:tcPr marL="9525" marR="9525" marT="9525" marB="0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0.7294</a:t>
                          </a:r>
                        </a:p>
                      </a:txBody>
                      <a:tcPr marL="9525" marR="9525" marT="9525" marB="0" anchor="ctr"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1.4588</a:t>
                          </a:r>
                        </a:p>
                      </a:txBody>
                      <a:tcPr marL="9525" marR="9525" marT="9525" marB="0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0.4459</a:t>
                          </a:r>
                        </a:p>
                      </a:txBody>
                      <a:tcPr marL="9525" marR="9525" marT="9525" marB="0" anchor="ctr"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0.8724</a:t>
                          </a:r>
                        </a:p>
                      </a:txBody>
                      <a:tcPr marL="9525" marR="9525" marT="9525" marB="0" anchor="ctr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1.877</a:t>
                          </a:r>
                        </a:p>
                      </a:txBody>
                      <a:tcPr marL="9525" marR="9525" marT="9525" marB="0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0.6073</a:t>
                          </a:r>
                        </a:p>
                      </a:txBody>
                      <a:tcPr marL="9525" marR="9525" marT="9525" marB="0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0.6984</a:t>
                          </a:r>
                        </a:p>
                      </a:txBody>
                      <a:tcPr marL="9525" marR="9525" marT="9525" marB="0" anchor="ctr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0.5048</a:t>
                          </a:r>
                        </a:p>
                      </a:txBody>
                      <a:tcPr marL="9525" marR="9525" marT="9525" marB="0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1.7689</a:t>
                          </a:r>
                        </a:p>
                      </a:txBody>
                      <a:tcPr marL="9525" marR="9525" marT="9525" marB="0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59.956</a:t>
                          </a:r>
                        </a:p>
                      </a:txBody>
                      <a:tcPr marL="9525" marR="9525" marT="9525" marB="0" anchor="ctr"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-0.073</a:t>
                          </a:r>
                        </a:p>
                      </a:txBody>
                      <a:tcPr marL="9525" marR="9525" marT="9525" marB="0" anchor="ctr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05860794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t-IT" sz="18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a:t>(6)</a:t>
                          </a: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1.981</a:t>
                          </a:r>
                        </a:p>
                      </a:txBody>
                      <a:tcPr marL="9525" marR="9525" marT="9525" marB="0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0.7297</a:t>
                          </a:r>
                        </a:p>
                      </a:txBody>
                      <a:tcPr marL="9525" marR="9525" marT="9525" marB="0" anchor="ctr"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1.4595</a:t>
                          </a:r>
                        </a:p>
                      </a:txBody>
                      <a:tcPr marL="9525" marR="9525" marT="9525" marB="0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0.4457</a:t>
                          </a:r>
                        </a:p>
                      </a:txBody>
                      <a:tcPr marL="9525" marR="9525" marT="9525" marB="0" anchor="ctr"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0.8725</a:t>
                          </a:r>
                        </a:p>
                      </a:txBody>
                      <a:tcPr marL="9525" marR="9525" marT="9525" marB="0" anchor="ctr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1.878</a:t>
                          </a:r>
                        </a:p>
                      </a:txBody>
                      <a:tcPr marL="9525" marR="9525" marT="9525" marB="0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0.6068</a:t>
                          </a:r>
                        </a:p>
                      </a:txBody>
                      <a:tcPr marL="9525" marR="9525" marT="9525" marB="0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0.6979</a:t>
                          </a:r>
                        </a:p>
                      </a:txBody>
                      <a:tcPr marL="9525" marR="9525" marT="9525" marB="0" anchor="ctr"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0.5045</a:t>
                          </a:r>
                        </a:p>
                      </a:txBody>
                      <a:tcPr marL="9525" marR="9525" marT="9525" marB="0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1.7695</a:t>
                          </a:r>
                        </a:p>
                      </a:txBody>
                      <a:tcPr marL="9525" marR="9525" marT="9525" marB="0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10795" indent="0" algn="ctr" defTabSz="914400" rtl="0" eaLnBrk="1" fontAlgn="b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60</a:t>
                          </a:r>
                        </a:p>
                      </a:txBody>
                      <a:tcPr marL="9525" marR="9525" marT="9525" marB="0" anchor="ctr">
                        <a:solidFill>
                          <a:srgbClr val="E7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it-IT" sz="1800" kern="1200" dirty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a:t>0.0003</a:t>
                          </a:r>
                        </a:p>
                      </a:txBody>
                      <a:tcPr marL="9525" marR="9525" marT="9525" marB="0" anchor="ctr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706869747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4" name="Gruppo 3">
            <a:extLst>
              <a:ext uri="{FF2B5EF4-FFF2-40B4-BE49-F238E27FC236}">
                <a16:creationId xmlns:a16="http://schemas.microsoft.com/office/drawing/2014/main" id="{AD96A97F-0CF0-405F-B05F-118476E2D7D6}"/>
              </a:ext>
            </a:extLst>
          </p:cNvPr>
          <p:cNvGrpSpPr/>
          <p:nvPr/>
        </p:nvGrpSpPr>
        <p:grpSpPr>
          <a:xfrm>
            <a:off x="451857" y="3333750"/>
            <a:ext cx="797832" cy="2638377"/>
            <a:chOff x="399372" y="3565321"/>
            <a:chExt cx="797832" cy="2788346"/>
          </a:xfrm>
        </p:grpSpPr>
        <p:cxnSp>
          <p:nvCxnSpPr>
            <p:cNvPr id="5" name="Connettore diritto 4">
              <a:extLst>
                <a:ext uri="{FF2B5EF4-FFF2-40B4-BE49-F238E27FC236}">
                  <a16:creationId xmlns:a16="http://schemas.microsoft.com/office/drawing/2014/main" id="{85511AC2-5354-4362-9EA3-EAB4B05FC39F}"/>
                </a:ext>
              </a:extLst>
            </p:cNvPr>
            <p:cNvCxnSpPr>
              <a:cxnSpLocks/>
            </p:cNvCxnSpPr>
            <p:nvPr/>
          </p:nvCxnSpPr>
          <p:spPr>
            <a:xfrm>
              <a:off x="444616" y="3565321"/>
              <a:ext cx="0" cy="278834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nettore diritto 5">
              <a:extLst>
                <a:ext uri="{FF2B5EF4-FFF2-40B4-BE49-F238E27FC236}">
                  <a16:creationId xmlns:a16="http://schemas.microsoft.com/office/drawing/2014/main" id="{7FB4DBC3-D4B0-4263-AF40-92B7ADD0B1AF}"/>
                </a:ext>
              </a:extLst>
            </p:cNvPr>
            <p:cNvCxnSpPr>
              <a:cxnSpLocks/>
            </p:cNvCxnSpPr>
            <p:nvPr/>
          </p:nvCxnSpPr>
          <p:spPr>
            <a:xfrm>
              <a:off x="399372" y="3565321"/>
              <a:ext cx="90487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ttore diritto 6">
              <a:extLst>
                <a:ext uri="{FF2B5EF4-FFF2-40B4-BE49-F238E27FC236}">
                  <a16:creationId xmlns:a16="http://schemas.microsoft.com/office/drawing/2014/main" id="{F2655A35-ED86-4468-ACC6-F3BA9DF15D3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44616" y="6353667"/>
              <a:ext cx="752588" cy="0"/>
            </a:xfrm>
            <a:prstGeom prst="line">
              <a:avLst/>
            </a:prstGeom>
            <a:ln w="28575">
              <a:solidFill>
                <a:schemeClr val="tx1"/>
              </a:solidFill>
              <a:headEnd type="stealth"/>
              <a:tailEnd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ttangolo 8">
                <a:extLst>
                  <a:ext uri="{FF2B5EF4-FFF2-40B4-BE49-F238E27FC236}">
                    <a16:creationId xmlns:a16="http://schemas.microsoft.com/office/drawing/2014/main" id="{F368FED5-0FE1-435E-B654-D567FA1FF54E}"/>
                  </a:ext>
                </a:extLst>
              </p:cNvPr>
              <p:cNvSpPr/>
              <p:nvPr/>
            </p:nvSpPr>
            <p:spPr>
              <a:xfrm>
                <a:off x="2616601" y="871217"/>
                <a:ext cx="1507464" cy="6439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it-IT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𝑞</m:t>
                          </m:r>
                        </m:num>
                        <m:den>
                          <m:sSub>
                            <m:sSubPr>
                              <m:ctrlPr>
                                <a:rPr lang="it-IT" i="1" dirty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i="1" dirty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it-IT" i="1" dirty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sub>
                          </m:sSub>
                          <m:sSub>
                            <m:sSubPr>
                              <m:ctrlPr>
                                <a:rPr lang="it-IT" i="1" dirty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i="1" dirty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i="1" dirty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01</m:t>
                              </m:r>
                            </m:sub>
                          </m:sSub>
                        </m:den>
                      </m:f>
                      <m:r>
                        <a:rPr lang="it-IT" i="1" dirty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=0.</m:t>
                      </m:r>
                      <m:r>
                        <a:rPr lang="it-IT" dirty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15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9" name="Rettangolo 8">
                <a:extLst>
                  <a:ext uri="{FF2B5EF4-FFF2-40B4-BE49-F238E27FC236}">
                    <a16:creationId xmlns:a16="http://schemas.microsoft.com/office/drawing/2014/main" id="{F368FED5-0FE1-435E-B654-D567FA1FF5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6601" y="871217"/>
                <a:ext cx="1507464" cy="64395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ttangolo 9">
                <a:extLst>
                  <a:ext uri="{FF2B5EF4-FFF2-40B4-BE49-F238E27FC236}">
                    <a16:creationId xmlns:a16="http://schemas.microsoft.com/office/drawing/2014/main" id="{1A2BF0DF-288B-4B5C-971B-BBF5F9958101}"/>
                  </a:ext>
                </a:extLst>
              </p:cNvPr>
              <p:cNvSpPr/>
              <p:nvPr/>
            </p:nvSpPr>
            <p:spPr>
              <a:xfrm>
                <a:off x="6610690" y="927986"/>
                <a:ext cx="1289905" cy="6579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05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04</m:t>
                              </m:r>
                            </m:sub>
                          </m:sSub>
                        </m:den>
                      </m:f>
                      <m:r>
                        <a:rPr lang="it-IT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=1.15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0" name="Rettangolo 9">
                <a:extLst>
                  <a:ext uri="{FF2B5EF4-FFF2-40B4-BE49-F238E27FC236}">
                    <a16:creationId xmlns:a16="http://schemas.microsoft.com/office/drawing/2014/main" id="{1A2BF0DF-288B-4B5C-971B-BBF5F995810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0690" y="927986"/>
                <a:ext cx="1289905" cy="65793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ttangolo 11">
                <a:extLst>
                  <a:ext uri="{FF2B5EF4-FFF2-40B4-BE49-F238E27FC236}">
                    <a16:creationId xmlns:a16="http://schemas.microsoft.com/office/drawing/2014/main" id="{CFE76AB2-F553-4071-A1D6-5B9AFAF80779}"/>
                  </a:ext>
                </a:extLst>
              </p:cNvPr>
              <p:cNvSpPr/>
              <p:nvPr/>
            </p:nvSpPr>
            <p:spPr>
              <a:xfrm>
                <a:off x="10387221" y="1154049"/>
                <a:ext cx="144603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𝑎</m:t>
                          </m:r>
                        </m:sub>
                      </m:sSub>
                      <m:r>
                        <a:rPr lang="it-IT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it-IT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60</m:t>
                      </m:r>
                      <m:r>
                        <a:rPr lang="it-IT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it-IT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kPa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2" name="Rettangolo 11">
                <a:extLst>
                  <a:ext uri="{FF2B5EF4-FFF2-40B4-BE49-F238E27FC236}">
                    <a16:creationId xmlns:a16="http://schemas.microsoft.com/office/drawing/2014/main" id="{CFE76AB2-F553-4071-A1D6-5B9AFAF807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87221" y="1154049"/>
                <a:ext cx="1446037" cy="369332"/>
              </a:xfrm>
              <a:prstGeom prst="rect">
                <a:avLst/>
              </a:prstGeom>
              <a:blipFill>
                <a:blip r:embed="rId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ttangolo 12">
                <a:extLst>
                  <a:ext uri="{FF2B5EF4-FFF2-40B4-BE49-F238E27FC236}">
                    <a16:creationId xmlns:a16="http://schemas.microsoft.com/office/drawing/2014/main" id="{74C37061-EA85-4FF5-80CC-AFA52B552C59}"/>
                  </a:ext>
                </a:extLst>
              </p:cNvPr>
              <p:cNvSpPr/>
              <p:nvPr/>
            </p:nvSpPr>
            <p:spPr>
              <a:xfrm>
                <a:off x="1249689" y="5629601"/>
                <a:ext cx="4241289" cy="7040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bSup>
                      <m:r>
                        <a:rPr lang="it-IT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−1)</m:t>
                              </m:r>
                            </m:sup>
                          </m:sSubSup>
                          <m:sSup>
                            <m:sSup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it-IT">
                                  <a:latin typeface="Cambria Math" panose="02040503050406030204" pitchFamily="18" charset="0"/>
                                </a:rPr>
                                <m:t>err</m:t>
                              </m:r>
                            </m:e>
                            <m:sup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−2)</m:t>
                              </m:r>
                            </m:sup>
                          </m:sSup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−2)</m:t>
                              </m:r>
                            </m:sup>
                          </m:sSubSup>
                          <m:sSup>
                            <m:sSup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it-IT">
                                  <a:latin typeface="Cambria Math" panose="02040503050406030204" pitchFamily="18" charset="0"/>
                                </a:rPr>
                                <m:t>err</m:t>
                              </m:r>
                            </m:e>
                            <m:sup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−1)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it-IT">
                                  <a:latin typeface="Cambria Math" panose="02040503050406030204" pitchFamily="18" charset="0"/>
                                </a:rPr>
                                <m:t>err</m:t>
                              </m:r>
                            </m:e>
                            <m:sup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−2)</m:t>
                              </m:r>
                            </m:sup>
                          </m:sSup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it-IT">
                                  <a:latin typeface="Cambria Math" panose="02040503050406030204" pitchFamily="18" charset="0"/>
                                </a:rPr>
                                <m:t>err</m:t>
                              </m:r>
                            </m:e>
                            <m:sup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−1)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3" name="Rettangolo 12">
                <a:extLst>
                  <a:ext uri="{FF2B5EF4-FFF2-40B4-BE49-F238E27FC236}">
                    <a16:creationId xmlns:a16="http://schemas.microsoft.com/office/drawing/2014/main" id="{74C37061-EA85-4FF5-80CC-AFA52B552C5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9689" y="5629601"/>
                <a:ext cx="4241289" cy="70403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7073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2B476F9F3FCE418DEA2CD550DD36A5" ma:contentTypeVersion="12" ma:contentTypeDescription="Create a new document." ma:contentTypeScope="" ma:versionID="eb4d516ea6b9bde5049409120f9d0da7">
  <xsd:schema xmlns:xsd="http://www.w3.org/2001/XMLSchema" xmlns:xs="http://www.w3.org/2001/XMLSchema" xmlns:p="http://schemas.microsoft.com/office/2006/metadata/properties" xmlns:ns3="e4ea8ca7-2a22-400a-a5ca-c3d5b8483985" xmlns:ns4="23e585a3-b6b1-4c57-812a-728aac619ac8" targetNamespace="http://schemas.microsoft.com/office/2006/metadata/properties" ma:root="true" ma:fieldsID="ee28ecd30a8204c8c32f4d1fcc3d3401" ns3:_="" ns4:_="">
    <xsd:import namespace="e4ea8ca7-2a22-400a-a5ca-c3d5b8483985"/>
    <xsd:import namespace="23e585a3-b6b1-4c57-812a-728aac619ac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ea8ca7-2a22-400a-a5ca-c3d5b84839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e585a3-b6b1-4c57-812a-728aac619ac8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A118F5D-BB60-42AE-8394-C981CC521F4D}">
  <ds:schemaRefs>
    <ds:schemaRef ds:uri="http://schemas.microsoft.com/office/2006/documentManagement/types"/>
    <ds:schemaRef ds:uri="http://purl.org/dc/terms/"/>
    <ds:schemaRef ds:uri="23e585a3-b6b1-4c57-812a-728aac619ac8"/>
    <ds:schemaRef ds:uri="http://purl.org/dc/elements/1.1/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e4ea8ca7-2a22-400a-a5ca-c3d5b8483985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FD39FA3-D33C-4226-9950-8DE2975B0AA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7AF2444-F123-436D-9682-67F038F43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4ea8ca7-2a22-400a-a5ca-c3d5b8483985"/>
    <ds:schemaRef ds:uri="23e585a3-b6b1-4c57-812a-728aac619ac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1597</Words>
  <Application>Microsoft Office PowerPoint</Application>
  <PresentationFormat>Widescreen</PresentationFormat>
  <Paragraphs>657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Times New Roman</vt:lpstr>
      <vt:lpstr>Tema di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GERARDO PAOLILLO</dc:creator>
  <cp:lastModifiedBy>TOMMASO ASTARITA</cp:lastModifiedBy>
  <cp:revision>26</cp:revision>
  <dcterms:created xsi:type="dcterms:W3CDTF">2020-05-13T18:55:50Z</dcterms:created>
  <dcterms:modified xsi:type="dcterms:W3CDTF">2020-06-11T14:13:42Z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0x010100BD2B476F9F3FCE418DEA2CD550DD36A5</vt:lpwstr>
  </property>
</Properties>
</file>