
<file path=[Content_Types].xml><?xml version="1.0" encoding="utf-8"?>
<Types xmlns="http://schemas.openxmlformats.org/package/2006/content-types">
  <Default Extension="png" ContentType="image/png"/>
  <Default Extension="mpeg" ContentType="video/m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  <p:sldMasterId id="2147483675" r:id="rId6"/>
    <p:sldMasterId id="2147483686" r:id="rId7"/>
    <p:sldMasterId id="2147483698" r:id="rId8"/>
    <p:sldMasterId id="2147483708" r:id="rId9"/>
  </p:sldMasterIdLst>
  <p:notesMasterIdLst>
    <p:notesMasterId r:id="rId64"/>
  </p:notesMasterIdLst>
  <p:sldIdLst>
    <p:sldId id="260" r:id="rId10"/>
    <p:sldId id="269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7" r:id="rId23"/>
    <p:sldId id="298" r:id="rId24"/>
    <p:sldId id="299" r:id="rId25"/>
    <p:sldId id="300" r:id="rId26"/>
    <p:sldId id="301" r:id="rId27"/>
    <p:sldId id="283" r:id="rId28"/>
    <p:sldId id="303" r:id="rId29"/>
    <p:sldId id="305" r:id="rId30"/>
    <p:sldId id="307" r:id="rId31"/>
    <p:sldId id="308" r:id="rId32"/>
    <p:sldId id="270" r:id="rId33"/>
    <p:sldId id="271" r:id="rId34"/>
    <p:sldId id="272" r:id="rId35"/>
    <p:sldId id="274" r:id="rId36"/>
    <p:sldId id="275" r:id="rId37"/>
    <p:sldId id="276" r:id="rId38"/>
    <p:sldId id="277" r:id="rId39"/>
    <p:sldId id="279" r:id="rId40"/>
    <p:sldId id="280" r:id="rId41"/>
    <p:sldId id="312" r:id="rId42"/>
    <p:sldId id="282" r:id="rId43"/>
    <p:sldId id="309" r:id="rId44"/>
    <p:sldId id="310" r:id="rId45"/>
    <p:sldId id="311" r:id="rId46"/>
    <p:sldId id="328" r:id="rId47"/>
    <p:sldId id="313" r:id="rId48"/>
    <p:sldId id="314" r:id="rId49"/>
    <p:sldId id="316" r:id="rId50"/>
    <p:sldId id="315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268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A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157" autoAdjust="0"/>
  </p:normalViewPr>
  <p:slideViewPr>
    <p:cSldViewPr>
      <p:cViewPr>
        <p:scale>
          <a:sx n="50" d="100"/>
          <a:sy n="50" d="100"/>
        </p:scale>
        <p:origin x="-1032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A8BAB1-BDB1-4CC7-924C-A94D24A2EDAF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IE"/>
        </a:p>
      </dgm:t>
    </dgm:pt>
    <dgm:pt modelId="{1553CC3D-E800-4BC1-8426-5F47554E59CD}">
      <dgm:prSet/>
      <dgm:spPr/>
      <dgm:t>
        <a:bodyPr/>
        <a:lstStyle/>
        <a:p>
          <a:pPr rtl="0"/>
          <a:r>
            <a:rPr lang="en-US" b="0" smtClean="0"/>
            <a:t>Brief introduction </a:t>
          </a:r>
          <a:endParaRPr lang="en-IE"/>
        </a:p>
      </dgm:t>
    </dgm:pt>
    <dgm:pt modelId="{2456F466-E939-4AE6-9138-EDFE2E673620}" type="parTrans" cxnId="{86EF24CC-F99F-407D-A9B7-A3B33F521408}">
      <dgm:prSet/>
      <dgm:spPr/>
      <dgm:t>
        <a:bodyPr/>
        <a:lstStyle/>
        <a:p>
          <a:endParaRPr lang="en-IE"/>
        </a:p>
      </dgm:t>
    </dgm:pt>
    <dgm:pt modelId="{18DED1DE-1DD5-42CC-A1B4-67D68DDE9C5C}" type="sibTrans" cxnId="{86EF24CC-F99F-407D-A9B7-A3B33F521408}">
      <dgm:prSet/>
      <dgm:spPr/>
      <dgm:t>
        <a:bodyPr/>
        <a:lstStyle/>
        <a:p>
          <a:endParaRPr lang="en-IE"/>
        </a:p>
      </dgm:t>
    </dgm:pt>
    <dgm:pt modelId="{8D86A25E-5ADE-4283-91DA-E4D01A34036F}">
      <dgm:prSet/>
      <dgm:spPr/>
      <dgm:t>
        <a:bodyPr/>
        <a:lstStyle/>
        <a:p>
          <a:pPr rtl="0"/>
          <a:r>
            <a:rPr lang="en-US" smtClean="0"/>
            <a:t>Fusion </a:t>
          </a:r>
          <a:endParaRPr lang="en-IE"/>
        </a:p>
      </dgm:t>
    </dgm:pt>
    <dgm:pt modelId="{5000F98B-98D1-4F41-9121-5483825A16AA}" type="parTrans" cxnId="{A7FC846A-3DD7-48D2-A46F-E18F4A7582C3}">
      <dgm:prSet/>
      <dgm:spPr/>
      <dgm:t>
        <a:bodyPr/>
        <a:lstStyle/>
        <a:p>
          <a:endParaRPr lang="en-IE"/>
        </a:p>
      </dgm:t>
    </dgm:pt>
    <dgm:pt modelId="{57FB670E-E2DB-47E0-A20D-DF60DD6AC6EC}" type="sibTrans" cxnId="{A7FC846A-3DD7-48D2-A46F-E18F4A7582C3}">
      <dgm:prSet/>
      <dgm:spPr/>
      <dgm:t>
        <a:bodyPr/>
        <a:lstStyle/>
        <a:p>
          <a:endParaRPr lang="en-IE"/>
        </a:p>
      </dgm:t>
    </dgm:pt>
    <dgm:pt modelId="{49BAEA7F-1889-4459-A153-27AE453A0F59}">
      <dgm:prSet/>
      <dgm:spPr/>
      <dgm:t>
        <a:bodyPr/>
        <a:lstStyle/>
        <a:p>
          <a:pPr rtl="0"/>
          <a:r>
            <a:rPr lang="en-US" smtClean="0"/>
            <a:t>Tokamaks</a:t>
          </a:r>
          <a:endParaRPr lang="en-IE"/>
        </a:p>
      </dgm:t>
    </dgm:pt>
    <dgm:pt modelId="{64D9F830-E0F4-44A5-924B-6E7D55907705}" type="parTrans" cxnId="{FAF792DB-87AD-4845-B906-EA98E842D438}">
      <dgm:prSet/>
      <dgm:spPr/>
      <dgm:t>
        <a:bodyPr/>
        <a:lstStyle/>
        <a:p>
          <a:endParaRPr lang="en-IE"/>
        </a:p>
      </dgm:t>
    </dgm:pt>
    <dgm:pt modelId="{CFEF424D-260F-4252-865A-5A7C535C7E56}" type="sibTrans" cxnId="{FAF792DB-87AD-4845-B906-EA98E842D438}">
      <dgm:prSet/>
      <dgm:spPr/>
      <dgm:t>
        <a:bodyPr/>
        <a:lstStyle/>
        <a:p>
          <a:endParaRPr lang="en-IE"/>
        </a:p>
      </dgm:t>
    </dgm:pt>
    <dgm:pt modelId="{66930BD0-3130-416B-B9BA-0C426269945E}">
      <dgm:prSet/>
      <dgm:spPr/>
      <dgm:t>
        <a:bodyPr/>
        <a:lstStyle/>
        <a:p>
          <a:pPr rtl="0"/>
          <a:r>
            <a:rPr lang="en-US" dirty="0" smtClean="0"/>
            <a:t>ITER</a:t>
          </a:r>
          <a:endParaRPr lang="en-IE" dirty="0"/>
        </a:p>
      </dgm:t>
    </dgm:pt>
    <dgm:pt modelId="{8162F138-6949-4E41-B2F2-5DD86CF86EAB}" type="parTrans" cxnId="{2B07D7D6-0548-40C4-9D70-14554900EFCA}">
      <dgm:prSet/>
      <dgm:spPr/>
      <dgm:t>
        <a:bodyPr/>
        <a:lstStyle/>
        <a:p>
          <a:endParaRPr lang="en-IE"/>
        </a:p>
      </dgm:t>
    </dgm:pt>
    <dgm:pt modelId="{7EB36AFC-A8C0-40D8-AA95-42563814147E}" type="sibTrans" cxnId="{2B07D7D6-0548-40C4-9D70-14554900EFCA}">
      <dgm:prSet/>
      <dgm:spPr/>
      <dgm:t>
        <a:bodyPr/>
        <a:lstStyle/>
        <a:p>
          <a:endParaRPr lang="en-IE"/>
        </a:p>
      </dgm:t>
    </dgm:pt>
    <dgm:pt modelId="{6B16C05B-8164-4F34-82CE-06731FF286D3}">
      <dgm:prSet/>
      <dgm:spPr/>
      <dgm:t>
        <a:bodyPr/>
        <a:lstStyle/>
        <a:p>
          <a:pPr rtl="0"/>
          <a:r>
            <a:rPr lang="en-US" dirty="0" smtClean="0"/>
            <a:t>Diagnostics</a:t>
          </a:r>
          <a:endParaRPr lang="en-IE" dirty="0"/>
        </a:p>
      </dgm:t>
    </dgm:pt>
    <dgm:pt modelId="{0A4A840B-9EF7-4127-9BC1-84480F56CF7B}" type="parTrans" cxnId="{CD50AEA4-B102-4161-82EF-D0262EBC8A5A}">
      <dgm:prSet/>
      <dgm:spPr/>
      <dgm:t>
        <a:bodyPr/>
        <a:lstStyle/>
        <a:p>
          <a:endParaRPr lang="en-IE"/>
        </a:p>
      </dgm:t>
    </dgm:pt>
    <dgm:pt modelId="{A9F985E6-E8DC-4600-8753-F82DFB1FAD83}" type="sibTrans" cxnId="{CD50AEA4-B102-4161-82EF-D0262EBC8A5A}">
      <dgm:prSet/>
      <dgm:spPr/>
      <dgm:t>
        <a:bodyPr/>
        <a:lstStyle/>
        <a:p>
          <a:endParaRPr lang="en-IE"/>
        </a:p>
      </dgm:t>
    </dgm:pt>
    <dgm:pt modelId="{5A4A2EC9-BB2F-4EC0-B848-3D0D552D1C42}">
      <dgm:prSet/>
      <dgm:spPr/>
      <dgm:t>
        <a:bodyPr/>
        <a:lstStyle/>
        <a:p>
          <a:pPr rtl="0"/>
          <a:r>
            <a:rPr lang="en-US" dirty="0" smtClean="0"/>
            <a:t>CODAC</a:t>
          </a:r>
          <a:endParaRPr lang="en-IE" dirty="0"/>
        </a:p>
      </dgm:t>
    </dgm:pt>
    <dgm:pt modelId="{BD4BA4B1-665C-4240-AEA3-0A4BCD1C4D42}" type="parTrans" cxnId="{09DED6EC-250C-4790-85DA-7247DA68D98E}">
      <dgm:prSet/>
      <dgm:spPr/>
      <dgm:t>
        <a:bodyPr/>
        <a:lstStyle/>
        <a:p>
          <a:endParaRPr lang="en-IE"/>
        </a:p>
      </dgm:t>
    </dgm:pt>
    <dgm:pt modelId="{A387248C-D1DB-4868-94A2-E81A333D1BC7}" type="sibTrans" cxnId="{09DED6EC-250C-4790-85DA-7247DA68D98E}">
      <dgm:prSet/>
      <dgm:spPr/>
      <dgm:t>
        <a:bodyPr/>
        <a:lstStyle/>
        <a:p>
          <a:endParaRPr lang="en-IE"/>
        </a:p>
      </dgm:t>
    </dgm:pt>
    <dgm:pt modelId="{C6D7DF1A-F88A-47EA-A508-9E84D5E2A7D3}">
      <dgm:prSet/>
      <dgm:spPr/>
      <dgm:t>
        <a:bodyPr/>
        <a:lstStyle/>
        <a:p>
          <a:pPr rtl="0"/>
          <a:r>
            <a:rPr lang="en-US" b="0" dirty="0" smtClean="0"/>
            <a:t>The magnetics diagnostic </a:t>
          </a:r>
        </a:p>
        <a:p>
          <a:pPr rtl="0"/>
          <a:r>
            <a:rPr lang="en-US" b="0" dirty="0" smtClean="0"/>
            <a:t>I&amp;C integration example</a:t>
          </a:r>
          <a:endParaRPr lang="en-IE" dirty="0"/>
        </a:p>
      </dgm:t>
    </dgm:pt>
    <dgm:pt modelId="{ABE85FE2-D260-4F97-9BCA-20CB468BC0D6}" type="parTrans" cxnId="{B3C20A25-798C-4EF5-9C4B-F1C6A7E868B9}">
      <dgm:prSet/>
      <dgm:spPr/>
      <dgm:t>
        <a:bodyPr/>
        <a:lstStyle/>
        <a:p>
          <a:endParaRPr lang="en-IE"/>
        </a:p>
      </dgm:t>
    </dgm:pt>
    <dgm:pt modelId="{072ECD78-582F-4EB0-BE26-1921B1378FD2}" type="sibTrans" cxnId="{B3C20A25-798C-4EF5-9C4B-F1C6A7E868B9}">
      <dgm:prSet/>
      <dgm:spPr/>
      <dgm:t>
        <a:bodyPr/>
        <a:lstStyle/>
        <a:p>
          <a:endParaRPr lang="en-IE"/>
        </a:p>
      </dgm:t>
    </dgm:pt>
    <dgm:pt modelId="{7409CBF2-F5DF-436D-944C-0CFBC144983C}">
      <dgm:prSet/>
      <dgm:spPr/>
      <dgm:t>
        <a:bodyPr/>
        <a:lstStyle/>
        <a:p>
          <a:pPr rtl="0"/>
          <a:r>
            <a:rPr lang="en-US" smtClean="0"/>
            <a:t>Overview of the activities</a:t>
          </a:r>
          <a:endParaRPr lang="en-IE"/>
        </a:p>
      </dgm:t>
    </dgm:pt>
    <dgm:pt modelId="{79A26B74-5BAA-4481-851D-2C517DA47A4B}" type="parTrans" cxnId="{A42AD135-828B-42C5-A86A-DF2CF7F2C30B}">
      <dgm:prSet/>
      <dgm:spPr/>
      <dgm:t>
        <a:bodyPr/>
        <a:lstStyle/>
        <a:p>
          <a:endParaRPr lang="en-IE"/>
        </a:p>
      </dgm:t>
    </dgm:pt>
    <dgm:pt modelId="{82104FCB-9679-4356-A637-9D7E3C9D1B0A}" type="sibTrans" cxnId="{A42AD135-828B-42C5-A86A-DF2CF7F2C30B}">
      <dgm:prSet/>
      <dgm:spPr/>
      <dgm:t>
        <a:bodyPr/>
        <a:lstStyle/>
        <a:p>
          <a:endParaRPr lang="en-IE"/>
        </a:p>
      </dgm:t>
    </dgm:pt>
    <dgm:pt modelId="{A655B21F-CFD9-4B11-B18F-D3CED4DE94B2}">
      <dgm:prSet/>
      <dgm:spPr/>
      <dgm:t>
        <a:bodyPr/>
        <a:lstStyle/>
        <a:p>
          <a:pPr rtl="0"/>
          <a:r>
            <a:rPr lang="en-US" dirty="0" smtClean="0"/>
            <a:t>Requirements and design</a:t>
          </a:r>
          <a:endParaRPr lang="en-IE" dirty="0"/>
        </a:p>
      </dgm:t>
    </dgm:pt>
    <dgm:pt modelId="{F9FE3573-D493-4737-9DED-32B746F6DED6}" type="parTrans" cxnId="{0B036C22-2D1A-4FB9-A44F-F0B63B0E5F1C}">
      <dgm:prSet/>
      <dgm:spPr/>
      <dgm:t>
        <a:bodyPr/>
        <a:lstStyle/>
        <a:p>
          <a:endParaRPr lang="en-IE"/>
        </a:p>
      </dgm:t>
    </dgm:pt>
    <dgm:pt modelId="{A89FD1D7-772F-465A-A84E-3164C3584766}" type="sibTrans" cxnId="{0B036C22-2D1A-4FB9-A44F-F0B63B0E5F1C}">
      <dgm:prSet/>
      <dgm:spPr/>
      <dgm:t>
        <a:bodyPr/>
        <a:lstStyle/>
        <a:p>
          <a:endParaRPr lang="en-IE"/>
        </a:p>
      </dgm:t>
    </dgm:pt>
    <dgm:pt modelId="{9CE30515-0427-4F85-B323-A92880EFFB58}">
      <dgm:prSet/>
      <dgm:spPr/>
      <dgm:t>
        <a:bodyPr/>
        <a:lstStyle/>
        <a:p>
          <a:pPr rtl="0"/>
          <a:r>
            <a:rPr lang="en-US" dirty="0" smtClean="0"/>
            <a:t>Software</a:t>
          </a:r>
          <a:endParaRPr lang="en-IE" dirty="0"/>
        </a:p>
      </dgm:t>
    </dgm:pt>
    <dgm:pt modelId="{7C7D1A46-570F-42D5-96D7-AAD6812DC9B2}" type="parTrans" cxnId="{92BC1509-1A44-43A1-AE29-2B8599380F7E}">
      <dgm:prSet/>
      <dgm:spPr/>
      <dgm:t>
        <a:bodyPr/>
        <a:lstStyle/>
        <a:p>
          <a:endParaRPr lang="en-IE"/>
        </a:p>
      </dgm:t>
    </dgm:pt>
    <dgm:pt modelId="{940A0F2E-05A7-44A2-8BF8-29A40409ED61}" type="sibTrans" cxnId="{92BC1509-1A44-43A1-AE29-2B8599380F7E}">
      <dgm:prSet/>
      <dgm:spPr/>
      <dgm:t>
        <a:bodyPr/>
        <a:lstStyle/>
        <a:p>
          <a:endParaRPr lang="en-IE"/>
        </a:p>
      </dgm:t>
    </dgm:pt>
    <dgm:pt modelId="{C6F7EE51-D5FD-40B9-AB0D-A5EF1D57219C}">
      <dgm:prSet/>
      <dgm:spPr/>
      <dgm:t>
        <a:bodyPr/>
        <a:lstStyle/>
        <a:p>
          <a:pPr rtl="0"/>
          <a:r>
            <a:rPr lang="en-US" dirty="0" smtClean="0"/>
            <a:t>Real-time (MARTe)</a:t>
          </a:r>
          <a:endParaRPr lang="en-IE" dirty="0"/>
        </a:p>
      </dgm:t>
    </dgm:pt>
    <dgm:pt modelId="{970573DE-662C-487C-B5EE-6E2C529C909A}" type="parTrans" cxnId="{89FDED6A-B261-48D5-9401-B5387949FDCF}">
      <dgm:prSet/>
      <dgm:spPr/>
      <dgm:t>
        <a:bodyPr/>
        <a:lstStyle/>
        <a:p>
          <a:endParaRPr lang="en-IE"/>
        </a:p>
      </dgm:t>
    </dgm:pt>
    <dgm:pt modelId="{88253ED4-90A2-4321-9B4B-C3F3B8887E43}" type="sibTrans" cxnId="{89FDED6A-B261-48D5-9401-B5387949FDCF}">
      <dgm:prSet/>
      <dgm:spPr/>
      <dgm:t>
        <a:bodyPr/>
        <a:lstStyle/>
        <a:p>
          <a:endParaRPr lang="en-IE"/>
        </a:p>
      </dgm:t>
    </dgm:pt>
    <dgm:pt modelId="{F3625D02-B8A7-4F5E-8300-0249FE56753F}">
      <dgm:prSet/>
      <dgm:spPr/>
      <dgm:t>
        <a:bodyPr/>
        <a:lstStyle/>
        <a:p>
          <a:pPr rtl="0"/>
          <a:r>
            <a:rPr lang="en-US" dirty="0" smtClean="0"/>
            <a:t>Scientific</a:t>
          </a:r>
          <a:endParaRPr lang="en-IE" dirty="0"/>
        </a:p>
      </dgm:t>
    </dgm:pt>
    <dgm:pt modelId="{1088A527-F72D-4983-8FD8-37E1A14FCA31}" type="parTrans" cxnId="{81D694C3-A282-42C0-8C94-97CA02B900D8}">
      <dgm:prSet/>
      <dgm:spPr/>
      <dgm:t>
        <a:bodyPr/>
        <a:lstStyle/>
        <a:p>
          <a:endParaRPr lang="en-IE"/>
        </a:p>
      </dgm:t>
    </dgm:pt>
    <dgm:pt modelId="{23AA9123-4922-43C8-97B1-37C78AD56653}" type="sibTrans" cxnId="{81D694C3-A282-42C0-8C94-97CA02B900D8}">
      <dgm:prSet/>
      <dgm:spPr/>
      <dgm:t>
        <a:bodyPr/>
        <a:lstStyle/>
        <a:p>
          <a:endParaRPr lang="en-IE"/>
        </a:p>
      </dgm:t>
    </dgm:pt>
    <dgm:pt modelId="{208E8F5B-BD17-45DC-859D-4A14FD4576C8}">
      <dgm:prSet/>
      <dgm:spPr/>
      <dgm:t>
        <a:bodyPr/>
        <a:lstStyle/>
        <a:p>
          <a:pPr rtl="0"/>
          <a:r>
            <a:rPr lang="en-US" dirty="0" smtClean="0"/>
            <a:t>Hardware</a:t>
          </a:r>
          <a:endParaRPr lang="en-IE" dirty="0"/>
        </a:p>
      </dgm:t>
    </dgm:pt>
    <dgm:pt modelId="{FAC03428-8156-4CBA-87B3-3E28EF287E21}" type="parTrans" cxnId="{FEFFBE9A-893A-4E35-8403-1D3B8828015A}">
      <dgm:prSet/>
      <dgm:spPr/>
      <dgm:t>
        <a:bodyPr/>
        <a:lstStyle/>
        <a:p>
          <a:endParaRPr lang="en-IE"/>
        </a:p>
      </dgm:t>
    </dgm:pt>
    <dgm:pt modelId="{ACDBE57F-339A-41C5-9AD8-77C21B1BD3CF}" type="sibTrans" cxnId="{FEFFBE9A-893A-4E35-8403-1D3B8828015A}">
      <dgm:prSet/>
      <dgm:spPr/>
      <dgm:t>
        <a:bodyPr/>
        <a:lstStyle/>
        <a:p>
          <a:endParaRPr lang="en-IE"/>
        </a:p>
      </dgm:t>
    </dgm:pt>
    <dgm:pt modelId="{7E1426B5-6F34-43FF-BD81-D4B5DEA345FA}">
      <dgm:prSet/>
      <dgm:spPr/>
      <dgm:t>
        <a:bodyPr/>
        <a:lstStyle/>
        <a:p>
          <a:pPr rtl="0"/>
          <a:r>
            <a:rPr lang="en-US" dirty="0" smtClean="0"/>
            <a:t>Prototyping</a:t>
          </a:r>
          <a:endParaRPr lang="en-IE" dirty="0"/>
        </a:p>
      </dgm:t>
    </dgm:pt>
    <dgm:pt modelId="{86CB0C43-A3C5-4FAF-AB34-5610E2A633DB}" type="parTrans" cxnId="{4F7AE977-DB8A-4EA8-B202-2B11EAC8B22A}">
      <dgm:prSet/>
      <dgm:spPr/>
      <dgm:t>
        <a:bodyPr/>
        <a:lstStyle/>
        <a:p>
          <a:endParaRPr lang="en-IE"/>
        </a:p>
      </dgm:t>
    </dgm:pt>
    <dgm:pt modelId="{1F8B88BF-6E0F-4526-8921-2231860E2BEE}" type="sibTrans" cxnId="{4F7AE977-DB8A-4EA8-B202-2B11EAC8B22A}">
      <dgm:prSet/>
      <dgm:spPr/>
      <dgm:t>
        <a:bodyPr/>
        <a:lstStyle/>
        <a:p>
          <a:endParaRPr lang="en-IE"/>
        </a:p>
      </dgm:t>
    </dgm:pt>
    <dgm:pt modelId="{2695C286-05A7-4929-A6F9-A711BE70715A}" type="pres">
      <dgm:prSet presAssocID="{7FA8BAB1-BDB1-4CC7-924C-A94D24A2EDA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21372824-B234-4B25-A4E5-ADD55660E822}" type="pres">
      <dgm:prSet presAssocID="{1553CC3D-E800-4BC1-8426-5F47554E59CD}" presName="composite" presStyleCnt="0"/>
      <dgm:spPr/>
    </dgm:pt>
    <dgm:pt modelId="{B57D8AB8-05AC-46E0-88DC-C3D4D3EDD71A}" type="pres">
      <dgm:prSet presAssocID="{1553CC3D-E800-4BC1-8426-5F47554E59C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A33794E2-DF6E-4864-BD1E-4061BE0444E9}" type="pres">
      <dgm:prSet presAssocID="{1553CC3D-E800-4BC1-8426-5F47554E59CD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103ECA64-4851-4805-8C71-A27D40F8CA9F}" type="pres">
      <dgm:prSet presAssocID="{18DED1DE-1DD5-42CC-A1B4-67D68DDE9C5C}" presName="space" presStyleCnt="0"/>
      <dgm:spPr/>
    </dgm:pt>
    <dgm:pt modelId="{F2AAEA8D-E58C-492C-91E8-D938B5B890D9}" type="pres">
      <dgm:prSet presAssocID="{C6D7DF1A-F88A-47EA-A508-9E84D5E2A7D3}" presName="composite" presStyleCnt="0"/>
      <dgm:spPr/>
    </dgm:pt>
    <dgm:pt modelId="{6DB4E41B-2B73-435E-8738-6374A50CCA82}" type="pres">
      <dgm:prSet presAssocID="{C6D7DF1A-F88A-47EA-A508-9E84D5E2A7D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12A837AF-6680-47F0-9812-2CC7C324A2B3}" type="pres">
      <dgm:prSet presAssocID="{C6D7DF1A-F88A-47EA-A508-9E84D5E2A7D3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0B036C22-2D1A-4FB9-A44F-F0B63B0E5F1C}" srcId="{7409CBF2-F5DF-436D-944C-0CFBC144983C}" destId="{A655B21F-CFD9-4B11-B18F-D3CED4DE94B2}" srcOrd="0" destOrd="0" parTransId="{F9FE3573-D493-4737-9DED-32B746F6DED6}" sibTransId="{A89FD1D7-772F-465A-A84E-3164C3584766}"/>
    <dgm:cxn modelId="{CD50AEA4-B102-4161-82EF-D0262EBC8A5A}" srcId="{1553CC3D-E800-4BC1-8426-5F47554E59CD}" destId="{6B16C05B-8164-4F34-82CE-06731FF286D3}" srcOrd="2" destOrd="0" parTransId="{0A4A840B-9EF7-4127-9BC1-84480F56CF7B}" sibTransId="{A9F985E6-E8DC-4600-8753-F82DFB1FAD83}"/>
    <dgm:cxn modelId="{0B7DB67E-6C29-4CA7-9E23-FB3BAC554749}" type="presOf" srcId="{C6D7DF1A-F88A-47EA-A508-9E84D5E2A7D3}" destId="{6DB4E41B-2B73-435E-8738-6374A50CCA82}" srcOrd="0" destOrd="0" presId="urn:microsoft.com/office/officeart/2005/8/layout/hList1"/>
    <dgm:cxn modelId="{34DFB2B7-BCE2-4EDA-838F-6B8A1D2EFFCF}" type="presOf" srcId="{9CE30515-0427-4F85-B323-A92880EFFB58}" destId="{12A837AF-6680-47F0-9812-2CC7C324A2B3}" srcOrd="0" destOrd="4" presId="urn:microsoft.com/office/officeart/2005/8/layout/hList1"/>
    <dgm:cxn modelId="{B3C20A25-798C-4EF5-9C4B-F1C6A7E868B9}" srcId="{7FA8BAB1-BDB1-4CC7-924C-A94D24A2EDAF}" destId="{C6D7DF1A-F88A-47EA-A508-9E84D5E2A7D3}" srcOrd="1" destOrd="0" parTransId="{ABE85FE2-D260-4F97-9BCA-20CB468BC0D6}" sibTransId="{072ECD78-582F-4EB0-BE26-1921B1378FD2}"/>
    <dgm:cxn modelId="{FEFFBE9A-893A-4E35-8403-1D3B8828015A}" srcId="{C6D7DF1A-F88A-47EA-A508-9E84D5E2A7D3}" destId="{208E8F5B-BD17-45DC-859D-4A14FD4576C8}" srcOrd="1" destOrd="0" parTransId="{FAC03428-8156-4CBA-87B3-3E28EF287E21}" sibTransId="{ACDBE57F-339A-41C5-9AD8-77C21B1BD3CF}"/>
    <dgm:cxn modelId="{25C803F5-41D4-4F00-B449-AB850069B68D}" type="presOf" srcId="{F3625D02-B8A7-4F5E-8300-0249FE56753F}" destId="{12A837AF-6680-47F0-9812-2CC7C324A2B3}" srcOrd="0" destOrd="6" presId="urn:microsoft.com/office/officeart/2005/8/layout/hList1"/>
    <dgm:cxn modelId="{17908897-8A50-4B12-BF1D-89E4B9A27037}" type="presOf" srcId="{5A4A2EC9-BB2F-4EC0-B848-3D0D552D1C42}" destId="{A33794E2-DF6E-4864-BD1E-4061BE0444E9}" srcOrd="0" destOrd="4" presId="urn:microsoft.com/office/officeart/2005/8/layout/hList1"/>
    <dgm:cxn modelId="{9D8E6D3B-BF83-4F3E-A751-1AEA0491FD73}" type="presOf" srcId="{C6F7EE51-D5FD-40B9-AB0D-A5EF1D57219C}" destId="{12A837AF-6680-47F0-9812-2CC7C324A2B3}" srcOrd="0" destOrd="5" presId="urn:microsoft.com/office/officeart/2005/8/layout/hList1"/>
    <dgm:cxn modelId="{96FD360A-69FA-42A3-9E93-609A5ABB2B81}" type="presOf" srcId="{7E1426B5-6F34-43FF-BD81-D4B5DEA345FA}" destId="{12A837AF-6680-47F0-9812-2CC7C324A2B3}" srcOrd="0" destOrd="3" presId="urn:microsoft.com/office/officeart/2005/8/layout/hList1"/>
    <dgm:cxn modelId="{6023BDCC-2B0F-4480-A844-CFCC2634C784}" type="presOf" srcId="{7409CBF2-F5DF-436D-944C-0CFBC144983C}" destId="{12A837AF-6680-47F0-9812-2CC7C324A2B3}" srcOrd="0" destOrd="0" presId="urn:microsoft.com/office/officeart/2005/8/layout/hList1"/>
    <dgm:cxn modelId="{86EF24CC-F99F-407D-A9B7-A3B33F521408}" srcId="{7FA8BAB1-BDB1-4CC7-924C-A94D24A2EDAF}" destId="{1553CC3D-E800-4BC1-8426-5F47554E59CD}" srcOrd="0" destOrd="0" parTransId="{2456F466-E939-4AE6-9138-EDFE2E673620}" sibTransId="{18DED1DE-1DD5-42CC-A1B4-67D68DDE9C5C}"/>
    <dgm:cxn modelId="{2D4ADE8B-6AE1-443B-9D4C-A3FCB82F02B7}" type="presOf" srcId="{66930BD0-3130-416B-B9BA-0C426269945E}" destId="{A33794E2-DF6E-4864-BD1E-4061BE0444E9}" srcOrd="0" destOrd="2" presId="urn:microsoft.com/office/officeart/2005/8/layout/hList1"/>
    <dgm:cxn modelId="{392A7F59-70BC-4A56-BD2E-6D6669A590BC}" type="presOf" srcId="{208E8F5B-BD17-45DC-859D-4A14FD4576C8}" destId="{12A837AF-6680-47F0-9812-2CC7C324A2B3}" srcOrd="0" destOrd="2" presId="urn:microsoft.com/office/officeart/2005/8/layout/hList1"/>
    <dgm:cxn modelId="{89FDED6A-B261-48D5-9401-B5387949FDCF}" srcId="{9CE30515-0427-4F85-B323-A92880EFFB58}" destId="{C6F7EE51-D5FD-40B9-AB0D-A5EF1D57219C}" srcOrd="0" destOrd="0" parTransId="{970573DE-662C-487C-B5EE-6E2C529C909A}" sibTransId="{88253ED4-90A2-4321-9B4B-C3F3B8887E43}"/>
    <dgm:cxn modelId="{09DED6EC-250C-4790-85DA-7247DA68D98E}" srcId="{1553CC3D-E800-4BC1-8426-5F47554E59CD}" destId="{5A4A2EC9-BB2F-4EC0-B848-3D0D552D1C42}" srcOrd="3" destOrd="0" parTransId="{BD4BA4B1-665C-4240-AEA3-0A4BCD1C4D42}" sibTransId="{A387248C-D1DB-4868-94A2-E81A333D1BC7}"/>
    <dgm:cxn modelId="{40607AB5-E59F-4992-A3DF-50E7B8AA25EB}" type="presOf" srcId="{6B16C05B-8164-4F34-82CE-06731FF286D3}" destId="{A33794E2-DF6E-4864-BD1E-4061BE0444E9}" srcOrd="0" destOrd="3" presId="urn:microsoft.com/office/officeart/2005/8/layout/hList1"/>
    <dgm:cxn modelId="{81D694C3-A282-42C0-8C94-97CA02B900D8}" srcId="{9CE30515-0427-4F85-B323-A92880EFFB58}" destId="{F3625D02-B8A7-4F5E-8300-0249FE56753F}" srcOrd="1" destOrd="0" parTransId="{1088A527-F72D-4983-8FD8-37E1A14FCA31}" sibTransId="{23AA9123-4922-43C8-97B1-37C78AD56653}"/>
    <dgm:cxn modelId="{92BC1509-1A44-43A1-AE29-2B8599380F7E}" srcId="{C6D7DF1A-F88A-47EA-A508-9E84D5E2A7D3}" destId="{9CE30515-0427-4F85-B323-A92880EFFB58}" srcOrd="2" destOrd="0" parTransId="{7C7D1A46-570F-42D5-96D7-AAD6812DC9B2}" sibTransId="{940A0F2E-05A7-44A2-8BF8-29A40409ED61}"/>
    <dgm:cxn modelId="{4F7AE977-DB8A-4EA8-B202-2B11EAC8B22A}" srcId="{208E8F5B-BD17-45DC-859D-4A14FD4576C8}" destId="{7E1426B5-6F34-43FF-BD81-D4B5DEA345FA}" srcOrd="0" destOrd="0" parTransId="{86CB0C43-A3C5-4FAF-AB34-5610E2A633DB}" sibTransId="{1F8B88BF-6E0F-4526-8921-2231860E2BEE}"/>
    <dgm:cxn modelId="{436127A5-2007-44B9-8328-9F4E1680E805}" type="presOf" srcId="{A655B21F-CFD9-4B11-B18F-D3CED4DE94B2}" destId="{12A837AF-6680-47F0-9812-2CC7C324A2B3}" srcOrd="0" destOrd="1" presId="urn:microsoft.com/office/officeart/2005/8/layout/hList1"/>
    <dgm:cxn modelId="{2B07D7D6-0548-40C4-9D70-14554900EFCA}" srcId="{49BAEA7F-1889-4459-A153-27AE453A0F59}" destId="{66930BD0-3130-416B-B9BA-0C426269945E}" srcOrd="0" destOrd="0" parTransId="{8162F138-6949-4E41-B2F2-5DD86CF86EAB}" sibTransId="{7EB36AFC-A8C0-40D8-AA95-42563814147E}"/>
    <dgm:cxn modelId="{A7FC846A-3DD7-48D2-A46F-E18F4A7582C3}" srcId="{1553CC3D-E800-4BC1-8426-5F47554E59CD}" destId="{8D86A25E-5ADE-4283-91DA-E4D01A34036F}" srcOrd="0" destOrd="0" parTransId="{5000F98B-98D1-4F41-9121-5483825A16AA}" sibTransId="{57FB670E-E2DB-47E0-A20D-DF60DD6AC6EC}"/>
    <dgm:cxn modelId="{FCA9BE76-818B-4FBB-AA17-AD603C99A115}" type="presOf" srcId="{7FA8BAB1-BDB1-4CC7-924C-A94D24A2EDAF}" destId="{2695C286-05A7-4929-A6F9-A711BE70715A}" srcOrd="0" destOrd="0" presId="urn:microsoft.com/office/officeart/2005/8/layout/hList1"/>
    <dgm:cxn modelId="{FAF792DB-87AD-4845-B906-EA98E842D438}" srcId="{1553CC3D-E800-4BC1-8426-5F47554E59CD}" destId="{49BAEA7F-1889-4459-A153-27AE453A0F59}" srcOrd="1" destOrd="0" parTransId="{64D9F830-E0F4-44A5-924B-6E7D55907705}" sibTransId="{CFEF424D-260F-4252-865A-5A7C535C7E56}"/>
    <dgm:cxn modelId="{3B7E70E1-D960-4A99-B34D-E79F2FBD7311}" type="presOf" srcId="{49BAEA7F-1889-4459-A153-27AE453A0F59}" destId="{A33794E2-DF6E-4864-BD1E-4061BE0444E9}" srcOrd="0" destOrd="1" presId="urn:microsoft.com/office/officeart/2005/8/layout/hList1"/>
    <dgm:cxn modelId="{FA553905-C043-446C-B9E2-025BA3DBA113}" type="presOf" srcId="{1553CC3D-E800-4BC1-8426-5F47554E59CD}" destId="{B57D8AB8-05AC-46E0-88DC-C3D4D3EDD71A}" srcOrd="0" destOrd="0" presId="urn:microsoft.com/office/officeart/2005/8/layout/hList1"/>
    <dgm:cxn modelId="{A42AD135-828B-42C5-A86A-DF2CF7F2C30B}" srcId="{C6D7DF1A-F88A-47EA-A508-9E84D5E2A7D3}" destId="{7409CBF2-F5DF-436D-944C-0CFBC144983C}" srcOrd="0" destOrd="0" parTransId="{79A26B74-5BAA-4481-851D-2C517DA47A4B}" sibTransId="{82104FCB-9679-4356-A637-9D7E3C9D1B0A}"/>
    <dgm:cxn modelId="{039B4766-B3A5-4066-813C-36FD9E40DA0A}" type="presOf" srcId="{8D86A25E-5ADE-4283-91DA-E4D01A34036F}" destId="{A33794E2-DF6E-4864-BD1E-4061BE0444E9}" srcOrd="0" destOrd="0" presId="urn:microsoft.com/office/officeart/2005/8/layout/hList1"/>
    <dgm:cxn modelId="{D6F26A0F-1ABC-450F-880A-F031937B8294}" type="presParOf" srcId="{2695C286-05A7-4929-A6F9-A711BE70715A}" destId="{21372824-B234-4B25-A4E5-ADD55660E822}" srcOrd="0" destOrd="0" presId="urn:microsoft.com/office/officeart/2005/8/layout/hList1"/>
    <dgm:cxn modelId="{3385D50B-EEBE-4DE1-9A3C-D8BF4C8C63D8}" type="presParOf" srcId="{21372824-B234-4B25-A4E5-ADD55660E822}" destId="{B57D8AB8-05AC-46E0-88DC-C3D4D3EDD71A}" srcOrd="0" destOrd="0" presId="urn:microsoft.com/office/officeart/2005/8/layout/hList1"/>
    <dgm:cxn modelId="{9F6E939C-EF3E-491F-ADE5-5970E4B1F177}" type="presParOf" srcId="{21372824-B234-4B25-A4E5-ADD55660E822}" destId="{A33794E2-DF6E-4864-BD1E-4061BE0444E9}" srcOrd="1" destOrd="0" presId="urn:microsoft.com/office/officeart/2005/8/layout/hList1"/>
    <dgm:cxn modelId="{0EFDEE3F-0538-448D-BFF3-471F1E48FC76}" type="presParOf" srcId="{2695C286-05A7-4929-A6F9-A711BE70715A}" destId="{103ECA64-4851-4805-8C71-A27D40F8CA9F}" srcOrd="1" destOrd="0" presId="urn:microsoft.com/office/officeart/2005/8/layout/hList1"/>
    <dgm:cxn modelId="{E6E0F632-3DD4-407D-AB36-850520768B00}" type="presParOf" srcId="{2695C286-05A7-4929-A6F9-A711BE70715A}" destId="{F2AAEA8D-E58C-492C-91E8-D938B5B890D9}" srcOrd="2" destOrd="0" presId="urn:microsoft.com/office/officeart/2005/8/layout/hList1"/>
    <dgm:cxn modelId="{3EEF9620-969D-4A76-A1B3-C0BCE5A05702}" type="presParOf" srcId="{F2AAEA8D-E58C-492C-91E8-D938B5B890D9}" destId="{6DB4E41B-2B73-435E-8738-6374A50CCA82}" srcOrd="0" destOrd="0" presId="urn:microsoft.com/office/officeart/2005/8/layout/hList1"/>
    <dgm:cxn modelId="{4D7D63BE-3538-4D89-BAE0-5E17D5003CC0}" type="presParOf" srcId="{F2AAEA8D-E58C-492C-91E8-D938B5B890D9}" destId="{12A837AF-6680-47F0-9812-2CC7C324A2B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BC95687-7EA0-4533-92B5-8D2007568F64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IE"/>
        </a:p>
      </dgm:t>
    </dgm:pt>
    <dgm:pt modelId="{DBAF6B35-569E-469B-B480-B8F709AF1DCA}">
      <dgm:prSet/>
      <dgm:spPr/>
      <dgm:t>
        <a:bodyPr/>
        <a:lstStyle/>
        <a:p>
          <a:pPr rtl="0"/>
          <a:r>
            <a:rPr lang="en-US" dirty="0" smtClean="0"/>
            <a:t>IBM - Rational DOORS to manage requirements</a:t>
          </a:r>
          <a:endParaRPr lang="en-IE" dirty="0"/>
        </a:p>
      </dgm:t>
    </dgm:pt>
    <dgm:pt modelId="{F3E7D0EB-E8A8-4B26-AB3B-8FC67B6BF2B2}" type="parTrans" cxnId="{CDB608B9-3102-4DCB-B0D5-527EF4361600}">
      <dgm:prSet/>
      <dgm:spPr/>
      <dgm:t>
        <a:bodyPr/>
        <a:lstStyle/>
        <a:p>
          <a:endParaRPr lang="en-IE"/>
        </a:p>
      </dgm:t>
    </dgm:pt>
    <dgm:pt modelId="{230617D7-7C67-4C3B-9832-49BB937FD00B}" type="sibTrans" cxnId="{CDB608B9-3102-4DCB-B0D5-527EF4361600}">
      <dgm:prSet/>
      <dgm:spPr/>
      <dgm:t>
        <a:bodyPr/>
        <a:lstStyle/>
        <a:p>
          <a:endParaRPr lang="en-IE"/>
        </a:p>
      </dgm:t>
    </dgm:pt>
    <dgm:pt modelId="{91729275-F6FA-44B8-912C-44FD3DC737C2}">
      <dgm:prSet/>
      <dgm:spPr/>
      <dgm:t>
        <a:bodyPr/>
        <a:lstStyle/>
        <a:p>
          <a:pPr rtl="0"/>
          <a:r>
            <a:rPr lang="en-US" u="none" dirty="0" smtClean="0"/>
            <a:t>We use it to manage </a:t>
          </a:r>
          <a:r>
            <a:rPr lang="en-US" u="sng" dirty="0" smtClean="0"/>
            <a:t>all</a:t>
          </a:r>
          <a:r>
            <a:rPr lang="en-US" u="none" dirty="0" smtClean="0"/>
            <a:t> the diagnostic </a:t>
          </a:r>
          <a:r>
            <a:rPr lang="en-US" u="sng" dirty="0" smtClean="0"/>
            <a:t>I&amp;C requirements</a:t>
          </a:r>
          <a:endParaRPr lang="en-IE" u="none" dirty="0"/>
        </a:p>
      </dgm:t>
    </dgm:pt>
    <dgm:pt modelId="{F7160CAC-CA2E-4ED5-80A3-96ED445471B6}" type="parTrans" cxnId="{5148151D-778A-4A1D-BA1B-166B0E81EE48}">
      <dgm:prSet/>
      <dgm:spPr/>
      <dgm:t>
        <a:bodyPr/>
        <a:lstStyle/>
        <a:p>
          <a:endParaRPr lang="en-IE"/>
        </a:p>
      </dgm:t>
    </dgm:pt>
    <dgm:pt modelId="{535CCC32-0C62-4C21-AFBB-77417D1B7D91}" type="sibTrans" cxnId="{5148151D-778A-4A1D-BA1B-166B0E81EE48}">
      <dgm:prSet/>
      <dgm:spPr/>
      <dgm:t>
        <a:bodyPr/>
        <a:lstStyle/>
        <a:p>
          <a:endParaRPr lang="en-IE"/>
        </a:p>
      </dgm:t>
    </dgm:pt>
    <dgm:pt modelId="{BFFB924F-3A36-4810-BE4F-2F8020F5318C}">
      <dgm:prSet/>
      <dgm:spPr/>
      <dgm:t>
        <a:bodyPr/>
        <a:lstStyle/>
        <a:p>
          <a:pPr rtl="0"/>
          <a:r>
            <a:rPr lang="en-US" dirty="0" smtClean="0"/>
            <a:t>F4E RMV team offers a powerful data model</a:t>
          </a:r>
          <a:endParaRPr lang="en-IE" dirty="0"/>
        </a:p>
      </dgm:t>
    </dgm:pt>
    <dgm:pt modelId="{007855A3-0DB8-4192-9DE0-AF04D56F68A0}" type="parTrans" cxnId="{D2640985-5927-4BA6-ACA5-AC49A7D01AD9}">
      <dgm:prSet/>
      <dgm:spPr/>
      <dgm:t>
        <a:bodyPr/>
        <a:lstStyle/>
        <a:p>
          <a:endParaRPr lang="en-IE"/>
        </a:p>
      </dgm:t>
    </dgm:pt>
    <dgm:pt modelId="{FA30478B-FD50-4901-B895-ABA3360261D6}" type="sibTrans" cxnId="{D2640985-5927-4BA6-ACA5-AC49A7D01AD9}">
      <dgm:prSet/>
      <dgm:spPr/>
      <dgm:t>
        <a:bodyPr/>
        <a:lstStyle/>
        <a:p>
          <a:endParaRPr lang="en-IE"/>
        </a:p>
      </dgm:t>
    </dgm:pt>
    <dgm:pt modelId="{78DF3DBC-E080-4DBE-8DFE-6C1463BC4361}" type="pres">
      <dgm:prSet presAssocID="{BBC95687-7EA0-4533-92B5-8D2007568F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5E33D94A-E325-474B-AD6E-5079EED81A6F}" type="pres">
      <dgm:prSet presAssocID="{DBAF6B35-569E-469B-B480-B8F709AF1DC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64579689-1DB4-4F5F-B676-F2C664F09DD4}" type="pres">
      <dgm:prSet presAssocID="{230617D7-7C67-4C3B-9832-49BB937FD00B}" presName="spacer" presStyleCnt="0"/>
      <dgm:spPr/>
    </dgm:pt>
    <dgm:pt modelId="{0D5CCFD2-818A-4325-94E5-D64C965A35D0}" type="pres">
      <dgm:prSet presAssocID="{91729275-F6FA-44B8-912C-44FD3DC737C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14AB3342-6B64-45BC-9AE8-8AE0062003F5}" type="pres">
      <dgm:prSet presAssocID="{535CCC32-0C62-4C21-AFBB-77417D1B7D91}" presName="spacer" presStyleCnt="0"/>
      <dgm:spPr/>
    </dgm:pt>
    <dgm:pt modelId="{04F653E5-5A95-46DE-B00D-86F5BDF37E95}" type="pres">
      <dgm:prSet presAssocID="{BFFB924F-3A36-4810-BE4F-2F8020F5318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D2640985-5927-4BA6-ACA5-AC49A7D01AD9}" srcId="{BBC95687-7EA0-4533-92B5-8D2007568F64}" destId="{BFFB924F-3A36-4810-BE4F-2F8020F5318C}" srcOrd="2" destOrd="0" parTransId="{007855A3-0DB8-4192-9DE0-AF04D56F68A0}" sibTransId="{FA30478B-FD50-4901-B895-ABA3360261D6}"/>
    <dgm:cxn modelId="{20B906A5-8235-42FF-A468-C6AA46BACF53}" type="presOf" srcId="{91729275-F6FA-44B8-912C-44FD3DC737C2}" destId="{0D5CCFD2-818A-4325-94E5-D64C965A35D0}" srcOrd="0" destOrd="0" presId="urn:microsoft.com/office/officeart/2005/8/layout/vList2"/>
    <dgm:cxn modelId="{B585A889-2279-4D21-8888-0E83127561E7}" type="presOf" srcId="{DBAF6B35-569E-469B-B480-B8F709AF1DCA}" destId="{5E33D94A-E325-474B-AD6E-5079EED81A6F}" srcOrd="0" destOrd="0" presId="urn:microsoft.com/office/officeart/2005/8/layout/vList2"/>
    <dgm:cxn modelId="{CDB608B9-3102-4DCB-B0D5-527EF4361600}" srcId="{BBC95687-7EA0-4533-92B5-8D2007568F64}" destId="{DBAF6B35-569E-469B-B480-B8F709AF1DCA}" srcOrd="0" destOrd="0" parTransId="{F3E7D0EB-E8A8-4B26-AB3B-8FC67B6BF2B2}" sibTransId="{230617D7-7C67-4C3B-9832-49BB937FD00B}"/>
    <dgm:cxn modelId="{5148151D-778A-4A1D-BA1B-166B0E81EE48}" srcId="{BBC95687-7EA0-4533-92B5-8D2007568F64}" destId="{91729275-F6FA-44B8-912C-44FD3DC737C2}" srcOrd="1" destOrd="0" parTransId="{F7160CAC-CA2E-4ED5-80A3-96ED445471B6}" sibTransId="{535CCC32-0C62-4C21-AFBB-77417D1B7D91}"/>
    <dgm:cxn modelId="{41ABB735-2507-4E6A-A498-A4DA6F4328F1}" type="presOf" srcId="{BBC95687-7EA0-4533-92B5-8D2007568F64}" destId="{78DF3DBC-E080-4DBE-8DFE-6C1463BC4361}" srcOrd="0" destOrd="0" presId="urn:microsoft.com/office/officeart/2005/8/layout/vList2"/>
    <dgm:cxn modelId="{F0021D0E-0EE0-4E36-8819-A3C67F7C7D1E}" type="presOf" srcId="{BFFB924F-3A36-4810-BE4F-2F8020F5318C}" destId="{04F653E5-5A95-46DE-B00D-86F5BDF37E95}" srcOrd="0" destOrd="0" presId="urn:microsoft.com/office/officeart/2005/8/layout/vList2"/>
    <dgm:cxn modelId="{1E75C084-3F07-4063-A7ED-911EC85451BC}" type="presParOf" srcId="{78DF3DBC-E080-4DBE-8DFE-6C1463BC4361}" destId="{5E33D94A-E325-474B-AD6E-5079EED81A6F}" srcOrd="0" destOrd="0" presId="urn:microsoft.com/office/officeart/2005/8/layout/vList2"/>
    <dgm:cxn modelId="{74DB4026-2531-4131-A3C2-BED628BCE7D4}" type="presParOf" srcId="{78DF3DBC-E080-4DBE-8DFE-6C1463BC4361}" destId="{64579689-1DB4-4F5F-B676-F2C664F09DD4}" srcOrd="1" destOrd="0" presId="urn:microsoft.com/office/officeart/2005/8/layout/vList2"/>
    <dgm:cxn modelId="{09F91052-8EED-43F7-B07C-CFA1872EC4F9}" type="presParOf" srcId="{78DF3DBC-E080-4DBE-8DFE-6C1463BC4361}" destId="{0D5CCFD2-818A-4325-94E5-D64C965A35D0}" srcOrd="2" destOrd="0" presId="urn:microsoft.com/office/officeart/2005/8/layout/vList2"/>
    <dgm:cxn modelId="{83CFB97D-4955-4366-BA43-B9C989AE1DCF}" type="presParOf" srcId="{78DF3DBC-E080-4DBE-8DFE-6C1463BC4361}" destId="{14AB3342-6B64-45BC-9AE8-8AE0062003F5}" srcOrd="3" destOrd="0" presId="urn:microsoft.com/office/officeart/2005/8/layout/vList2"/>
    <dgm:cxn modelId="{5ED1597B-9564-4FED-BFB9-F8327D760BE2}" type="presParOf" srcId="{78DF3DBC-E080-4DBE-8DFE-6C1463BC4361}" destId="{04F653E5-5A95-46DE-B00D-86F5BDF37E9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F9EA812-A345-4346-97B3-D719533D958B}" type="doc">
      <dgm:prSet loTypeId="urn:microsoft.com/office/officeart/2005/8/layout/equation1" loCatId="process" qsTypeId="urn:microsoft.com/office/officeart/2005/8/quickstyle/simple1" qsCatId="simple" csTypeId="urn:microsoft.com/office/officeart/2005/8/colors/accent0_3" csCatId="mainScheme" phldr="1"/>
      <dgm:spPr/>
    </dgm:pt>
    <dgm:pt modelId="{31D12E65-33B0-4206-B746-A9CC576F2132}">
      <dgm:prSet phldrT="[Text]" custT="1"/>
      <dgm:spPr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</dgm:spPr>
      <dgm:t>
        <a:bodyPr/>
        <a:lstStyle/>
        <a:p>
          <a:r>
            <a:rPr lang="en-US" sz="5400" b="0" dirty="0" smtClean="0">
              <a:solidFill>
                <a:srgbClr val="FFC000"/>
              </a:solidFill>
            </a:rPr>
            <a:t>Tool</a:t>
          </a:r>
          <a:endParaRPr lang="en-IE" sz="2400" b="0" dirty="0">
            <a:solidFill>
              <a:srgbClr val="FFC000"/>
            </a:solidFill>
          </a:endParaRPr>
        </a:p>
      </dgm:t>
    </dgm:pt>
    <dgm:pt modelId="{2AC1DF32-23BA-423D-92B7-7310F9F80B1C}" type="parTrans" cxnId="{106ADF28-C37A-4867-9731-0BCB72291143}">
      <dgm:prSet/>
      <dgm:spPr/>
      <dgm:t>
        <a:bodyPr/>
        <a:lstStyle/>
        <a:p>
          <a:endParaRPr lang="en-IE" sz="2400"/>
        </a:p>
      </dgm:t>
    </dgm:pt>
    <dgm:pt modelId="{1E58412C-3641-44C8-983B-07F0575D4E3D}" type="sibTrans" cxnId="{106ADF28-C37A-4867-9731-0BCB72291143}">
      <dgm:prSet custT="1"/>
      <dgm:spPr/>
      <dgm:t>
        <a:bodyPr/>
        <a:lstStyle/>
        <a:p>
          <a:endParaRPr lang="en-IE" sz="2400"/>
        </a:p>
      </dgm:t>
    </dgm:pt>
    <dgm:pt modelId="{DF4E3222-4B8B-4A3D-87AD-3F1B41E044FC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IE" sz="2400" dirty="0"/>
        </a:p>
      </dgm:t>
    </dgm:pt>
    <dgm:pt modelId="{A9677718-9F75-4DA7-B018-B073C34B32FF}" type="parTrans" cxnId="{10369426-428F-4F86-93AA-9D06F03E01CB}">
      <dgm:prSet/>
      <dgm:spPr/>
      <dgm:t>
        <a:bodyPr/>
        <a:lstStyle/>
        <a:p>
          <a:endParaRPr lang="en-IE" sz="2400"/>
        </a:p>
      </dgm:t>
    </dgm:pt>
    <dgm:pt modelId="{E6BFA3F6-2601-45EE-831F-2913EAA06641}" type="sibTrans" cxnId="{10369426-428F-4F86-93AA-9D06F03E01CB}">
      <dgm:prSet custT="1"/>
      <dgm:spPr/>
      <dgm:t>
        <a:bodyPr/>
        <a:lstStyle/>
        <a:p>
          <a:endParaRPr lang="en-IE" sz="2400" dirty="0"/>
        </a:p>
      </dgm:t>
    </dgm:pt>
    <dgm:pt modelId="{51D039AD-D52B-4C05-9155-CEBE3B794C08}">
      <dgm:prSet phldrT="[Text]" custT="1"/>
      <dgm:spPr>
        <a:blipFill rotWithShape="0">
          <a:blip xmlns:r="http://schemas.openxmlformats.org/officeDocument/2006/relationships"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IE" sz="1800" b="1" dirty="0">
            <a:solidFill>
              <a:srgbClr val="FFC000"/>
            </a:solidFill>
          </a:endParaRPr>
        </a:p>
      </dgm:t>
    </dgm:pt>
    <dgm:pt modelId="{990AF988-E301-4153-8CF5-8163696EAE75}" type="parTrans" cxnId="{8E86AC8A-3E50-4B19-88D9-70212A0CAFAA}">
      <dgm:prSet/>
      <dgm:spPr/>
      <dgm:t>
        <a:bodyPr/>
        <a:lstStyle/>
        <a:p>
          <a:endParaRPr lang="en-IE" sz="2400"/>
        </a:p>
      </dgm:t>
    </dgm:pt>
    <dgm:pt modelId="{B2CE8652-C121-4A2A-88E8-66F6DED88CBB}" type="sibTrans" cxnId="{8E86AC8A-3E50-4B19-88D9-70212A0CAFAA}">
      <dgm:prSet/>
      <dgm:spPr/>
      <dgm:t>
        <a:bodyPr/>
        <a:lstStyle/>
        <a:p>
          <a:endParaRPr lang="en-IE" sz="2400"/>
        </a:p>
      </dgm:t>
    </dgm:pt>
    <dgm:pt modelId="{4AC4B4FA-7F08-440F-8FD3-B6897726496B}" type="pres">
      <dgm:prSet presAssocID="{BF9EA812-A345-4346-97B3-D719533D958B}" presName="linearFlow" presStyleCnt="0">
        <dgm:presLayoutVars>
          <dgm:dir/>
          <dgm:resizeHandles val="exact"/>
        </dgm:presLayoutVars>
      </dgm:prSet>
      <dgm:spPr/>
    </dgm:pt>
    <dgm:pt modelId="{52035BB7-0BA5-408A-A6DA-357410E941AF}" type="pres">
      <dgm:prSet presAssocID="{31D12E65-33B0-4206-B746-A9CC576F2132}" presName="node" presStyleLbl="node1" presStyleIdx="0" presStyleCnt="3" custLinFactNeighborY="-5414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98EDF775-6F75-4C1E-9F53-C7FF552AD9A4}" type="pres">
      <dgm:prSet presAssocID="{1E58412C-3641-44C8-983B-07F0575D4E3D}" presName="spacerL" presStyleCnt="0"/>
      <dgm:spPr/>
    </dgm:pt>
    <dgm:pt modelId="{50FDCEF1-712B-4776-AE16-A790387AF0D0}" type="pres">
      <dgm:prSet presAssocID="{1E58412C-3641-44C8-983B-07F0575D4E3D}" presName="sibTrans" presStyleLbl="sibTrans2D1" presStyleIdx="0" presStyleCnt="2"/>
      <dgm:spPr/>
      <dgm:t>
        <a:bodyPr/>
        <a:lstStyle/>
        <a:p>
          <a:endParaRPr lang="en-IE"/>
        </a:p>
      </dgm:t>
    </dgm:pt>
    <dgm:pt modelId="{F6626D8F-6060-446B-B21F-0E8291F18437}" type="pres">
      <dgm:prSet presAssocID="{1E58412C-3641-44C8-983B-07F0575D4E3D}" presName="spacerR" presStyleCnt="0"/>
      <dgm:spPr/>
    </dgm:pt>
    <dgm:pt modelId="{7535D202-723A-4594-9FC6-ED02F0E99E59}" type="pres">
      <dgm:prSet presAssocID="{DF4E3222-4B8B-4A3D-87AD-3F1B41E044FC}" presName="node" presStyleLbl="node1" presStyleIdx="1" presStyleCnt="3" custLinFactNeighborY="-113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9DA9B894-6227-4ADD-AE54-EC35BCF34892}" type="pres">
      <dgm:prSet presAssocID="{E6BFA3F6-2601-45EE-831F-2913EAA06641}" presName="spacerL" presStyleCnt="0"/>
      <dgm:spPr/>
    </dgm:pt>
    <dgm:pt modelId="{47283AAD-85D7-4F16-ADA8-FD891D6B3C18}" type="pres">
      <dgm:prSet presAssocID="{E6BFA3F6-2601-45EE-831F-2913EAA06641}" presName="sibTrans" presStyleLbl="sibTrans2D1" presStyleIdx="1" presStyleCnt="2"/>
      <dgm:spPr/>
      <dgm:t>
        <a:bodyPr/>
        <a:lstStyle/>
        <a:p>
          <a:endParaRPr lang="en-IE"/>
        </a:p>
      </dgm:t>
    </dgm:pt>
    <dgm:pt modelId="{37327100-6202-4C2D-81AE-4CC5FB73280C}" type="pres">
      <dgm:prSet presAssocID="{E6BFA3F6-2601-45EE-831F-2913EAA06641}" presName="spacerR" presStyleCnt="0"/>
      <dgm:spPr/>
    </dgm:pt>
    <dgm:pt modelId="{88E2E85C-B10A-444D-94B8-7D4C92E8C525}" type="pres">
      <dgm:prSet presAssocID="{51D039AD-D52B-4C05-9155-CEBE3B794C0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AF668CA0-3192-4A2C-A0C2-44458AF475EC}" type="presOf" srcId="{BF9EA812-A345-4346-97B3-D719533D958B}" destId="{4AC4B4FA-7F08-440F-8FD3-B6897726496B}" srcOrd="0" destOrd="0" presId="urn:microsoft.com/office/officeart/2005/8/layout/equation1"/>
    <dgm:cxn modelId="{9347B0FF-0F72-40D2-A26A-43C35BE995A4}" type="presOf" srcId="{31D12E65-33B0-4206-B746-A9CC576F2132}" destId="{52035BB7-0BA5-408A-A6DA-357410E941AF}" srcOrd="0" destOrd="0" presId="urn:microsoft.com/office/officeart/2005/8/layout/equation1"/>
    <dgm:cxn modelId="{58294B92-6446-4302-9DB1-435A47373852}" type="presOf" srcId="{51D039AD-D52B-4C05-9155-CEBE3B794C08}" destId="{88E2E85C-B10A-444D-94B8-7D4C92E8C525}" srcOrd="0" destOrd="0" presId="urn:microsoft.com/office/officeart/2005/8/layout/equation1"/>
    <dgm:cxn modelId="{106ADF28-C37A-4867-9731-0BCB72291143}" srcId="{BF9EA812-A345-4346-97B3-D719533D958B}" destId="{31D12E65-33B0-4206-B746-A9CC576F2132}" srcOrd="0" destOrd="0" parTransId="{2AC1DF32-23BA-423D-92B7-7310F9F80B1C}" sibTransId="{1E58412C-3641-44C8-983B-07F0575D4E3D}"/>
    <dgm:cxn modelId="{10369426-428F-4F86-93AA-9D06F03E01CB}" srcId="{BF9EA812-A345-4346-97B3-D719533D958B}" destId="{DF4E3222-4B8B-4A3D-87AD-3F1B41E044FC}" srcOrd="1" destOrd="0" parTransId="{A9677718-9F75-4DA7-B018-B073C34B32FF}" sibTransId="{E6BFA3F6-2601-45EE-831F-2913EAA06641}"/>
    <dgm:cxn modelId="{EEB8E9AA-C2CA-47FF-9942-70F2FD350703}" type="presOf" srcId="{1E58412C-3641-44C8-983B-07F0575D4E3D}" destId="{50FDCEF1-712B-4776-AE16-A790387AF0D0}" srcOrd="0" destOrd="0" presId="urn:microsoft.com/office/officeart/2005/8/layout/equation1"/>
    <dgm:cxn modelId="{8E86AC8A-3E50-4B19-88D9-70212A0CAFAA}" srcId="{BF9EA812-A345-4346-97B3-D719533D958B}" destId="{51D039AD-D52B-4C05-9155-CEBE3B794C08}" srcOrd="2" destOrd="0" parTransId="{990AF988-E301-4153-8CF5-8163696EAE75}" sibTransId="{B2CE8652-C121-4A2A-88E8-66F6DED88CBB}"/>
    <dgm:cxn modelId="{B2AB4DAA-759B-493A-8B34-A6CF47E80F53}" type="presOf" srcId="{DF4E3222-4B8B-4A3D-87AD-3F1B41E044FC}" destId="{7535D202-723A-4594-9FC6-ED02F0E99E59}" srcOrd="0" destOrd="0" presId="urn:microsoft.com/office/officeart/2005/8/layout/equation1"/>
    <dgm:cxn modelId="{F69B8D70-E675-4B6F-BF37-CDA52910C696}" type="presOf" srcId="{E6BFA3F6-2601-45EE-831F-2913EAA06641}" destId="{47283AAD-85D7-4F16-ADA8-FD891D6B3C18}" srcOrd="0" destOrd="0" presId="urn:microsoft.com/office/officeart/2005/8/layout/equation1"/>
    <dgm:cxn modelId="{B91631C1-9C7E-40A8-86E5-352362A489E4}" type="presParOf" srcId="{4AC4B4FA-7F08-440F-8FD3-B6897726496B}" destId="{52035BB7-0BA5-408A-A6DA-357410E941AF}" srcOrd="0" destOrd="0" presId="urn:microsoft.com/office/officeart/2005/8/layout/equation1"/>
    <dgm:cxn modelId="{8DF559B7-9EFC-4B0C-B458-14EA73AC081A}" type="presParOf" srcId="{4AC4B4FA-7F08-440F-8FD3-B6897726496B}" destId="{98EDF775-6F75-4C1E-9F53-C7FF552AD9A4}" srcOrd="1" destOrd="0" presId="urn:microsoft.com/office/officeart/2005/8/layout/equation1"/>
    <dgm:cxn modelId="{AEED77DA-FB91-46E6-B01C-1B011A7E3A6A}" type="presParOf" srcId="{4AC4B4FA-7F08-440F-8FD3-B6897726496B}" destId="{50FDCEF1-712B-4776-AE16-A790387AF0D0}" srcOrd="2" destOrd="0" presId="urn:microsoft.com/office/officeart/2005/8/layout/equation1"/>
    <dgm:cxn modelId="{1A21082C-BE51-4A8F-9C40-AA62DF9E0493}" type="presParOf" srcId="{4AC4B4FA-7F08-440F-8FD3-B6897726496B}" destId="{F6626D8F-6060-446B-B21F-0E8291F18437}" srcOrd="3" destOrd="0" presId="urn:microsoft.com/office/officeart/2005/8/layout/equation1"/>
    <dgm:cxn modelId="{E5972659-5A6B-4F30-BEC1-C163DED0E4A5}" type="presParOf" srcId="{4AC4B4FA-7F08-440F-8FD3-B6897726496B}" destId="{7535D202-723A-4594-9FC6-ED02F0E99E59}" srcOrd="4" destOrd="0" presId="urn:microsoft.com/office/officeart/2005/8/layout/equation1"/>
    <dgm:cxn modelId="{705CA9FB-FE78-46FA-9126-86AE7F325A71}" type="presParOf" srcId="{4AC4B4FA-7F08-440F-8FD3-B6897726496B}" destId="{9DA9B894-6227-4ADD-AE54-EC35BCF34892}" srcOrd="5" destOrd="0" presId="urn:microsoft.com/office/officeart/2005/8/layout/equation1"/>
    <dgm:cxn modelId="{F9411907-23B7-4191-B9DA-46E2ECD1ED22}" type="presParOf" srcId="{4AC4B4FA-7F08-440F-8FD3-B6897726496B}" destId="{47283AAD-85D7-4F16-ADA8-FD891D6B3C18}" srcOrd="6" destOrd="0" presId="urn:microsoft.com/office/officeart/2005/8/layout/equation1"/>
    <dgm:cxn modelId="{D98F0E2D-6010-44A7-A37B-71D378CD9B77}" type="presParOf" srcId="{4AC4B4FA-7F08-440F-8FD3-B6897726496B}" destId="{37327100-6202-4C2D-81AE-4CC5FB73280C}" srcOrd="7" destOrd="0" presId="urn:microsoft.com/office/officeart/2005/8/layout/equation1"/>
    <dgm:cxn modelId="{1B21142D-C9B5-4D7D-A893-B423008BC3B9}" type="presParOf" srcId="{4AC4B4FA-7F08-440F-8FD3-B6897726496B}" destId="{88E2E85C-B10A-444D-94B8-7D4C92E8C525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BC95687-7EA0-4533-92B5-8D2007568F64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IE"/>
        </a:p>
      </dgm:t>
    </dgm:pt>
    <dgm:pt modelId="{DBAF6B35-569E-469B-B480-B8F709AF1DCA}">
      <dgm:prSet/>
      <dgm:spPr/>
      <dgm:t>
        <a:bodyPr/>
        <a:lstStyle/>
        <a:p>
          <a:pPr rtl="0"/>
          <a:r>
            <a:rPr lang="en-US" dirty="0" err="1" smtClean="0"/>
            <a:t>Sparx</a:t>
          </a:r>
          <a:r>
            <a:rPr lang="en-US" dirty="0" smtClean="0"/>
            <a:t> Systems – Enterprise Architect</a:t>
          </a:r>
          <a:endParaRPr lang="en-IE" dirty="0"/>
        </a:p>
      </dgm:t>
    </dgm:pt>
    <dgm:pt modelId="{F3E7D0EB-E8A8-4B26-AB3B-8FC67B6BF2B2}" type="parTrans" cxnId="{CDB608B9-3102-4DCB-B0D5-527EF4361600}">
      <dgm:prSet/>
      <dgm:spPr/>
      <dgm:t>
        <a:bodyPr/>
        <a:lstStyle/>
        <a:p>
          <a:endParaRPr lang="en-IE"/>
        </a:p>
      </dgm:t>
    </dgm:pt>
    <dgm:pt modelId="{230617D7-7C67-4C3B-9832-49BB937FD00B}" type="sibTrans" cxnId="{CDB608B9-3102-4DCB-B0D5-527EF4361600}">
      <dgm:prSet/>
      <dgm:spPr/>
      <dgm:t>
        <a:bodyPr/>
        <a:lstStyle/>
        <a:p>
          <a:endParaRPr lang="en-IE"/>
        </a:p>
      </dgm:t>
    </dgm:pt>
    <dgm:pt modelId="{91729275-F6FA-44B8-912C-44FD3DC737C2}">
      <dgm:prSet/>
      <dgm:spPr/>
      <dgm:t>
        <a:bodyPr/>
        <a:lstStyle/>
        <a:p>
          <a:pPr rtl="0"/>
          <a:r>
            <a:rPr lang="en-US" u="none" dirty="0" smtClean="0"/>
            <a:t>From </a:t>
          </a:r>
          <a:r>
            <a:rPr lang="en-US" u="sng" dirty="0" smtClean="0"/>
            <a:t>I&amp;C requirements </a:t>
          </a:r>
          <a:r>
            <a:rPr lang="en-US" u="none" dirty="0" smtClean="0"/>
            <a:t> to system architecture</a:t>
          </a:r>
          <a:endParaRPr lang="en-IE" u="none" dirty="0"/>
        </a:p>
      </dgm:t>
    </dgm:pt>
    <dgm:pt modelId="{F7160CAC-CA2E-4ED5-80A3-96ED445471B6}" type="parTrans" cxnId="{5148151D-778A-4A1D-BA1B-166B0E81EE48}">
      <dgm:prSet/>
      <dgm:spPr/>
      <dgm:t>
        <a:bodyPr/>
        <a:lstStyle/>
        <a:p>
          <a:endParaRPr lang="en-IE"/>
        </a:p>
      </dgm:t>
    </dgm:pt>
    <dgm:pt modelId="{535CCC32-0C62-4C21-AFBB-77417D1B7D91}" type="sibTrans" cxnId="{5148151D-778A-4A1D-BA1B-166B0E81EE48}">
      <dgm:prSet/>
      <dgm:spPr/>
      <dgm:t>
        <a:bodyPr/>
        <a:lstStyle/>
        <a:p>
          <a:endParaRPr lang="en-IE"/>
        </a:p>
      </dgm:t>
    </dgm:pt>
    <dgm:pt modelId="{BFFB924F-3A36-4810-BE4F-2F8020F5318C}">
      <dgm:prSet/>
      <dgm:spPr/>
      <dgm:t>
        <a:bodyPr/>
        <a:lstStyle/>
        <a:p>
          <a:pPr rtl="0"/>
          <a:r>
            <a:rPr lang="en-US" u="none" dirty="0" err="1" smtClean="0"/>
            <a:t>SysML</a:t>
          </a:r>
          <a:r>
            <a:rPr lang="en-US" u="none" dirty="0" smtClean="0"/>
            <a:t> formal design</a:t>
          </a:r>
          <a:endParaRPr lang="en-IE" dirty="0"/>
        </a:p>
      </dgm:t>
    </dgm:pt>
    <dgm:pt modelId="{007855A3-0DB8-4192-9DE0-AF04D56F68A0}" type="parTrans" cxnId="{D2640985-5927-4BA6-ACA5-AC49A7D01AD9}">
      <dgm:prSet/>
      <dgm:spPr/>
      <dgm:t>
        <a:bodyPr/>
        <a:lstStyle/>
        <a:p>
          <a:endParaRPr lang="en-IE"/>
        </a:p>
      </dgm:t>
    </dgm:pt>
    <dgm:pt modelId="{FA30478B-FD50-4901-B895-ABA3360261D6}" type="sibTrans" cxnId="{D2640985-5927-4BA6-ACA5-AC49A7D01AD9}">
      <dgm:prSet/>
      <dgm:spPr/>
      <dgm:t>
        <a:bodyPr/>
        <a:lstStyle/>
        <a:p>
          <a:endParaRPr lang="en-IE"/>
        </a:p>
      </dgm:t>
    </dgm:pt>
    <dgm:pt modelId="{78DF3DBC-E080-4DBE-8DFE-6C1463BC4361}" type="pres">
      <dgm:prSet presAssocID="{BBC95687-7EA0-4533-92B5-8D2007568F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5E33D94A-E325-474B-AD6E-5079EED81A6F}" type="pres">
      <dgm:prSet presAssocID="{DBAF6B35-569E-469B-B480-B8F709AF1DC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64579689-1DB4-4F5F-B676-F2C664F09DD4}" type="pres">
      <dgm:prSet presAssocID="{230617D7-7C67-4C3B-9832-49BB937FD00B}" presName="spacer" presStyleCnt="0"/>
      <dgm:spPr/>
    </dgm:pt>
    <dgm:pt modelId="{0D5CCFD2-818A-4325-94E5-D64C965A35D0}" type="pres">
      <dgm:prSet presAssocID="{91729275-F6FA-44B8-912C-44FD3DC737C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14AB3342-6B64-45BC-9AE8-8AE0062003F5}" type="pres">
      <dgm:prSet presAssocID="{535CCC32-0C62-4C21-AFBB-77417D1B7D91}" presName="spacer" presStyleCnt="0"/>
      <dgm:spPr/>
    </dgm:pt>
    <dgm:pt modelId="{04F653E5-5A95-46DE-B00D-86F5BDF37E95}" type="pres">
      <dgm:prSet presAssocID="{BFFB924F-3A36-4810-BE4F-2F8020F5318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D2640985-5927-4BA6-ACA5-AC49A7D01AD9}" srcId="{BBC95687-7EA0-4533-92B5-8D2007568F64}" destId="{BFFB924F-3A36-4810-BE4F-2F8020F5318C}" srcOrd="2" destOrd="0" parTransId="{007855A3-0DB8-4192-9DE0-AF04D56F68A0}" sibTransId="{FA30478B-FD50-4901-B895-ABA3360261D6}"/>
    <dgm:cxn modelId="{CDB608B9-3102-4DCB-B0D5-527EF4361600}" srcId="{BBC95687-7EA0-4533-92B5-8D2007568F64}" destId="{DBAF6B35-569E-469B-B480-B8F709AF1DCA}" srcOrd="0" destOrd="0" parTransId="{F3E7D0EB-E8A8-4B26-AB3B-8FC67B6BF2B2}" sibTransId="{230617D7-7C67-4C3B-9832-49BB937FD00B}"/>
    <dgm:cxn modelId="{2F111FDB-5A54-41BC-885E-454DBCC90908}" type="presOf" srcId="{BBC95687-7EA0-4533-92B5-8D2007568F64}" destId="{78DF3DBC-E080-4DBE-8DFE-6C1463BC4361}" srcOrd="0" destOrd="0" presId="urn:microsoft.com/office/officeart/2005/8/layout/vList2"/>
    <dgm:cxn modelId="{5148151D-778A-4A1D-BA1B-166B0E81EE48}" srcId="{BBC95687-7EA0-4533-92B5-8D2007568F64}" destId="{91729275-F6FA-44B8-912C-44FD3DC737C2}" srcOrd="1" destOrd="0" parTransId="{F7160CAC-CA2E-4ED5-80A3-96ED445471B6}" sibTransId="{535CCC32-0C62-4C21-AFBB-77417D1B7D91}"/>
    <dgm:cxn modelId="{AD966AD0-14E2-4E29-9156-860D23C3DBB7}" type="presOf" srcId="{DBAF6B35-569E-469B-B480-B8F709AF1DCA}" destId="{5E33D94A-E325-474B-AD6E-5079EED81A6F}" srcOrd="0" destOrd="0" presId="urn:microsoft.com/office/officeart/2005/8/layout/vList2"/>
    <dgm:cxn modelId="{4697525E-4D36-4C54-AD92-2CBAB240C132}" type="presOf" srcId="{91729275-F6FA-44B8-912C-44FD3DC737C2}" destId="{0D5CCFD2-818A-4325-94E5-D64C965A35D0}" srcOrd="0" destOrd="0" presId="urn:microsoft.com/office/officeart/2005/8/layout/vList2"/>
    <dgm:cxn modelId="{3337E8D1-0164-4AD2-998F-B4C6D18E2763}" type="presOf" srcId="{BFFB924F-3A36-4810-BE4F-2F8020F5318C}" destId="{04F653E5-5A95-46DE-B00D-86F5BDF37E95}" srcOrd="0" destOrd="0" presId="urn:microsoft.com/office/officeart/2005/8/layout/vList2"/>
    <dgm:cxn modelId="{E99B47D5-FA49-4214-9DC0-360A6059382E}" type="presParOf" srcId="{78DF3DBC-E080-4DBE-8DFE-6C1463BC4361}" destId="{5E33D94A-E325-474B-AD6E-5079EED81A6F}" srcOrd="0" destOrd="0" presId="urn:microsoft.com/office/officeart/2005/8/layout/vList2"/>
    <dgm:cxn modelId="{7237AB41-ABFE-46A2-97DA-ADA579483A34}" type="presParOf" srcId="{78DF3DBC-E080-4DBE-8DFE-6C1463BC4361}" destId="{64579689-1DB4-4F5F-B676-F2C664F09DD4}" srcOrd="1" destOrd="0" presId="urn:microsoft.com/office/officeart/2005/8/layout/vList2"/>
    <dgm:cxn modelId="{825459A7-37F2-4EBE-B208-94CFC59539C7}" type="presParOf" srcId="{78DF3DBC-E080-4DBE-8DFE-6C1463BC4361}" destId="{0D5CCFD2-818A-4325-94E5-D64C965A35D0}" srcOrd="2" destOrd="0" presId="urn:microsoft.com/office/officeart/2005/8/layout/vList2"/>
    <dgm:cxn modelId="{7A7EF762-2B3B-4BD2-B1F4-3384F87BE161}" type="presParOf" srcId="{78DF3DBC-E080-4DBE-8DFE-6C1463BC4361}" destId="{14AB3342-6B64-45BC-9AE8-8AE0062003F5}" srcOrd="3" destOrd="0" presId="urn:microsoft.com/office/officeart/2005/8/layout/vList2"/>
    <dgm:cxn modelId="{DBF555B0-407F-4676-B7FE-00F3D45AAC2C}" type="presParOf" srcId="{78DF3DBC-E080-4DBE-8DFE-6C1463BC4361}" destId="{04F653E5-5A95-46DE-B00D-86F5BDF37E9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BB1A375-8062-4E2D-BED8-CBC5D7551B68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IE"/>
        </a:p>
      </dgm:t>
    </dgm:pt>
    <dgm:pt modelId="{B3FAFFB2-0AE6-424B-AD99-4786EDF76EC2}">
      <dgm:prSet/>
      <dgm:spPr/>
      <dgm:t>
        <a:bodyPr/>
        <a:lstStyle/>
        <a:p>
          <a:pPr rtl="0"/>
          <a:r>
            <a:rPr lang="en-US" dirty="0" smtClean="0"/>
            <a:t>The way signals are distributed and connected has an effect on the reliability of the system parameters</a:t>
          </a:r>
          <a:endParaRPr lang="en-IE" dirty="0"/>
        </a:p>
      </dgm:t>
    </dgm:pt>
    <dgm:pt modelId="{E00E1E1E-E2B8-48EB-B942-A3D979E703D1}" type="parTrans" cxnId="{E4B30929-0A14-445E-9354-BE6DFC81C85F}">
      <dgm:prSet/>
      <dgm:spPr/>
      <dgm:t>
        <a:bodyPr/>
        <a:lstStyle/>
        <a:p>
          <a:endParaRPr lang="en-IE"/>
        </a:p>
      </dgm:t>
    </dgm:pt>
    <dgm:pt modelId="{1B023232-B9FE-45F1-A04B-510B607AF843}" type="sibTrans" cxnId="{E4B30929-0A14-445E-9354-BE6DFC81C85F}">
      <dgm:prSet/>
      <dgm:spPr/>
      <dgm:t>
        <a:bodyPr/>
        <a:lstStyle/>
        <a:p>
          <a:endParaRPr lang="en-IE"/>
        </a:p>
      </dgm:t>
    </dgm:pt>
    <dgm:pt modelId="{A200425F-6B2A-4E70-8D12-44D827AC8BDC}">
      <dgm:prSet/>
      <dgm:spPr/>
      <dgm:t>
        <a:bodyPr/>
        <a:lstStyle/>
        <a:p>
          <a:pPr rtl="0"/>
          <a:r>
            <a:rPr lang="en-US" dirty="0" smtClean="0"/>
            <a:t>Objective: </a:t>
          </a:r>
          <a:r>
            <a:rPr lang="en-US" dirty="0" err="1" smtClean="0"/>
            <a:t>Minimise</a:t>
          </a:r>
          <a:r>
            <a:rPr lang="en-US" dirty="0" smtClean="0"/>
            <a:t> the effect that the failure of a given probe or electrical has on the computation of any given parameter </a:t>
          </a:r>
          <a:endParaRPr lang="en-IE" dirty="0"/>
        </a:p>
      </dgm:t>
    </dgm:pt>
    <dgm:pt modelId="{D42AB3BE-D8C7-40E2-86B3-5A1B7EFC8694}" type="parTrans" cxnId="{26638515-8918-4441-9BDD-E0CD104D038A}">
      <dgm:prSet/>
      <dgm:spPr/>
      <dgm:t>
        <a:bodyPr/>
        <a:lstStyle/>
        <a:p>
          <a:endParaRPr lang="en-IE"/>
        </a:p>
      </dgm:t>
    </dgm:pt>
    <dgm:pt modelId="{8C77BE50-BEA1-45DD-9490-8C8CAF2444F4}" type="sibTrans" cxnId="{26638515-8918-4441-9BDD-E0CD104D038A}">
      <dgm:prSet/>
      <dgm:spPr/>
      <dgm:t>
        <a:bodyPr/>
        <a:lstStyle/>
        <a:p>
          <a:endParaRPr lang="en-IE"/>
        </a:p>
      </dgm:t>
    </dgm:pt>
    <dgm:pt modelId="{5258BF2D-CBE4-45BA-9C70-0D8AC29871FF}">
      <dgm:prSet/>
      <dgm:spPr/>
      <dgm:t>
        <a:bodyPr/>
        <a:lstStyle/>
        <a:p>
          <a:pPr rtl="0"/>
          <a:r>
            <a:rPr lang="en-US" smtClean="0"/>
            <a:t>i.e</a:t>
          </a:r>
          <a:r>
            <a:rPr lang="en-US" dirty="0" smtClean="0"/>
            <a:t>. increase the reliability of the system</a:t>
          </a:r>
          <a:endParaRPr lang="en-IE" dirty="0"/>
        </a:p>
      </dgm:t>
    </dgm:pt>
    <dgm:pt modelId="{FE0E5F06-CB69-4E98-B5A9-E24398B4D934}" type="parTrans" cxnId="{B492A849-09E2-4CED-8FD3-B78C567C093C}">
      <dgm:prSet/>
      <dgm:spPr/>
      <dgm:t>
        <a:bodyPr/>
        <a:lstStyle/>
        <a:p>
          <a:endParaRPr lang="en-IE"/>
        </a:p>
      </dgm:t>
    </dgm:pt>
    <dgm:pt modelId="{02FFCFBB-0C3C-4D91-84D4-CEBA639E06B0}" type="sibTrans" cxnId="{B492A849-09E2-4CED-8FD3-B78C567C093C}">
      <dgm:prSet/>
      <dgm:spPr/>
      <dgm:t>
        <a:bodyPr/>
        <a:lstStyle/>
        <a:p>
          <a:endParaRPr lang="en-IE"/>
        </a:p>
      </dgm:t>
    </dgm:pt>
    <dgm:pt modelId="{EDCEDD20-A3F8-487C-90EF-3FEB34CFCAF1}" type="pres">
      <dgm:prSet presAssocID="{BBB1A375-8062-4E2D-BED8-CBC5D7551B68}" presName="linear" presStyleCnt="0">
        <dgm:presLayoutVars>
          <dgm:animLvl val="lvl"/>
          <dgm:resizeHandles val="exact"/>
        </dgm:presLayoutVars>
      </dgm:prSet>
      <dgm:spPr/>
    </dgm:pt>
    <dgm:pt modelId="{92CF8E5C-3AAE-4330-BC7F-D0337570898C}" type="pres">
      <dgm:prSet presAssocID="{A200425F-6B2A-4E70-8D12-44D827AC8BDC}" presName="parentText" presStyleLbl="node1" presStyleIdx="0" presStyleCnt="3" custLinFactY="-151039" custLinFactNeighborX="-150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FD8FA8F5-9B4F-4D0D-A9CE-3D556907F634}" type="pres">
      <dgm:prSet presAssocID="{8C77BE50-BEA1-45DD-9490-8C8CAF2444F4}" presName="spacer" presStyleCnt="0"/>
      <dgm:spPr/>
    </dgm:pt>
    <dgm:pt modelId="{1AD6E3BF-2D5C-42BC-99BA-16DBF400372B}" type="pres">
      <dgm:prSet presAssocID="{5258BF2D-CBE4-45BA-9C70-0D8AC29871F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BF32CE4-6805-4584-BDE8-BBEC84A051EB}" type="pres">
      <dgm:prSet presAssocID="{02FFCFBB-0C3C-4D91-84D4-CEBA639E06B0}" presName="spacer" presStyleCnt="0"/>
      <dgm:spPr/>
    </dgm:pt>
    <dgm:pt modelId="{103A8EFA-A2AE-4C95-A607-2C60FD3DB1DE}" type="pres">
      <dgm:prSet presAssocID="{B3FAFFB2-0AE6-424B-AD99-4786EDF76EC2}" presName="parentText" presStyleLbl="node1" presStyleIdx="2" presStyleCnt="3" custLinFactY="103084" custLinFactNeighborX="-602" custLinFactNeighborY="200000">
        <dgm:presLayoutVars>
          <dgm:chMax val="0"/>
          <dgm:bulletEnabled val="1"/>
        </dgm:presLayoutVars>
      </dgm:prSet>
      <dgm:spPr/>
    </dgm:pt>
  </dgm:ptLst>
  <dgm:cxnLst>
    <dgm:cxn modelId="{22261E22-A77F-49AE-AD71-9834232E297D}" type="presOf" srcId="{A200425F-6B2A-4E70-8D12-44D827AC8BDC}" destId="{92CF8E5C-3AAE-4330-BC7F-D0337570898C}" srcOrd="0" destOrd="0" presId="urn:microsoft.com/office/officeart/2005/8/layout/vList2"/>
    <dgm:cxn modelId="{80E10538-21B7-4396-97B5-1683FFE92E1C}" type="presOf" srcId="{BBB1A375-8062-4E2D-BED8-CBC5D7551B68}" destId="{EDCEDD20-A3F8-487C-90EF-3FEB34CFCAF1}" srcOrd="0" destOrd="0" presId="urn:microsoft.com/office/officeart/2005/8/layout/vList2"/>
    <dgm:cxn modelId="{26638515-8918-4441-9BDD-E0CD104D038A}" srcId="{BBB1A375-8062-4E2D-BED8-CBC5D7551B68}" destId="{A200425F-6B2A-4E70-8D12-44D827AC8BDC}" srcOrd="0" destOrd="0" parTransId="{D42AB3BE-D8C7-40E2-86B3-5A1B7EFC8694}" sibTransId="{8C77BE50-BEA1-45DD-9490-8C8CAF2444F4}"/>
    <dgm:cxn modelId="{E4B30929-0A14-445E-9354-BE6DFC81C85F}" srcId="{BBB1A375-8062-4E2D-BED8-CBC5D7551B68}" destId="{B3FAFFB2-0AE6-424B-AD99-4786EDF76EC2}" srcOrd="2" destOrd="0" parTransId="{E00E1E1E-E2B8-48EB-B942-A3D979E703D1}" sibTransId="{1B023232-B9FE-45F1-A04B-510B607AF843}"/>
    <dgm:cxn modelId="{B492A849-09E2-4CED-8FD3-B78C567C093C}" srcId="{BBB1A375-8062-4E2D-BED8-CBC5D7551B68}" destId="{5258BF2D-CBE4-45BA-9C70-0D8AC29871FF}" srcOrd="1" destOrd="0" parTransId="{FE0E5F06-CB69-4E98-B5A9-E24398B4D934}" sibTransId="{02FFCFBB-0C3C-4D91-84D4-CEBA639E06B0}"/>
    <dgm:cxn modelId="{1395F083-61A2-4F95-9878-03E680878BFD}" type="presOf" srcId="{B3FAFFB2-0AE6-424B-AD99-4786EDF76EC2}" destId="{103A8EFA-A2AE-4C95-A607-2C60FD3DB1DE}" srcOrd="0" destOrd="0" presId="urn:microsoft.com/office/officeart/2005/8/layout/vList2"/>
    <dgm:cxn modelId="{D786F479-90D1-4A3D-89BE-EA3E2CAC1E8F}" type="presOf" srcId="{5258BF2D-CBE4-45BA-9C70-0D8AC29871FF}" destId="{1AD6E3BF-2D5C-42BC-99BA-16DBF400372B}" srcOrd="0" destOrd="0" presId="urn:microsoft.com/office/officeart/2005/8/layout/vList2"/>
    <dgm:cxn modelId="{DA605688-8ADC-47EF-9F07-EC375F1F7E8A}" type="presParOf" srcId="{EDCEDD20-A3F8-487C-90EF-3FEB34CFCAF1}" destId="{92CF8E5C-3AAE-4330-BC7F-D0337570898C}" srcOrd="0" destOrd="0" presId="urn:microsoft.com/office/officeart/2005/8/layout/vList2"/>
    <dgm:cxn modelId="{E78AD260-C09A-467A-AA17-31E702926434}" type="presParOf" srcId="{EDCEDD20-A3F8-487C-90EF-3FEB34CFCAF1}" destId="{FD8FA8F5-9B4F-4D0D-A9CE-3D556907F634}" srcOrd="1" destOrd="0" presId="urn:microsoft.com/office/officeart/2005/8/layout/vList2"/>
    <dgm:cxn modelId="{690EBB2A-40C7-44C1-9C56-3C55D63E9963}" type="presParOf" srcId="{EDCEDD20-A3F8-487C-90EF-3FEB34CFCAF1}" destId="{1AD6E3BF-2D5C-42BC-99BA-16DBF400372B}" srcOrd="2" destOrd="0" presId="urn:microsoft.com/office/officeart/2005/8/layout/vList2"/>
    <dgm:cxn modelId="{25F940DA-1129-413B-A5D5-644AD1D99DE3}" type="presParOf" srcId="{EDCEDD20-A3F8-487C-90EF-3FEB34CFCAF1}" destId="{0BF32CE4-6805-4584-BDE8-BBEC84A051EB}" srcOrd="3" destOrd="0" presId="urn:microsoft.com/office/officeart/2005/8/layout/vList2"/>
    <dgm:cxn modelId="{08066C0E-FC02-44D1-B82D-D611747D34F4}" type="presParOf" srcId="{EDCEDD20-A3F8-487C-90EF-3FEB34CFCAF1}" destId="{103A8EFA-A2AE-4C95-A607-2C60FD3DB1D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C0BF216-3026-43FB-82DB-EEE074B6852D}" type="doc">
      <dgm:prSet loTypeId="urn:microsoft.com/office/officeart/2005/8/layout/venn1" loCatId="relationship" qsTypeId="urn:microsoft.com/office/officeart/2005/8/quickstyle/simple1" qsCatId="simple" csTypeId="urn:microsoft.com/office/officeart/2005/8/colors/accent5_2" csCatId="accent5" phldr="1"/>
      <dgm:spPr/>
    </dgm:pt>
    <dgm:pt modelId="{7488E3C8-5EB6-49A4-9BBE-61D1A30E6015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IE" dirty="0"/>
        </a:p>
      </dgm:t>
    </dgm:pt>
    <dgm:pt modelId="{5FDAACD1-254D-46A3-BEBB-9F4A3169CFF5}" type="parTrans" cxnId="{73AB590C-733A-49C4-84C1-00069CED2EBF}">
      <dgm:prSet/>
      <dgm:spPr/>
      <dgm:t>
        <a:bodyPr/>
        <a:lstStyle/>
        <a:p>
          <a:endParaRPr lang="en-IE"/>
        </a:p>
      </dgm:t>
    </dgm:pt>
    <dgm:pt modelId="{B3AB76E6-5ACF-4193-8876-C24ABF915371}" type="sibTrans" cxnId="{73AB590C-733A-49C4-84C1-00069CED2EBF}">
      <dgm:prSet/>
      <dgm:spPr/>
      <dgm:t>
        <a:bodyPr/>
        <a:lstStyle/>
        <a:p>
          <a:endParaRPr lang="en-IE"/>
        </a:p>
      </dgm:t>
    </dgm:pt>
    <dgm:pt modelId="{7BA85E05-3C31-4891-85BB-C31DBECF7FD8}">
      <dgm:prSet phldrT="[Text]"/>
      <dgm:spPr/>
      <dgm:t>
        <a:bodyPr/>
        <a:lstStyle/>
        <a:p>
          <a:r>
            <a:rPr lang="en-US" dirty="0" smtClean="0"/>
            <a:t>Prototyping</a:t>
          </a:r>
          <a:endParaRPr lang="en-IE" dirty="0"/>
        </a:p>
      </dgm:t>
    </dgm:pt>
    <dgm:pt modelId="{F05D9554-6027-4A28-832E-E5A904CCF126}" type="parTrans" cxnId="{6C0723BA-06BE-4BB9-BB8E-B23C11A0F967}">
      <dgm:prSet/>
      <dgm:spPr/>
      <dgm:t>
        <a:bodyPr/>
        <a:lstStyle/>
        <a:p>
          <a:endParaRPr lang="en-IE"/>
        </a:p>
      </dgm:t>
    </dgm:pt>
    <dgm:pt modelId="{ECB4FE8D-B9FF-4892-BCD4-5D2AFDD04281}" type="sibTrans" cxnId="{6C0723BA-06BE-4BB9-BB8E-B23C11A0F967}">
      <dgm:prSet/>
      <dgm:spPr/>
      <dgm:t>
        <a:bodyPr/>
        <a:lstStyle/>
        <a:p>
          <a:endParaRPr lang="en-IE"/>
        </a:p>
      </dgm:t>
    </dgm:pt>
    <dgm:pt modelId="{495E03AF-FE03-4DB6-BF74-067B3D22C422}">
      <dgm:prSet phldrT="[Text]"/>
      <dgm:spPr/>
      <dgm:t>
        <a:bodyPr/>
        <a:lstStyle/>
        <a:p>
          <a:r>
            <a:rPr lang="en-US" dirty="0" smtClean="0"/>
            <a:t>Design reviews support</a:t>
          </a:r>
          <a:endParaRPr lang="en-IE" dirty="0"/>
        </a:p>
      </dgm:t>
    </dgm:pt>
    <dgm:pt modelId="{F558B4AC-2B26-4A58-8059-F0248CE4D867}" type="parTrans" cxnId="{C2BA91B4-0EBB-40AA-9C70-60CBA1B19998}">
      <dgm:prSet/>
      <dgm:spPr/>
      <dgm:t>
        <a:bodyPr/>
        <a:lstStyle/>
        <a:p>
          <a:endParaRPr lang="en-IE"/>
        </a:p>
      </dgm:t>
    </dgm:pt>
    <dgm:pt modelId="{10316418-F5F2-4A53-8873-14FAF6BF3F8A}" type="sibTrans" cxnId="{C2BA91B4-0EBB-40AA-9C70-60CBA1B19998}">
      <dgm:prSet/>
      <dgm:spPr/>
      <dgm:t>
        <a:bodyPr/>
        <a:lstStyle/>
        <a:p>
          <a:endParaRPr lang="en-IE"/>
        </a:p>
      </dgm:t>
    </dgm:pt>
    <dgm:pt modelId="{F2344B77-5F83-4042-993A-402DBA1461C9}" type="pres">
      <dgm:prSet presAssocID="{5C0BF216-3026-43FB-82DB-EEE074B6852D}" presName="compositeShape" presStyleCnt="0">
        <dgm:presLayoutVars>
          <dgm:chMax val="7"/>
          <dgm:dir/>
          <dgm:resizeHandles val="exact"/>
        </dgm:presLayoutVars>
      </dgm:prSet>
      <dgm:spPr/>
    </dgm:pt>
    <dgm:pt modelId="{8B122405-3499-45CA-8651-B2E0E9B82184}" type="pres">
      <dgm:prSet presAssocID="{7488E3C8-5EB6-49A4-9BBE-61D1A30E6015}" presName="circ1" presStyleLbl="vennNode1" presStyleIdx="0" presStyleCnt="3"/>
      <dgm:spPr/>
      <dgm:t>
        <a:bodyPr/>
        <a:lstStyle/>
        <a:p>
          <a:endParaRPr lang="en-IE"/>
        </a:p>
      </dgm:t>
    </dgm:pt>
    <dgm:pt modelId="{26AD5A81-7FE5-4E52-8724-FABB6828F88E}" type="pres">
      <dgm:prSet presAssocID="{7488E3C8-5EB6-49A4-9BBE-61D1A30E601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10F6D30-E90B-4ECD-99C4-A2081119135C}" type="pres">
      <dgm:prSet presAssocID="{7BA85E05-3C31-4891-85BB-C31DBECF7FD8}" presName="circ2" presStyleLbl="vennNode1" presStyleIdx="1" presStyleCnt="3"/>
      <dgm:spPr/>
      <dgm:t>
        <a:bodyPr/>
        <a:lstStyle/>
        <a:p>
          <a:endParaRPr lang="en-IE"/>
        </a:p>
      </dgm:t>
    </dgm:pt>
    <dgm:pt modelId="{9EC88B29-DD9E-4A3C-8BA6-DE18A1D6F962}" type="pres">
      <dgm:prSet presAssocID="{7BA85E05-3C31-4891-85BB-C31DBECF7FD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2053557-EA7A-427F-ADED-CE912EBF5FC6}" type="pres">
      <dgm:prSet presAssocID="{495E03AF-FE03-4DB6-BF74-067B3D22C422}" presName="circ3" presStyleLbl="vennNode1" presStyleIdx="2" presStyleCnt="3"/>
      <dgm:spPr/>
      <dgm:t>
        <a:bodyPr/>
        <a:lstStyle/>
        <a:p>
          <a:endParaRPr lang="en-IE"/>
        </a:p>
      </dgm:t>
    </dgm:pt>
    <dgm:pt modelId="{34229A21-8B56-47F3-BFB1-7EC2F2DE0A0F}" type="pres">
      <dgm:prSet presAssocID="{495E03AF-FE03-4DB6-BF74-067B3D22C42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6C0723BA-06BE-4BB9-BB8E-B23C11A0F967}" srcId="{5C0BF216-3026-43FB-82DB-EEE074B6852D}" destId="{7BA85E05-3C31-4891-85BB-C31DBECF7FD8}" srcOrd="1" destOrd="0" parTransId="{F05D9554-6027-4A28-832E-E5A904CCF126}" sibTransId="{ECB4FE8D-B9FF-4892-BCD4-5D2AFDD04281}"/>
    <dgm:cxn modelId="{136A1CE4-E5D5-4170-B397-476792304193}" type="presOf" srcId="{7488E3C8-5EB6-49A4-9BBE-61D1A30E6015}" destId="{8B122405-3499-45CA-8651-B2E0E9B82184}" srcOrd="0" destOrd="0" presId="urn:microsoft.com/office/officeart/2005/8/layout/venn1"/>
    <dgm:cxn modelId="{B43FA755-DFB6-46C2-8A27-F8CCAF072F14}" type="presOf" srcId="{495E03AF-FE03-4DB6-BF74-067B3D22C422}" destId="{34229A21-8B56-47F3-BFB1-7EC2F2DE0A0F}" srcOrd="1" destOrd="0" presId="urn:microsoft.com/office/officeart/2005/8/layout/venn1"/>
    <dgm:cxn modelId="{C2BA91B4-0EBB-40AA-9C70-60CBA1B19998}" srcId="{5C0BF216-3026-43FB-82DB-EEE074B6852D}" destId="{495E03AF-FE03-4DB6-BF74-067B3D22C422}" srcOrd="2" destOrd="0" parTransId="{F558B4AC-2B26-4A58-8059-F0248CE4D867}" sibTransId="{10316418-F5F2-4A53-8873-14FAF6BF3F8A}"/>
    <dgm:cxn modelId="{73AB590C-733A-49C4-84C1-00069CED2EBF}" srcId="{5C0BF216-3026-43FB-82DB-EEE074B6852D}" destId="{7488E3C8-5EB6-49A4-9BBE-61D1A30E6015}" srcOrd="0" destOrd="0" parTransId="{5FDAACD1-254D-46A3-BEBB-9F4A3169CFF5}" sibTransId="{B3AB76E6-5ACF-4193-8876-C24ABF915371}"/>
    <dgm:cxn modelId="{23129A79-C9BF-4EFE-B594-DC9613428ACD}" type="presOf" srcId="{7BA85E05-3C31-4891-85BB-C31DBECF7FD8}" destId="{9EC88B29-DD9E-4A3C-8BA6-DE18A1D6F962}" srcOrd="1" destOrd="0" presId="urn:microsoft.com/office/officeart/2005/8/layout/venn1"/>
    <dgm:cxn modelId="{FD2F0FB5-2252-49B1-97EC-E844195D81EB}" type="presOf" srcId="{7488E3C8-5EB6-49A4-9BBE-61D1A30E6015}" destId="{26AD5A81-7FE5-4E52-8724-FABB6828F88E}" srcOrd="1" destOrd="0" presId="urn:microsoft.com/office/officeart/2005/8/layout/venn1"/>
    <dgm:cxn modelId="{7AD72103-8A09-4A60-880B-E5A42733B128}" type="presOf" srcId="{495E03AF-FE03-4DB6-BF74-067B3D22C422}" destId="{B2053557-EA7A-427F-ADED-CE912EBF5FC6}" srcOrd="0" destOrd="0" presId="urn:microsoft.com/office/officeart/2005/8/layout/venn1"/>
    <dgm:cxn modelId="{8C352EDF-2AD2-4EA5-BF78-525646C740B9}" type="presOf" srcId="{5C0BF216-3026-43FB-82DB-EEE074B6852D}" destId="{F2344B77-5F83-4042-993A-402DBA1461C9}" srcOrd="0" destOrd="0" presId="urn:microsoft.com/office/officeart/2005/8/layout/venn1"/>
    <dgm:cxn modelId="{25508D54-3D0F-4716-9C2F-328F575B6342}" type="presOf" srcId="{7BA85E05-3C31-4891-85BB-C31DBECF7FD8}" destId="{310F6D30-E90B-4ECD-99C4-A2081119135C}" srcOrd="0" destOrd="0" presId="urn:microsoft.com/office/officeart/2005/8/layout/venn1"/>
    <dgm:cxn modelId="{40DB7FF8-9D92-4837-838C-9B6ACC254616}" type="presParOf" srcId="{F2344B77-5F83-4042-993A-402DBA1461C9}" destId="{8B122405-3499-45CA-8651-B2E0E9B82184}" srcOrd="0" destOrd="0" presId="urn:microsoft.com/office/officeart/2005/8/layout/venn1"/>
    <dgm:cxn modelId="{CC00C9DE-93E4-48C7-9AFF-D21E4AA9403B}" type="presParOf" srcId="{F2344B77-5F83-4042-993A-402DBA1461C9}" destId="{26AD5A81-7FE5-4E52-8724-FABB6828F88E}" srcOrd="1" destOrd="0" presId="urn:microsoft.com/office/officeart/2005/8/layout/venn1"/>
    <dgm:cxn modelId="{76B9DF9B-A9A5-479E-A75F-35EB542F927E}" type="presParOf" srcId="{F2344B77-5F83-4042-993A-402DBA1461C9}" destId="{310F6D30-E90B-4ECD-99C4-A2081119135C}" srcOrd="2" destOrd="0" presId="urn:microsoft.com/office/officeart/2005/8/layout/venn1"/>
    <dgm:cxn modelId="{1AC13F12-8D4A-4A5B-B47B-68CC6C3F7B8F}" type="presParOf" srcId="{F2344B77-5F83-4042-993A-402DBA1461C9}" destId="{9EC88B29-DD9E-4A3C-8BA6-DE18A1D6F962}" srcOrd="3" destOrd="0" presId="urn:microsoft.com/office/officeart/2005/8/layout/venn1"/>
    <dgm:cxn modelId="{BE75E19D-1210-4611-BD15-28B9F65B3864}" type="presParOf" srcId="{F2344B77-5F83-4042-993A-402DBA1461C9}" destId="{B2053557-EA7A-427F-ADED-CE912EBF5FC6}" srcOrd="4" destOrd="0" presId="urn:microsoft.com/office/officeart/2005/8/layout/venn1"/>
    <dgm:cxn modelId="{1BECAEF8-6055-4DF5-A77B-B702733438A2}" type="presParOf" srcId="{F2344B77-5F83-4042-993A-402DBA1461C9}" destId="{34229A21-8B56-47F3-BFB1-7EC2F2DE0A0F}" srcOrd="5" destOrd="0" presId="urn:microsoft.com/office/officeart/2005/8/layout/ven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B2FD93-DFC7-4BC6-98C8-E018E0544716}" type="doc">
      <dgm:prSet loTypeId="urn:microsoft.com/office/officeart/2005/8/layout/hierarchy2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IE"/>
        </a:p>
      </dgm:t>
    </dgm:pt>
    <dgm:pt modelId="{7274EE47-4BB6-445A-87E3-9DC69ABE7254}">
      <dgm:prSet phldrT="[Text]"/>
      <dgm:spPr/>
      <dgm:t>
        <a:bodyPr/>
        <a:lstStyle/>
        <a:p>
          <a:r>
            <a:rPr lang="en-US" dirty="0" smtClean="0"/>
            <a:t>Plant Controller</a:t>
          </a:r>
          <a:endParaRPr lang="en-IE" dirty="0"/>
        </a:p>
      </dgm:t>
    </dgm:pt>
    <dgm:pt modelId="{F78B888E-E193-45FC-8BAD-20AC7E88EFD0}" type="parTrans" cxnId="{BC6716A7-F721-4183-956B-2AC245DF061D}">
      <dgm:prSet/>
      <dgm:spPr/>
      <dgm:t>
        <a:bodyPr/>
        <a:lstStyle/>
        <a:p>
          <a:endParaRPr lang="en-IE"/>
        </a:p>
      </dgm:t>
    </dgm:pt>
    <dgm:pt modelId="{01501030-4DB0-4F9A-8390-CEEBB59DC11D}" type="sibTrans" cxnId="{BC6716A7-F721-4183-956B-2AC245DF061D}">
      <dgm:prSet/>
      <dgm:spPr/>
      <dgm:t>
        <a:bodyPr/>
        <a:lstStyle/>
        <a:p>
          <a:endParaRPr lang="en-IE"/>
        </a:p>
      </dgm:t>
    </dgm:pt>
    <dgm:pt modelId="{A7E957BC-4FF5-4859-834F-748A310F361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Prototype</a:t>
          </a:r>
          <a:endParaRPr lang="en-IE" dirty="0"/>
        </a:p>
      </dgm:t>
    </dgm:pt>
    <dgm:pt modelId="{4CA1DB25-EF94-4597-816B-18B45AE10198}" type="parTrans" cxnId="{22131836-C5D6-48B8-BEA1-2F8B0D57D9F2}">
      <dgm:prSet/>
      <dgm:spPr/>
      <dgm:t>
        <a:bodyPr/>
        <a:lstStyle/>
        <a:p>
          <a:endParaRPr lang="en-IE"/>
        </a:p>
      </dgm:t>
    </dgm:pt>
    <dgm:pt modelId="{77B528B6-E518-4FD0-B315-194B0CE013A2}" type="sibTrans" cxnId="{22131836-C5D6-48B8-BEA1-2F8B0D57D9F2}">
      <dgm:prSet/>
      <dgm:spPr/>
      <dgm:t>
        <a:bodyPr/>
        <a:lstStyle/>
        <a:p>
          <a:endParaRPr lang="en-IE"/>
        </a:p>
      </dgm:t>
    </dgm:pt>
    <dgm:pt modelId="{32E8DEBD-677B-49E3-AAD1-6EDBB0E132F1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Design</a:t>
          </a:r>
          <a:endParaRPr lang="en-IE" dirty="0"/>
        </a:p>
      </dgm:t>
    </dgm:pt>
    <dgm:pt modelId="{83C223BB-10CF-4120-A427-185C03ECAE90}" type="parTrans" cxnId="{C682DCDE-CB76-4B67-AC78-2F636A80D268}">
      <dgm:prSet/>
      <dgm:spPr/>
      <dgm:t>
        <a:bodyPr/>
        <a:lstStyle/>
        <a:p>
          <a:endParaRPr lang="en-IE"/>
        </a:p>
      </dgm:t>
    </dgm:pt>
    <dgm:pt modelId="{367F8CD1-E981-4C43-AB2D-7F1ACA8C5530}" type="sibTrans" cxnId="{C682DCDE-CB76-4B67-AC78-2F636A80D268}">
      <dgm:prSet/>
      <dgm:spPr/>
      <dgm:t>
        <a:bodyPr/>
        <a:lstStyle/>
        <a:p>
          <a:endParaRPr lang="en-IE"/>
        </a:p>
      </dgm:t>
    </dgm:pt>
    <dgm:pt modelId="{E3451F88-384A-491E-8525-5440705ABB08}">
      <dgm:prSet phldrT="[Text]"/>
      <dgm:spPr/>
      <dgm:t>
        <a:bodyPr/>
        <a:lstStyle/>
        <a:p>
          <a:r>
            <a:rPr lang="en-US" dirty="0" smtClean="0"/>
            <a:t>Design reviews</a:t>
          </a:r>
          <a:endParaRPr lang="en-IE" dirty="0"/>
        </a:p>
      </dgm:t>
    </dgm:pt>
    <dgm:pt modelId="{C0F2D9F9-917E-43C6-B276-C0A8916878C1}" type="parTrans" cxnId="{8174CFAE-044C-4343-BDC5-7E8234CFDF85}">
      <dgm:prSet/>
      <dgm:spPr/>
      <dgm:t>
        <a:bodyPr/>
        <a:lstStyle/>
        <a:p>
          <a:endParaRPr lang="en-IE"/>
        </a:p>
      </dgm:t>
    </dgm:pt>
    <dgm:pt modelId="{033C08F2-F84E-4982-9D93-8F9A6E2E9E87}" type="sibTrans" cxnId="{8174CFAE-044C-4343-BDC5-7E8234CFDF85}">
      <dgm:prSet/>
      <dgm:spPr/>
      <dgm:t>
        <a:bodyPr/>
        <a:lstStyle/>
        <a:p>
          <a:endParaRPr lang="en-IE"/>
        </a:p>
      </dgm:t>
    </dgm:pt>
    <dgm:pt modelId="{C382E5D1-5B52-4B88-BD90-98C07E016248}">
      <dgm:prSet phldrT="[Text]"/>
      <dgm:spPr/>
      <dgm:t>
        <a:bodyPr/>
        <a:lstStyle/>
        <a:p>
          <a:r>
            <a:rPr lang="en-US" dirty="0" smtClean="0"/>
            <a:t>System architecture</a:t>
          </a:r>
          <a:endParaRPr lang="en-IE" dirty="0"/>
        </a:p>
      </dgm:t>
    </dgm:pt>
    <dgm:pt modelId="{79FAF7D5-FBAE-4290-8DD1-B1DE05C7D872}" type="parTrans" cxnId="{5F150805-A5B3-44B1-8C5F-37A162E0EF07}">
      <dgm:prSet/>
      <dgm:spPr/>
      <dgm:t>
        <a:bodyPr/>
        <a:lstStyle/>
        <a:p>
          <a:endParaRPr lang="en-IE"/>
        </a:p>
      </dgm:t>
    </dgm:pt>
    <dgm:pt modelId="{29B9FB54-24C0-4D87-A0DF-DF756154AC35}" type="sibTrans" cxnId="{5F150805-A5B3-44B1-8C5F-37A162E0EF07}">
      <dgm:prSet/>
      <dgm:spPr/>
      <dgm:t>
        <a:bodyPr/>
        <a:lstStyle/>
        <a:p>
          <a:endParaRPr lang="en-IE"/>
        </a:p>
      </dgm:t>
    </dgm:pt>
    <dgm:pt modelId="{891125D2-BB33-4C9B-8D8E-F8568098591E}">
      <dgm:prSet phldrT="[Text]"/>
      <dgm:spPr/>
      <dgm:t>
        <a:bodyPr/>
        <a:lstStyle/>
        <a:p>
          <a:r>
            <a:rPr lang="en-US" dirty="0" smtClean="0"/>
            <a:t>Embedded</a:t>
          </a:r>
          <a:endParaRPr lang="en-IE" dirty="0"/>
        </a:p>
      </dgm:t>
    </dgm:pt>
    <dgm:pt modelId="{87AD500D-C1AC-4260-9578-F5C43C3A8EB2}" type="parTrans" cxnId="{E21E4931-D4A4-4577-95FB-827FBCA853EE}">
      <dgm:prSet/>
      <dgm:spPr/>
      <dgm:t>
        <a:bodyPr/>
        <a:lstStyle/>
        <a:p>
          <a:endParaRPr lang="en-IE"/>
        </a:p>
      </dgm:t>
    </dgm:pt>
    <dgm:pt modelId="{C400103D-F180-49FA-9F42-C3280741B5F6}" type="sibTrans" cxnId="{E21E4931-D4A4-4577-95FB-827FBCA853EE}">
      <dgm:prSet/>
      <dgm:spPr/>
      <dgm:t>
        <a:bodyPr/>
        <a:lstStyle/>
        <a:p>
          <a:endParaRPr lang="en-IE"/>
        </a:p>
      </dgm:t>
    </dgm:pt>
    <dgm:pt modelId="{B7A704AA-4E70-40DB-999F-99AA1CF25D39}">
      <dgm:prSet phldrT="[Text]"/>
      <dgm:spPr/>
      <dgm:t>
        <a:bodyPr/>
        <a:lstStyle/>
        <a:p>
          <a:r>
            <a:rPr lang="en-US" dirty="0" smtClean="0"/>
            <a:t>Real-time</a:t>
          </a:r>
          <a:endParaRPr lang="en-IE" dirty="0"/>
        </a:p>
      </dgm:t>
    </dgm:pt>
    <dgm:pt modelId="{00809731-798E-494E-A325-8249B0A0F08E}" type="parTrans" cxnId="{1515FD8A-1CC3-4000-98FF-32AA37DB19A3}">
      <dgm:prSet/>
      <dgm:spPr/>
      <dgm:t>
        <a:bodyPr/>
        <a:lstStyle/>
        <a:p>
          <a:endParaRPr lang="en-IE"/>
        </a:p>
      </dgm:t>
    </dgm:pt>
    <dgm:pt modelId="{D6BD7436-C7CB-4A0C-A0C8-2EDC03DA0A5F}" type="sibTrans" cxnId="{1515FD8A-1CC3-4000-98FF-32AA37DB19A3}">
      <dgm:prSet/>
      <dgm:spPr/>
      <dgm:t>
        <a:bodyPr/>
        <a:lstStyle/>
        <a:p>
          <a:endParaRPr lang="en-IE"/>
        </a:p>
      </dgm:t>
    </dgm:pt>
    <dgm:pt modelId="{48C968F4-4CB6-4537-BC32-0FD04DCBFA2D}">
      <dgm:prSet phldrT="[Text]"/>
      <dgm:spPr/>
      <dgm:t>
        <a:bodyPr/>
        <a:lstStyle/>
        <a:p>
          <a:r>
            <a:rPr lang="en-US" dirty="0" smtClean="0"/>
            <a:t>System architecture</a:t>
          </a:r>
          <a:endParaRPr lang="en-IE" dirty="0"/>
        </a:p>
      </dgm:t>
    </dgm:pt>
    <dgm:pt modelId="{53A3AEA3-8B18-435B-8FE6-0918DBAA8219}" type="parTrans" cxnId="{62B7CE42-CBC1-4C31-8119-68345F570BEB}">
      <dgm:prSet/>
      <dgm:spPr/>
      <dgm:t>
        <a:bodyPr/>
        <a:lstStyle/>
        <a:p>
          <a:endParaRPr lang="en-IE"/>
        </a:p>
      </dgm:t>
    </dgm:pt>
    <dgm:pt modelId="{937352FF-4639-4704-B6D3-87A75A2ADF70}" type="sibTrans" cxnId="{62B7CE42-CBC1-4C31-8119-68345F570BEB}">
      <dgm:prSet/>
      <dgm:spPr/>
      <dgm:t>
        <a:bodyPr/>
        <a:lstStyle/>
        <a:p>
          <a:endParaRPr lang="en-IE"/>
        </a:p>
      </dgm:t>
    </dgm:pt>
    <dgm:pt modelId="{C82B016F-AEB0-438D-AFCA-605F95366E39}">
      <dgm:prSet phldrT="[Text]"/>
      <dgm:spPr/>
      <dgm:t>
        <a:bodyPr/>
        <a:lstStyle/>
        <a:p>
          <a:r>
            <a:rPr lang="en-US" dirty="0" smtClean="0"/>
            <a:t>CODAC Interfaces</a:t>
          </a:r>
          <a:endParaRPr lang="en-IE" dirty="0"/>
        </a:p>
      </dgm:t>
    </dgm:pt>
    <dgm:pt modelId="{D367B46F-0910-4E0A-8E36-8EF4C55D86FC}" type="parTrans" cxnId="{424183C5-E3F4-437B-B304-E238D52F5C0E}">
      <dgm:prSet/>
      <dgm:spPr/>
      <dgm:t>
        <a:bodyPr/>
        <a:lstStyle/>
        <a:p>
          <a:endParaRPr lang="en-IE"/>
        </a:p>
      </dgm:t>
    </dgm:pt>
    <dgm:pt modelId="{8B6788ED-E141-4DAF-BCA6-921F4E6A9BC6}" type="sibTrans" cxnId="{424183C5-E3F4-437B-B304-E238D52F5C0E}">
      <dgm:prSet/>
      <dgm:spPr/>
      <dgm:t>
        <a:bodyPr/>
        <a:lstStyle/>
        <a:p>
          <a:endParaRPr lang="en-IE"/>
        </a:p>
      </dgm:t>
    </dgm:pt>
    <dgm:pt modelId="{9AB8490F-C03F-4D42-BB59-D6167A845918}">
      <dgm:prSet phldrT="[Text]"/>
      <dgm:spPr/>
      <dgm:t>
        <a:bodyPr/>
        <a:lstStyle/>
        <a:p>
          <a:r>
            <a:rPr lang="en-US" dirty="0" smtClean="0"/>
            <a:t>CODAC Interfaces</a:t>
          </a:r>
          <a:endParaRPr lang="en-IE" dirty="0"/>
        </a:p>
      </dgm:t>
    </dgm:pt>
    <dgm:pt modelId="{85F190BD-1EDC-4079-AFBD-299660EA7002}" type="parTrans" cxnId="{1687EC7F-27B1-40C0-9308-1D91B44026D6}">
      <dgm:prSet/>
      <dgm:spPr/>
      <dgm:t>
        <a:bodyPr/>
        <a:lstStyle/>
        <a:p>
          <a:endParaRPr lang="en-IE"/>
        </a:p>
      </dgm:t>
    </dgm:pt>
    <dgm:pt modelId="{E7FA0726-4B93-4C66-9AC0-DC4E69F3ECA8}" type="sibTrans" cxnId="{1687EC7F-27B1-40C0-9308-1D91B44026D6}">
      <dgm:prSet/>
      <dgm:spPr/>
      <dgm:t>
        <a:bodyPr/>
        <a:lstStyle/>
        <a:p>
          <a:endParaRPr lang="en-IE"/>
        </a:p>
      </dgm:t>
    </dgm:pt>
    <dgm:pt modelId="{EA2412A6-1005-4397-BD8E-037A08A741BD}">
      <dgm:prSet phldrT="[Text]"/>
      <dgm:spPr/>
      <dgm:t>
        <a:bodyPr/>
        <a:lstStyle/>
        <a:p>
          <a:r>
            <a:rPr lang="en-US" dirty="0" smtClean="0"/>
            <a:t>Networks</a:t>
          </a:r>
          <a:endParaRPr lang="en-IE" dirty="0"/>
        </a:p>
      </dgm:t>
    </dgm:pt>
    <dgm:pt modelId="{01F81C8E-8D15-4322-8AD7-555A271A8E87}" type="parTrans" cxnId="{3D2C58EF-69C6-4548-A41B-E985DE5F0AB9}">
      <dgm:prSet/>
      <dgm:spPr/>
      <dgm:t>
        <a:bodyPr/>
        <a:lstStyle/>
        <a:p>
          <a:endParaRPr lang="en-IE"/>
        </a:p>
      </dgm:t>
    </dgm:pt>
    <dgm:pt modelId="{FC9DCDB4-B668-40FF-94AD-FA802664C27B}" type="sibTrans" cxnId="{3D2C58EF-69C6-4548-A41B-E985DE5F0AB9}">
      <dgm:prSet/>
      <dgm:spPr/>
      <dgm:t>
        <a:bodyPr/>
        <a:lstStyle/>
        <a:p>
          <a:endParaRPr lang="en-IE"/>
        </a:p>
      </dgm:t>
    </dgm:pt>
    <dgm:pt modelId="{240CC711-A3C4-497A-A541-A5AA4C1BB10D}">
      <dgm:prSet phldrT="[Text]"/>
      <dgm:spPr/>
      <dgm:t>
        <a:bodyPr/>
        <a:lstStyle/>
        <a:p>
          <a:r>
            <a:rPr lang="en-US" dirty="0" smtClean="0"/>
            <a:t>Calculations</a:t>
          </a:r>
          <a:endParaRPr lang="en-IE" dirty="0"/>
        </a:p>
      </dgm:t>
    </dgm:pt>
    <dgm:pt modelId="{0302C2BC-2372-4A58-92CA-75DC88935A53}" type="parTrans" cxnId="{B08A18D9-0CCC-4761-A360-4B2266AEBD84}">
      <dgm:prSet/>
      <dgm:spPr/>
      <dgm:t>
        <a:bodyPr/>
        <a:lstStyle/>
        <a:p>
          <a:endParaRPr lang="en-IE"/>
        </a:p>
      </dgm:t>
    </dgm:pt>
    <dgm:pt modelId="{30C3CB34-95C3-4A9C-BCE0-5221C3C3BD85}" type="sibTrans" cxnId="{B08A18D9-0CCC-4761-A360-4B2266AEBD84}">
      <dgm:prSet/>
      <dgm:spPr/>
      <dgm:t>
        <a:bodyPr/>
        <a:lstStyle/>
        <a:p>
          <a:endParaRPr lang="en-IE"/>
        </a:p>
      </dgm:t>
    </dgm:pt>
    <dgm:pt modelId="{87644E61-AD95-4778-AE08-6415673B322D}">
      <dgm:prSet phldrT="[Text]"/>
      <dgm:spPr/>
      <dgm:t>
        <a:bodyPr/>
        <a:lstStyle/>
        <a:p>
          <a:r>
            <a:rPr lang="en-US" dirty="0" smtClean="0"/>
            <a:t>Software</a:t>
          </a:r>
          <a:endParaRPr lang="en-IE" dirty="0"/>
        </a:p>
      </dgm:t>
    </dgm:pt>
    <dgm:pt modelId="{289486E7-D677-4F45-AD50-6ECEF65F1B30}" type="sibTrans" cxnId="{B694B27F-92C2-4978-A927-9FC0438D131D}">
      <dgm:prSet/>
      <dgm:spPr/>
      <dgm:t>
        <a:bodyPr/>
        <a:lstStyle/>
        <a:p>
          <a:endParaRPr lang="en-IE"/>
        </a:p>
      </dgm:t>
    </dgm:pt>
    <dgm:pt modelId="{D130A97D-FEC2-4908-B4C7-0F4D3C1B9846}" type="parTrans" cxnId="{B694B27F-92C2-4978-A927-9FC0438D131D}">
      <dgm:prSet/>
      <dgm:spPr/>
      <dgm:t>
        <a:bodyPr/>
        <a:lstStyle/>
        <a:p>
          <a:endParaRPr lang="en-IE"/>
        </a:p>
      </dgm:t>
    </dgm:pt>
    <dgm:pt modelId="{24FA07D5-3CA7-4BB8-AAB8-6D69461B844E}">
      <dgm:prSet phldrT="[Text]"/>
      <dgm:spPr/>
      <dgm:t>
        <a:bodyPr/>
        <a:lstStyle/>
        <a:p>
          <a:r>
            <a:rPr lang="en-US" dirty="0" smtClean="0"/>
            <a:t>Documentation</a:t>
          </a:r>
          <a:endParaRPr lang="en-IE" dirty="0"/>
        </a:p>
      </dgm:t>
    </dgm:pt>
    <dgm:pt modelId="{20FA7F71-A2A6-4E62-BD34-DBD7551CFB2A}" type="sibTrans" cxnId="{895F799F-8721-4A58-9337-192D4EA8DE71}">
      <dgm:prSet/>
      <dgm:spPr/>
      <dgm:t>
        <a:bodyPr/>
        <a:lstStyle/>
        <a:p>
          <a:endParaRPr lang="en-IE"/>
        </a:p>
      </dgm:t>
    </dgm:pt>
    <dgm:pt modelId="{2707F70D-02F0-44F4-B962-C70E31759355}" type="parTrans" cxnId="{895F799F-8721-4A58-9337-192D4EA8DE71}">
      <dgm:prSet/>
      <dgm:spPr/>
      <dgm:t>
        <a:bodyPr/>
        <a:lstStyle/>
        <a:p>
          <a:endParaRPr lang="en-IE"/>
        </a:p>
      </dgm:t>
    </dgm:pt>
    <dgm:pt modelId="{07B94C94-DF32-48FA-A7A4-7175C7CCFF3B}">
      <dgm:prSet phldrT="[Text]"/>
      <dgm:spPr/>
      <dgm:t>
        <a:bodyPr/>
        <a:lstStyle/>
        <a:p>
          <a:r>
            <a:rPr lang="en-US" dirty="0" smtClean="0"/>
            <a:t>Scientific</a:t>
          </a:r>
          <a:endParaRPr lang="en-IE" dirty="0"/>
        </a:p>
      </dgm:t>
    </dgm:pt>
    <dgm:pt modelId="{0CA67CD5-C65B-41FE-B2F9-6F98631DFC12}" type="parTrans" cxnId="{F89418E7-4F87-4474-ACCC-1AD0EF40BEF7}">
      <dgm:prSet/>
      <dgm:spPr/>
      <dgm:t>
        <a:bodyPr/>
        <a:lstStyle/>
        <a:p>
          <a:endParaRPr lang="en-IE"/>
        </a:p>
      </dgm:t>
    </dgm:pt>
    <dgm:pt modelId="{ECB91602-6AE2-4BF2-B862-03B09ACC056E}" type="sibTrans" cxnId="{F89418E7-4F87-4474-ACCC-1AD0EF40BEF7}">
      <dgm:prSet/>
      <dgm:spPr/>
      <dgm:t>
        <a:bodyPr/>
        <a:lstStyle/>
        <a:p>
          <a:endParaRPr lang="en-IE"/>
        </a:p>
      </dgm:t>
    </dgm:pt>
    <dgm:pt modelId="{CD701D36-F855-4ABC-BECE-6CEB94421539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Custom hardware</a:t>
          </a:r>
          <a:endParaRPr lang="en-IE" dirty="0"/>
        </a:p>
      </dgm:t>
    </dgm:pt>
    <dgm:pt modelId="{92702755-0836-4CB8-A255-CF857940609D}" type="parTrans" cxnId="{A65BC445-56E3-47B2-BFC2-6B56683E34A2}">
      <dgm:prSet/>
      <dgm:spPr/>
      <dgm:t>
        <a:bodyPr/>
        <a:lstStyle/>
        <a:p>
          <a:endParaRPr lang="en-IE"/>
        </a:p>
      </dgm:t>
    </dgm:pt>
    <dgm:pt modelId="{AFB9B2CF-F915-4504-ADD0-EC90791F998B}" type="sibTrans" cxnId="{A65BC445-56E3-47B2-BFC2-6B56683E34A2}">
      <dgm:prSet/>
      <dgm:spPr/>
      <dgm:t>
        <a:bodyPr/>
        <a:lstStyle/>
        <a:p>
          <a:endParaRPr lang="en-IE"/>
        </a:p>
      </dgm:t>
    </dgm:pt>
    <dgm:pt modelId="{F525030C-BFC6-464B-B786-612DB6363AD1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Custom hardware</a:t>
          </a:r>
          <a:endParaRPr lang="en-IE" dirty="0"/>
        </a:p>
      </dgm:t>
    </dgm:pt>
    <dgm:pt modelId="{2BF1DCAA-F6C7-4CEB-A59E-F79D8A99BA85}" type="parTrans" cxnId="{FB1413DE-61D3-4A40-8436-4304CAE37ACD}">
      <dgm:prSet/>
      <dgm:spPr/>
      <dgm:t>
        <a:bodyPr/>
        <a:lstStyle/>
        <a:p>
          <a:endParaRPr lang="en-IE"/>
        </a:p>
      </dgm:t>
    </dgm:pt>
    <dgm:pt modelId="{3AE4FCDF-9A9C-4ACE-80CB-F9B887106D4F}" type="sibTrans" cxnId="{FB1413DE-61D3-4A40-8436-4304CAE37ACD}">
      <dgm:prSet/>
      <dgm:spPr/>
      <dgm:t>
        <a:bodyPr/>
        <a:lstStyle/>
        <a:p>
          <a:endParaRPr lang="en-IE"/>
        </a:p>
      </dgm:t>
    </dgm:pt>
    <dgm:pt modelId="{8626D332-DC96-4962-BC23-A2BE689F711C}" type="pres">
      <dgm:prSet presAssocID="{84B2FD93-DFC7-4BC6-98C8-E018E054471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63F5ADE3-32B9-4A8C-A1F3-B5D00A59D190}" type="pres">
      <dgm:prSet presAssocID="{7274EE47-4BB6-445A-87E3-9DC69ABE7254}" presName="root1" presStyleCnt="0"/>
      <dgm:spPr/>
      <dgm:t>
        <a:bodyPr/>
        <a:lstStyle/>
        <a:p>
          <a:endParaRPr lang="en-IE"/>
        </a:p>
      </dgm:t>
    </dgm:pt>
    <dgm:pt modelId="{FFF22BD4-3035-47FF-B5CA-70D256946838}" type="pres">
      <dgm:prSet presAssocID="{7274EE47-4BB6-445A-87E3-9DC69ABE725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340D5044-1DDE-433A-9532-EA7F85481BE9}" type="pres">
      <dgm:prSet presAssocID="{7274EE47-4BB6-445A-87E3-9DC69ABE7254}" presName="level2hierChild" presStyleCnt="0"/>
      <dgm:spPr/>
      <dgm:t>
        <a:bodyPr/>
        <a:lstStyle/>
        <a:p>
          <a:endParaRPr lang="en-IE"/>
        </a:p>
      </dgm:t>
    </dgm:pt>
    <dgm:pt modelId="{A95CC77B-2B0A-424F-AB41-581EC7DBF45E}" type="pres">
      <dgm:prSet presAssocID="{4CA1DB25-EF94-4597-816B-18B45AE10198}" presName="conn2-1" presStyleLbl="parChTrans1D2" presStyleIdx="0" presStyleCnt="2"/>
      <dgm:spPr/>
      <dgm:t>
        <a:bodyPr/>
        <a:lstStyle/>
        <a:p>
          <a:endParaRPr lang="en-IE"/>
        </a:p>
      </dgm:t>
    </dgm:pt>
    <dgm:pt modelId="{27DC987B-E0C7-4130-B995-A28F8ECEC594}" type="pres">
      <dgm:prSet presAssocID="{4CA1DB25-EF94-4597-816B-18B45AE10198}" presName="connTx" presStyleLbl="parChTrans1D2" presStyleIdx="0" presStyleCnt="2"/>
      <dgm:spPr/>
      <dgm:t>
        <a:bodyPr/>
        <a:lstStyle/>
        <a:p>
          <a:endParaRPr lang="en-IE"/>
        </a:p>
      </dgm:t>
    </dgm:pt>
    <dgm:pt modelId="{6462AD45-354A-4D9D-B591-2C94FA2FB5FE}" type="pres">
      <dgm:prSet presAssocID="{A7E957BC-4FF5-4859-834F-748A310F3614}" presName="root2" presStyleCnt="0"/>
      <dgm:spPr/>
      <dgm:t>
        <a:bodyPr/>
        <a:lstStyle/>
        <a:p>
          <a:endParaRPr lang="en-IE"/>
        </a:p>
      </dgm:t>
    </dgm:pt>
    <dgm:pt modelId="{9577B5A9-F879-42E2-ABDD-CF1187DEDAAD}" type="pres">
      <dgm:prSet presAssocID="{A7E957BC-4FF5-4859-834F-748A310F3614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DE03BA79-1338-405E-96B3-5859A42CDB85}" type="pres">
      <dgm:prSet presAssocID="{A7E957BC-4FF5-4859-834F-748A310F3614}" presName="level3hierChild" presStyleCnt="0"/>
      <dgm:spPr/>
      <dgm:t>
        <a:bodyPr/>
        <a:lstStyle/>
        <a:p>
          <a:endParaRPr lang="en-IE"/>
        </a:p>
      </dgm:t>
    </dgm:pt>
    <dgm:pt modelId="{73E32510-025A-4D0E-9DC4-72B377BC42C1}" type="pres">
      <dgm:prSet presAssocID="{D367B46F-0910-4E0A-8E36-8EF4C55D86FC}" presName="conn2-1" presStyleLbl="parChTrans1D3" presStyleIdx="0" presStyleCnt="7"/>
      <dgm:spPr/>
      <dgm:t>
        <a:bodyPr/>
        <a:lstStyle/>
        <a:p>
          <a:endParaRPr lang="en-IE"/>
        </a:p>
      </dgm:t>
    </dgm:pt>
    <dgm:pt modelId="{00702682-5ED3-46DA-8957-410B8AD5F5F4}" type="pres">
      <dgm:prSet presAssocID="{D367B46F-0910-4E0A-8E36-8EF4C55D86FC}" presName="connTx" presStyleLbl="parChTrans1D3" presStyleIdx="0" presStyleCnt="7"/>
      <dgm:spPr/>
      <dgm:t>
        <a:bodyPr/>
        <a:lstStyle/>
        <a:p>
          <a:endParaRPr lang="en-IE"/>
        </a:p>
      </dgm:t>
    </dgm:pt>
    <dgm:pt modelId="{EDEA314B-0495-4EF7-B918-C22A2B3D28A4}" type="pres">
      <dgm:prSet presAssocID="{C82B016F-AEB0-438D-AFCA-605F95366E39}" presName="root2" presStyleCnt="0"/>
      <dgm:spPr/>
    </dgm:pt>
    <dgm:pt modelId="{2D6E43D0-C634-48FF-AEAC-39F7D500CCF2}" type="pres">
      <dgm:prSet presAssocID="{C82B016F-AEB0-438D-AFCA-605F95366E39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8323E991-5926-4FEA-AB57-55D5A53CFD1F}" type="pres">
      <dgm:prSet presAssocID="{C82B016F-AEB0-438D-AFCA-605F95366E39}" presName="level3hierChild" presStyleCnt="0"/>
      <dgm:spPr/>
    </dgm:pt>
    <dgm:pt modelId="{9DE07377-76E5-4589-B205-09248CA4D664}" type="pres">
      <dgm:prSet presAssocID="{79FAF7D5-FBAE-4290-8DD1-B1DE05C7D872}" presName="conn2-1" presStyleLbl="parChTrans1D3" presStyleIdx="1" presStyleCnt="7"/>
      <dgm:spPr/>
      <dgm:t>
        <a:bodyPr/>
        <a:lstStyle/>
        <a:p>
          <a:endParaRPr lang="en-IE"/>
        </a:p>
      </dgm:t>
    </dgm:pt>
    <dgm:pt modelId="{F0A1A90C-2713-42DC-B1F0-CCEDA07ECF24}" type="pres">
      <dgm:prSet presAssocID="{79FAF7D5-FBAE-4290-8DD1-B1DE05C7D872}" presName="connTx" presStyleLbl="parChTrans1D3" presStyleIdx="1" presStyleCnt="7"/>
      <dgm:spPr/>
      <dgm:t>
        <a:bodyPr/>
        <a:lstStyle/>
        <a:p>
          <a:endParaRPr lang="en-IE"/>
        </a:p>
      </dgm:t>
    </dgm:pt>
    <dgm:pt modelId="{444A48FC-6585-43D5-B9DD-C5AE307404FC}" type="pres">
      <dgm:prSet presAssocID="{C382E5D1-5B52-4B88-BD90-98C07E016248}" presName="root2" presStyleCnt="0"/>
      <dgm:spPr/>
      <dgm:t>
        <a:bodyPr/>
        <a:lstStyle/>
        <a:p>
          <a:endParaRPr lang="en-IE"/>
        </a:p>
      </dgm:t>
    </dgm:pt>
    <dgm:pt modelId="{2E10FA92-9474-4519-9933-7F2AF18E1EF1}" type="pres">
      <dgm:prSet presAssocID="{C382E5D1-5B52-4B88-BD90-98C07E016248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FDCCAD66-5E1B-4871-9FE8-A046FCFA68FE}" type="pres">
      <dgm:prSet presAssocID="{C382E5D1-5B52-4B88-BD90-98C07E016248}" presName="level3hierChild" presStyleCnt="0"/>
      <dgm:spPr/>
      <dgm:t>
        <a:bodyPr/>
        <a:lstStyle/>
        <a:p>
          <a:endParaRPr lang="en-IE"/>
        </a:p>
      </dgm:t>
    </dgm:pt>
    <dgm:pt modelId="{2D1F39F6-17B2-41F4-979F-C87B5D4F6A80}" type="pres">
      <dgm:prSet presAssocID="{92702755-0836-4CB8-A255-CF857940609D}" presName="conn2-1" presStyleLbl="parChTrans1D3" presStyleIdx="2" presStyleCnt="7"/>
      <dgm:spPr/>
      <dgm:t>
        <a:bodyPr/>
        <a:lstStyle/>
        <a:p>
          <a:endParaRPr lang="en-IE"/>
        </a:p>
      </dgm:t>
    </dgm:pt>
    <dgm:pt modelId="{D319142C-DB4A-4501-A5D5-9B289B8E481A}" type="pres">
      <dgm:prSet presAssocID="{92702755-0836-4CB8-A255-CF857940609D}" presName="connTx" presStyleLbl="parChTrans1D3" presStyleIdx="2" presStyleCnt="7"/>
      <dgm:spPr/>
      <dgm:t>
        <a:bodyPr/>
        <a:lstStyle/>
        <a:p>
          <a:endParaRPr lang="en-IE"/>
        </a:p>
      </dgm:t>
    </dgm:pt>
    <dgm:pt modelId="{CCF32664-7554-4164-A192-59401BBECBF2}" type="pres">
      <dgm:prSet presAssocID="{CD701D36-F855-4ABC-BECE-6CEB94421539}" presName="root2" presStyleCnt="0"/>
      <dgm:spPr/>
    </dgm:pt>
    <dgm:pt modelId="{28E019A1-EB55-429B-8F17-15A917EE449C}" type="pres">
      <dgm:prSet presAssocID="{CD701D36-F855-4ABC-BECE-6CEB94421539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432962D7-3AF2-4D28-9C57-72909A349F21}" type="pres">
      <dgm:prSet presAssocID="{CD701D36-F855-4ABC-BECE-6CEB94421539}" presName="level3hierChild" presStyleCnt="0"/>
      <dgm:spPr/>
    </dgm:pt>
    <dgm:pt modelId="{859E9F0E-6656-48C6-9670-DC3317D5758E}" type="pres">
      <dgm:prSet presAssocID="{83C223BB-10CF-4120-A427-185C03ECAE90}" presName="conn2-1" presStyleLbl="parChTrans1D2" presStyleIdx="1" presStyleCnt="2"/>
      <dgm:spPr/>
      <dgm:t>
        <a:bodyPr/>
        <a:lstStyle/>
        <a:p>
          <a:endParaRPr lang="en-IE"/>
        </a:p>
      </dgm:t>
    </dgm:pt>
    <dgm:pt modelId="{7C1D9A07-352C-434A-A020-A9F9FF3EEA9B}" type="pres">
      <dgm:prSet presAssocID="{83C223BB-10CF-4120-A427-185C03ECAE90}" presName="connTx" presStyleLbl="parChTrans1D2" presStyleIdx="1" presStyleCnt="2"/>
      <dgm:spPr/>
      <dgm:t>
        <a:bodyPr/>
        <a:lstStyle/>
        <a:p>
          <a:endParaRPr lang="en-IE"/>
        </a:p>
      </dgm:t>
    </dgm:pt>
    <dgm:pt modelId="{E4A20509-A00C-40FF-8EF1-3E23D867CB21}" type="pres">
      <dgm:prSet presAssocID="{32E8DEBD-677B-49E3-AAD1-6EDBB0E132F1}" presName="root2" presStyleCnt="0"/>
      <dgm:spPr/>
      <dgm:t>
        <a:bodyPr/>
        <a:lstStyle/>
        <a:p>
          <a:endParaRPr lang="en-IE"/>
        </a:p>
      </dgm:t>
    </dgm:pt>
    <dgm:pt modelId="{447D8F63-28CE-4DCD-97BB-1E353F295626}" type="pres">
      <dgm:prSet presAssocID="{32E8DEBD-677B-49E3-AAD1-6EDBB0E132F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43CD9E09-C311-4CC5-94E8-88BC1055DFE8}" type="pres">
      <dgm:prSet presAssocID="{32E8DEBD-677B-49E3-AAD1-6EDBB0E132F1}" presName="level3hierChild" presStyleCnt="0"/>
      <dgm:spPr/>
      <dgm:t>
        <a:bodyPr/>
        <a:lstStyle/>
        <a:p>
          <a:endParaRPr lang="en-IE"/>
        </a:p>
      </dgm:t>
    </dgm:pt>
    <dgm:pt modelId="{1E202547-662E-4FA4-B5C4-41D33E9788F3}" type="pres">
      <dgm:prSet presAssocID="{2707F70D-02F0-44F4-B962-C70E31759355}" presName="conn2-1" presStyleLbl="parChTrans1D3" presStyleIdx="3" presStyleCnt="7"/>
      <dgm:spPr/>
      <dgm:t>
        <a:bodyPr/>
        <a:lstStyle/>
        <a:p>
          <a:endParaRPr lang="en-IE"/>
        </a:p>
      </dgm:t>
    </dgm:pt>
    <dgm:pt modelId="{418B8AC3-5B1A-4E42-85E4-6A2F23ADCBCC}" type="pres">
      <dgm:prSet presAssocID="{2707F70D-02F0-44F4-B962-C70E31759355}" presName="connTx" presStyleLbl="parChTrans1D3" presStyleIdx="3" presStyleCnt="7"/>
      <dgm:spPr/>
      <dgm:t>
        <a:bodyPr/>
        <a:lstStyle/>
        <a:p>
          <a:endParaRPr lang="en-IE"/>
        </a:p>
      </dgm:t>
    </dgm:pt>
    <dgm:pt modelId="{7A122015-E780-4DB7-87D3-DC9F67BBA5B6}" type="pres">
      <dgm:prSet presAssocID="{24FA07D5-3CA7-4BB8-AAB8-6D69461B844E}" presName="root2" presStyleCnt="0"/>
      <dgm:spPr/>
    </dgm:pt>
    <dgm:pt modelId="{AA9502FB-AD93-4088-87B7-5E812D9C543A}" type="pres">
      <dgm:prSet presAssocID="{24FA07D5-3CA7-4BB8-AAB8-6D69461B844E}" presName="LevelTwoTextNod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97AEF39A-7AF9-47F7-8AB0-05645C89A6B1}" type="pres">
      <dgm:prSet presAssocID="{24FA07D5-3CA7-4BB8-AAB8-6D69461B844E}" presName="level3hierChild" presStyleCnt="0"/>
      <dgm:spPr/>
    </dgm:pt>
    <dgm:pt modelId="{7BBE5E31-9B86-4C5C-9AAF-E45E5F201617}" type="pres">
      <dgm:prSet presAssocID="{C0F2D9F9-917E-43C6-B276-C0A8916878C1}" presName="conn2-1" presStyleLbl="parChTrans1D4" presStyleIdx="0" presStyleCnt="7"/>
      <dgm:spPr/>
      <dgm:t>
        <a:bodyPr/>
        <a:lstStyle/>
        <a:p>
          <a:endParaRPr lang="en-IE"/>
        </a:p>
      </dgm:t>
    </dgm:pt>
    <dgm:pt modelId="{47681DB0-24E7-4AF4-B256-7F813281EA9F}" type="pres">
      <dgm:prSet presAssocID="{C0F2D9F9-917E-43C6-B276-C0A8916878C1}" presName="connTx" presStyleLbl="parChTrans1D4" presStyleIdx="0" presStyleCnt="7"/>
      <dgm:spPr/>
      <dgm:t>
        <a:bodyPr/>
        <a:lstStyle/>
        <a:p>
          <a:endParaRPr lang="en-IE"/>
        </a:p>
      </dgm:t>
    </dgm:pt>
    <dgm:pt modelId="{341EB5D5-9FA7-40EB-A2B7-5913240D0B2D}" type="pres">
      <dgm:prSet presAssocID="{E3451F88-384A-491E-8525-5440705ABB08}" presName="root2" presStyleCnt="0"/>
      <dgm:spPr/>
      <dgm:t>
        <a:bodyPr/>
        <a:lstStyle/>
        <a:p>
          <a:endParaRPr lang="en-IE"/>
        </a:p>
      </dgm:t>
    </dgm:pt>
    <dgm:pt modelId="{03B0F26B-535D-48EC-99FB-FFB5E4E4D8DE}" type="pres">
      <dgm:prSet presAssocID="{E3451F88-384A-491E-8525-5440705ABB08}" presName="LevelTwoTextNode" presStyleLbl="node4" presStyleIdx="0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0A180A3F-5E23-4007-9DBC-F8E3DB22474E}" type="pres">
      <dgm:prSet presAssocID="{E3451F88-384A-491E-8525-5440705ABB08}" presName="level3hierChild" presStyleCnt="0"/>
      <dgm:spPr/>
      <dgm:t>
        <a:bodyPr/>
        <a:lstStyle/>
        <a:p>
          <a:endParaRPr lang="en-IE"/>
        </a:p>
      </dgm:t>
    </dgm:pt>
    <dgm:pt modelId="{8F43AA1E-073E-426D-A192-17ED9AD2F8A8}" type="pres">
      <dgm:prSet presAssocID="{2BF1DCAA-F6C7-4CEB-A59E-F79D8A99BA85}" presName="conn2-1" presStyleLbl="parChTrans1D3" presStyleIdx="4" presStyleCnt="7"/>
      <dgm:spPr/>
      <dgm:t>
        <a:bodyPr/>
        <a:lstStyle/>
        <a:p>
          <a:endParaRPr lang="en-IE"/>
        </a:p>
      </dgm:t>
    </dgm:pt>
    <dgm:pt modelId="{AA6BD6F3-CDE9-4EB8-BB13-A29AD32F705D}" type="pres">
      <dgm:prSet presAssocID="{2BF1DCAA-F6C7-4CEB-A59E-F79D8A99BA85}" presName="connTx" presStyleLbl="parChTrans1D3" presStyleIdx="4" presStyleCnt="7"/>
      <dgm:spPr/>
      <dgm:t>
        <a:bodyPr/>
        <a:lstStyle/>
        <a:p>
          <a:endParaRPr lang="en-IE"/>
        </a:p>
      </dgm:t>
    </dgm:pt>
    <dgm:pt modelId="{D1F0DC85-CACA-4392-97F0-4CDD00E48E7B}" type="pres">
      <dgm:prSet presAssocID="{F525030C-BFC6-464B-B786-612DB6363AD1}" presName="root2" presStyleCnt="0"/>
      <dgm:spPr/>
    </dgm:pt>
    <dgm:pt modelId="{B1B6C070-B116-4E3D-8152-108E8DE2E0FA}" type="pres">
      <dgm:prSet presAssocID="{F525030C-BFC6-464B-B786-612DB6363AD1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6E615B7C-BE70-483A-A1A8-EFCA4A6D78D9}" type="pres">
      <dgm:prSet presAssocID="{F525030C-BFC6-464B-B786-612DB6363AD1}" presName="level3hierChild" presStyleCnt="0"/>
      <dgm:spPr/>
    </dgm:pt>
    <dgm:pt modelId="{F1E239F8-74FB-4D09-A0C8-D18609E431C4}" type="pres">
      <dgm:prSet presAssocID="{D130A97D-FEC2-4908-B4C7-0F4D3C1B9846}" presName="conn2-1" presStyleLbl="parChTrans1D3" presStyleIdx="5" presStyleCnt="7"/>
      <dgm:spPr/>
      <dgm:t>
        <a:bodyPr/>
        <a:lstStyle/>
        <a:p>
          <a:endParaRPr lang="en-IE"/>
        </a:p>
      </dgm:t>
    </dgm:pt>
    <dgm:pt modelId="{93BD0923-B471-49F7-90B7-E64818936498}" type="pres">
      <dgm:prSet presAssocID="{D130A97D-FEC2-4908-B4C7-0F4D3C1B9846}" presName="connTx" presStyleLbl="parChTrans1D3" presStyleIdx="5" presStyleCnt="7"/>
      <dgm:spPr/>
      <dgm:t>
        <a:bodyPr/>
        <a:lstStyle/>
        <a:p>
          <a:endParaRPr lang="en-IE"/>
        </a:p>
      </dgm:t>
    </dgm:pt>
    <dgm:pt modelId="{3B6F462A-ADF4-4505-BF9D-B0B3ED92CF94}" type="pres">
      <dgm:prSet presAssocID="{87644E61-AD95-4778-AE08-6415673B322D}" presName="root2" presStyleCnt="0"/>
      <dgm:spPr/>
    </dgm:pt>
    <dgm:pt modelId="{8F1DBFB2-6A5B-41F4-A1FC-DEB83E5B81CA}" type="pres">
      <dgm:prSet presAssocID="{87644E61-AD95-4778-AE08-6415673B322D}" presName="LevelTwoTextNod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A7A4892E-45D5-4CE1-887B-5142E6814B6B}" type="pres">
      <dgm:prSet presAssocID="{87644E61-AD95-4778-AE08-6415673B322D}" presName="level3hierChild" presStyleCnt="0"/>
      <dgm:spPr/>
    </dgm:pt>
    <dgm:pt modelId="{368563E7-ED82-4AED-A200-8DE72E1DF7EE}" type="pres">
      <dgm:prSet presAssocID="{0CA67CD5-C65B-41FE-B2F9-6F98631DFC12}" presName="conn2-1" presStyleLbl="parChTrans1D4" presStyleIdx="1" presStyleCnt="7"/>
      <dgm:spPr/>
      <dgm:t>
        <a:bodyPr/>
        <a:lstStyle/>
        <a:p>
          <a:endParaRPr lang="en-IE"/>
        </a:p>
      </dgm:t>
    </dgm:pt>
    <dgm:pt modelId="{3BEF83B2-7E15-40E8-BA0E-5D1C57FA79F1}" type="pres">
      <dgm:prSet presAssocID="{0CA67CD5-C65B-41FE-B2F9-6F98631DFC12}" presName="connTx" presStyleLbl="parChTrans1D4" presStyleIdx="1" presStyleCnt="7"/>
      <dgm:spPr/>
      <dgm:t>
        <a:bodyPr/>
        <a:lstStyle/>
        <a:p>
          <a:endParaRPr lang="en-IE"/>
        </a:p>
      </dgm:t>
    </dgm:pt>
    <dgm:pt modelId="{44C13C2C-9D9B-4AE4-BDB4-070B734C9BA0}" type="pres">
      <dgm:prSet presAssocID="{07B94C94-DF32-48FA-A7A4-7175C7CCFF3B}" presName="root2" presStyleCnt="0"/>
      <dgm:spPr/>
    </dgm:pt>
    <dgm:pt modelId="{3C3ED14C-F2D8-4B9B-B69D-38C55F0BB17C}" type="pres">
      <dgm:prSet presAssocID="{07B94C94-DF32-48FA-A7A4-7175C7CCFF3B}" presName="LevelTwoTextNode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F50B7D4C-122F-4398-BE1B-4096EC3981AF}" type="pres">
      <dgm:prSet presAssocID="{07B94C94-DF32-48FA-A7A4-7175C7CCFF3B}" presName="level3hierChild" presStyleCnt="0"/>
      <dgm:spPr/>
    </dgm:pt>
    <dgm:pt modelId="{8B5A8C02-203B-4C04-84E0-B6BFFA51C11C}" type="pres">
      <dgm:prSet presAssocID="{87AD500D-C1AC-4260-9578-F5C43C3A8EB2}" presName="conn2-1" presStyleLbl="parChTrans1D4" presStyleIdx="2" presStyleCnt="7"/>
      <dgm:spPr/>
      <dgm:t>
        <a:bodyPr/>
        <a:lstStyle/>
        <a:p>
          <a:endParaRPr lang="en-IE"/>
        </a:p>
      </dgm:t>
    </dgm:pt>
    <dgm:pt modelId="{AEAC6FE4-AAB7-4910-BD3E-07BF852DD379}" type="pres">
      <dgm:prSet presAssocID="{87AD500D-C1AC-4260-9578-F5C43C3A8EB2}" presName="connTx" presStyleLbl="parChTrans1D4" presStyleIdx="2" presStyleCnt="7"/>
      <dgm:spPr/>
      <dgm:t>
        <a:bodyPr/>
        <a:lstStyle/>
        <a:p>
          <a:endParaRPr lang="en-IE"/>
        </a:p>
      </dgm:t>
    </dgm:pt>
    <dgm:pt modelId="{1375CB00-5FCC-4E1B-939A-9B5E220ED7F9}" type="pres">
      <dgm:prSet presAssocID="{891125D2-BB33-4C9B-8D8E-F8568098591E}" presName="root2" presStyleCnt="0"/>
      <dgm:spPr/>
    </dgm:pt>
    <dgm:pt modelId="{F281BECF-11F9-44EA-83F1-CA48AE172E24}" type="pres">
      <dgm:prSet presAssocID="{891125D2-BB33-4C9B-8D8E-F8568098591E}" presName="LevelTwoTextNode" presStyleLbl="node4" presStyleIdx="2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7A93BE4E-F154-4990-99EE-6F3E27503EE1}" type="pres">
      <dgm:prSet presAssocID="{891125D2-BB33-4C9B-8D8E-F8568098591E}" presName="level3hierChild" presStyleCnt="0"/>
      <dgm:spPr/>
    </dgm:pt>
    <dgm:pt modelId="{27E5C011-DF8B-4C7D-ABDE-B41A9353B7C3}" type="pres">
      <dgm:prSet presAssocID="{01F81C8E-8D15-4322-8AD7-555A271A8E87}" presName="conn2-1" presStyleLbl="parChTrans1D4" presStyleIdx="3" presStyleCnt="7"/>
      <dgm:spPr/>
      <dgm:t>
        <a:bodyPr/>
        <a:lstStyle/>
        <a:p>
          <a:endParaRPr lang="en-IE"/>
        </a:p>
      </dgm:t>
    </dgm:pt>
    <dgm:pt modelId="{4BB8A56A-2A86-4CDF-AE32-431DCA844FF2}" type="pres">
      <dgm:prSet presAssocID="{01F81C8E-8D15-4322-8AD7-555A271A8E87}" presName="connTx" presStyleLbl="parChTrans1D4" presStyleIdx="3" presStyleCnt="7"/>
      <dgm:spPr/>
      <dgm:t>
        <a:bodyPr/>
        <a:lstStyle/>
        <a:p>
          <a:endParaRPr lang="en-IE"/>
        </a:p>
      </dgm:t>
    </dgm:pt>
    <dgm:pt modelId="{F3E42021-968B-4477-A328-265CD1005651}" type="pres">
      <dgm:prSet presAssocID="{EA2412A6-1005-4397-BD8E-037A08A741BD}" presName="root2" presStyleCnt="0"/>
      <dgm:spPr/>
    </dgm:pt>
    <dgm:pt modelId="{2C1A21CE-B78D-4DDF-A397-5DE679367069}" type="pres">
      <dgm:prSet presAssocID="{EA2412A6-1005-4397-BD8E-037A08A741BD}" presName="LevelTwoTextNode" presStyleLbl="node4" presStyleIdx="3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B4F1FDCC-BB97-4787-A684-3C75DACF7A30}" type="pres">
      <dgm:prSet presAssocID="{EA2412A6-1005-4397-BD8E-037A08A741BD}" presName="level3hierChild" presStyleCnt="0"/>
      <dgm:spPr/>
    </dgm:pt>
    <dgm:pt modelId="{C40F3031-7722-40B9-9E2C-5F16D714B665}" type="pres">
      <dgm:prSet presAssocID="{0302C2BC-2372-4A58-92CA-75DC88935A53}" presName="conn2-1" presStyleLbl="parChTrans1D4" presStyleIdx="4" presStyleCnt="7"/>
      <dgm:spPr/>
      <dgm:t>
        <a:bodyPr/>
        <a:lstStyle/>
        <a:p>
          <a:endParaRPr lang="en-IE"/>
        </a:p>
      </dgm:t>
    </dgm:pt>
    <dgm:pt modelId="{8D17E6E5-BE90-4E8A-A08D-B0D751A447D4}" type="pres">
      <dgm:prSet presAssocID="{0302C2BC-2372-4A58-92CA-75DC88935A53}" presName="connTx" presStyleLbl="parChTrans1D4" presStyleIdx="4" presStyleCnt="7"/>
      <dgm:spPr/>
      <dgm:t>
        <a:bodyPr/>
        <a:lstStyle/>
        <a:p>
          <a:endParaRPr lang="en-IE"/>
        </a:p>
      </dgm:t>
    </dgm:pt>
    <dgm:pt modelId="{404B116B-571B-425A-ACC8-5C08F80A29CD}" type="pres">
      <dgm:prSet presAssocID="{240CC711-A3C4-497A-A541-A5AA4C1BB10D}" presName="root2" presStyleCnt="0"/>
      <dgm:spPr/>
    </dgm:pt>
    <dgm:pt modelId="{C2B4D78F-0D04-4D26-8366-A78D618DFBE6}" type="pres">
      <dgm:prSet presAssocID="{240CC711-A3C4-497A-A541-A5AA4C1BB10D}" presName="LevelTwoTextNode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A1E2124C-0F13-465C-ABE1-5D25B6F6962F}" type="pres">
      <dgm:prSet presAssocID="{240CC711-A3C4-497A-A541-A5AA4C1BB10D}" presName="level3hierChild" presStyleCnt="0"/>
      <dgm:spPr/>
    </dgm:pt>
    <dgm:pt modelId="{27343E1D-D7C1-4E8F-BCAC-C11F30D7A0D7}" type="pres">
      <dgm:prSet presAssocID="{00809731-798E-494E-A325-8249B0A0F08E}" presName="conn2-1" presStyleLbl="parChTrans1D4" presStyleIdx="5" presStyleCnt="7"/>
      <dgm:spPr/>
      <dgm:t>
        <a:bodyPr/>
        <a:lstStyle/>
        <a:p>
          <a:endParaRPr lang="en-IE"/>
        </a:p>
      </dgm:t>
    </dgm:pt>
    <dgm:pt modelId="{7883D22C-4391-4D25-BADA-2CD6C2295F96}" type="pres">
      <dgm:prSet presAssocID="{00809731-798E-494E-A325-8249B0A0F08E}" presName="connTx" presStyleLbl="parChTrans1D4" presStyleIdx="5" presStyleCnt="7"/>
      <dgm:spPr/>
      <dgm:t>
        <a:bodyPr/>
        <a:lstStyle/>
        <a:p>
          <a:endParaRPr lang="en-IE"/>
        </a:p>
      </dgm:t>
    </dgm:pt>
    <dgm:pt modelId="{8BA21D32-7162-47A4-9EF3-A10312528116}" type="pres">
      <dgm:prSet presAssocID="{B7A704AA-4E70-40DB-999F-99AA1CF25D39}" presName="root2" presStyleCnt="0"/>
      <dgm:spPr/>
    </dgm:pt>
    <dgm:pt modelId="{7C493AB3-6114-495C-95B1-AEEE496E5848}" type="pres">
      <dgm:prSet presAssocID="{B7A704AA-4E70-40DB-999F-99AA1CF25D39}" presName="LevelTwoTextNode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71481C00-2F3E-4485-A7E2-4BD93639549F}" type="pres">
      <dgm:prSet presAssocID="{B7A704AA-4E70-40DB-999F-99AA1CF25D39}" presName="level3hierChild" presStyleCnt="0"/>
      <dgm:spPr/>
    </dgm:pt>
    <dgm:pt modelId="{F7B849FE-E96F-42A2-9912-5F8C13506BA2}" type="pres">
      <dgm:prSet presAssocID="{85F190BD-1EDC-4079-AFBD-299660EA7002}" presName="conn2-1" presStyleLbl="parChTrans1D4" presStyleIdx="6" presStyleCnt="7"/>
      <dgm:spPr/>
      <dgm:t>
        <a:bodyPr/>
        <a:lstStyle/>
        <a:p>
          <a:endParaRPr lang="en-IE"/>
        </a:p>
      </dgm:t>
    </dgm:pt>
    <dgm:pt modelId="{3986D5B9-77A4-4170-9F98-19FAD47CA6E6}" type="pres">
      <dgm:prSet presAssocID="{85F190BD-1EDC-4079-AFBD-299660EA7002}" presName="connTx" presStyleLbl="parChTrans1D4" presStyleIdx="6" presStyleCnt="7"/>
      <dgm:spPr/>
      <dgm:t>
        <a:bodyPr/>
        <a:lstStyle/>
        <a:p>
          <a:endParaRPr lang="en-IE"/>
        </a:p>
      </dgm:t>
    </dgm:pt>
    <dgm:pt modelId="{616F1BAA-FABD-472A-969A-0D2CF4957E73}" type="pres">
      <dgm:prSet presAssocID="{9AB8490F-C03F-4D42-BB59-D6167A845918}" presName="root2" presStyleCnt="0"/>
      <dgm:spPr/>
    </dgm:pt>
    <dgm:pt modelId="{9575F7FC-4EF9-4DA6-A3D9-3FDF9707BF52}" type="pres">
      <dgm:prSet presAssocID="{9AB8490F-C03F-4D42-BB59-D6167A845918}" presName="LevelTwoTextNode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B303AF09-5523-45B0-9F87-326A9622656A}" type="pres">
      <dgm:prSet presAssocID="{9AB8490F-C03F-4D42-BB59-D6167A845918}" presName="level3hierChild" presStyleCnt="0"/>
      <dgm:spPr/>
    </dgm:pt>
    <dgm:pt modelId="{5AC04F0E-9382-4E4C-AE67-149B2C42DADF}" type="pres">
      <dgm:prSet presAssocID="{53A3AEA3-8B18-435B-8FE6-0918DBAA8219}" presName="conn2-1" presStyleLbl="parChTrans1D3" presStyleIdx="6" presStyleCnt="7"/>
      <dgm:spPr/>
      <dgm:t>
        <a:bodyPr/>
        <a:lstStyle/>
        <a:p>
          <a:endParaRPr lang="en-IE"/>
        </a:p>
      </dgm:t>
    </dgm:pt>
    <dgm:pt modelId="{99892BDF-7218-4BE7-8E4F-789C343B9C31}" type="pres">
      <dgm:prSet presAssocID="{53A3AEA3-8B18-435B-8FE6-0918DBAA8219}" presName="connTx" presStyleLbl="parChTrans1D3" presStyleIdx="6" presStyleCnt="7"/>
      <dgm:spPr/>
      <dgm:t>
        <a:bodyPr/>
        <a:lstStyle/>
        <a:p>
          <a:endParaRPr lang="en-IE"/>
        </a:p>
      </dgm:t>
    </dgm:pt>
    <dgm:pt modelId="{C3DDADF5-03B8-4B70-A080-600D22B2DB53}" type="pres">
      <dgm:prSet presAssocID="{48C968F4-4CB6-4537-BC32-0FD04DCBFA2D}" presName="root2" presStyleCnt="0"/>
      <dgm:spPr/>
    </dgm:pt>
    <dgm:pt modelId="{7FA63DE4-5BED-4202-84F3-525814271E2A}" type="pres">
      <dgm:prSet presAssocID="{48C968F4-4CB6-4537-BC32-0FD04DCBFA2D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105B35A5-9706-43DF-8D87-379277A3E763}" type="pres">
      <dgm:prSet presAssocID="{48C968F4-4CB6-4537-BC32-0FD04DCBFA2D}" presName="level3hierChild" presStyleCnt="0"/>
      <dgm:spPr/>
    </dgm:pt>
  </dgm:ptLst>
  <dgm:cxnLst>
    <dgm:cxn modelId="{FB1413DE-61D3-4A40-8436-4304CAE37ACD}" srcId="{32E8DEBD-677B-49E3-AAD1-6EDBB0E132F1}" destId="{F525030C-BFC6-464B-B786-612DB6363AD1}" srcOrd="1" destOrd="0" parTransId="{2BF1DCAA-F6C7-4CEB-A59E-F79D8A99BA85}" sibTransId="{3AE4FCDF-9A9C-4ACE-80CB-F9B887106D4F}"/>
    <dgm:cxn modelId="{BE1AB137-BD7A-4203-8CBA-5984E269EE78}" type="presOf" srcId="{01F81C8E-8D15-4322-8AD7-555A271A8E87}" destId="{4BB8A56A-2A86-4CDF-AE32-431DCA844FF2}" srcOrd="1" destOrd="0" presId="urn:microsoft.com/office/officeart/2005/8/layout/hierarchy2"/>
    <dgm:cxn modelId="{8174CFAE-044C-4343-BDC5-7E8234CFDF85}" srcId="{24FA07D5-3CA7-4BB8-AAB8-6D69461B844E}" destId="{E3451F88-384A-491E-8525-5440705ABB08}" srcOrd="0" destOrd="0" parTransId="{C0F2D9F9-917E-43C6-B276-C0A8916878C1}" sibTransId="{033C08F2-F84E-4982-9D93-8F9A6E2E9E87}"/>
    <dgm:cxn modelId="{2AC56156-37C6-497C-93F9-12A8665A7CB1}" type="presOf" srcId="{F525030C-BFC6-464B-B786-612DB6363AD1}" destId="{B1B6C070-B116-4E3D-8152-108E8DE2E0FA}" srcOrd="0" destOrd="0" presId="urn:microsoft.com/office/officeart/2005/8/layout/hierarchy2"/>
    <dgm:cxn modelId="{424183C5-E3F4-437B-B304-E238D52F5C0E}" srcId="{A7E957BC-4FF5-4859-834F-748A310F3614}" destId="{C82B016F-AEB0-438D-AFCA-605F95366E39}" srcOrd="0" destOrd="0" parTransId="{D367B46F-0910-4E0A-8E36-8EF4C55D86FC}" sibTransId="{8B6788ED-E141-4DAF-BCA6-921F4E6A9BC6}"/>
    <dgm:cxn modelId="{F89418E7-4F87-4474-ACCC-1AD0EF40BEF7}" srcId="{87644E61-AD95-4778-AE08-6415673B322D}" destId="{07B94C94-DF32-48FA-A7A4-7175C7CCFF3B}" srcOrd="0" destOrd="0" parTransId="{0CA67CD5-C65B-41FE-B2F9-6F98631DFC12}" sibTransId="{ECB91602-6AE2-4BF2-B862-03B09ACC056E}"/>
    <dgm:cxn modelId="{96238C67-7614-48EC-A57E-37C1D35CC13A}" type="presOf" srcId="{85F190BD-1EDC-4079-AFBD-299660EA7002}" destId="{3986D5B9-77A4-4170-9F98-19FAD47CA6E6}" srcOrd="1" destOrd="0" presId="urn:microsoft.com/office/officeart/2005/8/layout/hierarchy2"/>
    <dgm:cxn modelId="{45F2E0B9-1FCD-426A-BE50-074F1E1336D0}" type="presOf" srcId="{0CA67CD5-C65B-41FE-B2F9-6F98631DFC12}" destId="{3BEF83B2-7E15-40E8-BA0E-5D1C57FA79F1}" srcOrd="1" destOrd="0" presId="urn:microsoft.com/office/officeart/2005/8/layout/hierarchy2"/>
    <dgm:cxn modelId="{A88785BD-871B-4441-B6CE-807E7897F84B}" type="presOf" srcId="{00809731-798E-494E-A325-8249B0A0F08E}" destId="{27343E1D-D7C1-4E8F-BCAC-C11F30D7A0D7}" srcOrd="0" destOrd="0" presId="urn:microsoft.com/office/officeart/2005/8/layout/hierarchy2"/>
    <dgm:cxn modelId="{0E5FD407-B48C-497F-910C-9ECF4FEBB646}" type="presOf" srcId="{2707F70D-02F0-44F4-B962-C70E31759355}" destId="{418B8AC3-5B1A-4E42-85E4-6A2F23ADCBCC}" srcOrd="1" destOrd="0" presId="urn:microsoft.com/office/officeart/2005/8/layout/hierarchy2"/>
    <dgm:cxn modelId="{3D2C58EF-69C6-4548-A41B-E985DE5F0AB9}" srcId="{891125D2-BB33-4C9B-8D8E-F8568098591E}" destId="{EA2412A6-1005-4397-BD8E-037A08A741BD}" srcOrd="0" destOrd="0" parTransId="{01F81C8E-8D15-4322-8AD7-555A271A8E87}" sibTransId="{FC9DCDB4-B668-40FF-94AD-FA802664C27B}"/>
    <dgm:cxn modelId="{319C5329-8459-4BB6-B876-13EAC6D7A6CF}" type="presOf" srcId="{53A3AEA3-8B18-435B-8FE6-0918DBAA8219}" destId="{5AC04F0E-9382-4E4C-AE67-149B2C42DADF}" srcOrd="0" destOrd="0" presId="urn:microsoft.com/office/officeart/2005/8/layout/hierarchy2"/>
    <dgm:cxn modelId="{957FF041-4BFC-4298-A1B1-5DABAC06C9D5}" type="presOf" srcId="{00809731-798E-494E-A325-8249B0A0F08E}" destId="{7883D22C-4391-4D25-BADA-2CD6C2295F96}" srcOrd="1" destOrd="0" presId="urn:microsoft.com/office/officeart/2005/8/layout/hierarchy2"/>
    <dgm:cxn modelId="{EB27AE87-55B6-4471-B7B9-53D13EFC48B6}" type="presOf" srcId="{7274EE47-4BB6-445A-87E3-9DC69ABE7254}" destId="{FFF22BD4-3035-47FF-B5CA-70D256946838}" srcOrd="0" destOrd="0" presId="urn:microsoft.com/office/officeart/2005/8/layout/hierarchy2"/>
    <dgm:cxn modelId="{BC6716A7-F721-4183-956B-2AC245DF061D}" srcId="{84B2FD93-DFC7-4BC6-98C8-E018E0544716}" destId="{7274EE47-4BB6-445A-87E3-9DC69ABE7254}" srcOrd="0" destOrd="0" parTransId="{F78B888E-E193-45FC-8BAD-20AC7E88EFD0}" sibTransId="{01501030-4DB0-4F9A-8390-CEEBB59DC11D}"/>
    <dgm:cxn modelId="{D3BF8447-71DF-4D9E-B50F-BE68297A52AB}" type="presOf" srcId="{4CA1DB25-EF94-4597-816B-18B45AE10198}" destId="{27DC987B-E0C7-4130-B995-A28F8ECEC594}" srcOrd="1" destOrd="0" presId="urn:microsoft.com/office/officeart/2005/8/layout/hierarchy2"/>
    <dgm:cxn modelId="{B27EA109-F649-4BBC-B8A7-D6D85B3C8AEE}" type="presOf" srcId="{92702755-0836-4CB8-A255-CF857940609D}" destId="{2D1F39F6-17B2-41F4-979F-C87B5D4F6A80}" srcOrd="0" destOrd="0" presId="urn:microsoft.com/office/officeart/2005/8/layout/hierarchy2"/>
    <dgm:cxn modelId="{495E45E1-E548-48D2-A63F-C8BDFBFF1B0F}" type="presOf" srcId="{D130A97D-FEC2-4908-B4C7-0F4D3C1B9846}" destId="{93BD0923-B471-49F7-90B7-E64818936498}" srcOrd="1" destOrd="0" presId="urn:microsoft.com/office/officeart/2005/8/layout/hierarchy2"/>
    <dgm:cxn modelId="{300B4080-647B-45A1-9E50-BABEB6E697E0}" type="presOf" srcId="{87AD500D-C1AC-4260-9578-F5C43C3A8EB2}" destId="{8B5A8C02-203B-4C04-84E0-B6BFFA51C11C}" srcOrd="0" destOrd="0" presId="urn:microsoft.com/office/officeart/2005/8/layout/hierarchy2"/>
    <dgm:cxn modelId="{EBF2C2D0-EC87-44D9-8498-65BA8B40A140}" type="presOf" srcId="{D367B46F-0910-4E0A-8E36-8EF4C55D86FC}" destId="{73E32510-025A-4D0E-9DC4-72B377BC42C1}" srcOrd="0" destOrd="0" presId="urn:microsoft.com/office/officeart/2005/8/layout/hierarchy2"/>
    <dgm:cxn modelId="{383C093B-B988-4703-9A95-39C60EB74034}" type="presOf" srcId="{CD701D36-F855-4ABC-BECE-6CEB94421539}" destId="{28E019A1-EB55-429B-8F17-15A917EE449C}" srcOrd="0" destOrd="0" presId="urn:microsoft.com/office/officeart/2005/8/layout/hierarchy2"/>
    <dgm:cxn modelId="{1515FD8A-1CC3-4000-98FF-32AA37DB19A3}" srcId="{87644E61-AD95-4778-AE08-6415673B322D}" destId="{B7A704AA-4E70-40DB-999F-99AA1CF25D39}" srcOrd="2" destOrd="0" parTransId="{00809731-798E-494E-A325-8249B0A0F08E}" sibTransId="{D6BD7436-C7CB-4A0C-A0C8-2EDC03DA0A5F}"/>
    <dgm:cxn modelId="{8A8224F9-6FBA-4949-9D78-9D9510163653}" type="presOf" srcId="{85F190BD-1EDC-4079-AFBD-299660EA7002}" destId="{F7B849FE-E96F-42A2-9912-5F8C13506BA2}" srcOrd="0" destOrd="0" presId="urn:microsoft.com/office/officeart/2005/8/layout/hierarchy2"/>
    <dgm:cxn modelId="{1687EC7F-27B1-40C0-9308-1D91B44026D6}" srcId="{87644E61-AD95-4778-AE08-6415673B322D}" destId="{9AB8490F-C03F-4D42-BB59-D6167A845918}" srcOrd="3" destOrd="0" parTransId="{85F190BD-1EDC-4079-AFBD-299660EA7002}" sibTransId="{E7FA0726-4B93-4C66-9AC0-DC4E69F3ECA8}"/>
    <dgm:cxn modelId="{7986FCA0-8210-49B3-A818-4AF2127838E4}" type="presOf" srcId="{C0F2D9F9-917E-43C6-B276-C0A8916878C1}" destId="{7BBE5E31-9B86-4C5C-9AAF-E45E5F201617}" srcOrd="0" destOrd="0" presId="urn:microsoft.com/office/officeart/2005/8/layout/hierarchy2"/>
    <dgm:cxn modelId="{35420A7A-5EF5-4901-97D8-5848CACB0748}" type="presOf" srcId="{32E8DEBD-677B-49E3-AAD1-6EDBB0E132F1}" destId="{447D8F63-28CE-4DCD-97BB-1E353F295626}" srcOrd="0" destOrd="0" presId="urn:microsoft.com/office/officeart/2005/8/layout/hierarchy2"/>
    <dgm:cxn modelId="{A25BF388-ECE7-4A52-8D22-A1CCD2C1F99D}" type="presOf" srcId="{84B2FD93-DFC7-4BC6-98C8-E018E0544716}" destId="{8626D332-DC96-4962-BC23-A2BE689F711C}" srcOrd="0" destOrd="0" presId="urn:microsoft.com/office/officeart/2005/8/layout/hierarchy2"/>
    <dgm:cxn modelId="{F9274D07-6419-4BF3-B01C-D30A40CF244C}" type="presOf" srcId="{EA2412A6-1005-4397-BD8E-037A08A741BD}" destId="{2C1A21CE-B78D-4DDF-A397-5DE679367069}" srcOrd="0" destOrd="0" presId="urn:microsoft.com/office/officeart/2005/8/layout/hierarchy2"/>
    <dgm:cxn modelId="{62B7CE42-CBC1-4C31-8119-68345F570BEB}" srcId="{32E8DEBD-677B-49E3-AAD1-6EDBB0E132F1}" destId="{48C968F4-4CB6-4537-BC32-0FD04DCBFA2D}" srcOrd="3" destOrd="0" parTransId="{53A3AEA3-8B18-435B-8FE6-0918DBAA8219}" sibTransId="{937352FF-4639-4704-B6D3-87A75A2ADF70}"/>
    <dgm:cxn modelId="{DB3FBAFE-7A48-4C72-864C-658BBF88BF73}" type="presOf" srcId="{87AD500D-C1AC-4260-9578-F5C43C3A8EB2}" destId="{AEAC6FE4-AAB7-4910-BD3E-07BF852DD379}" srcOrd="1" destOrd="0" presId="urn:microsoft.com/office/officeart/2005/8/layout/hierarchy2"/>
    <dgm:cxn modelId="{FFCB8AAC-0DBE-4284-B4A2-0D81B5E4901B}" type="presOf" srcId="{01F81C8E-8D15-4322-8AD7-555A271A8E87}" destId="{27E5C011-DF8B-4C7D-ABDE-B41A9353B7C3}" srcOrd="0" destOrd="0" presId="urn:microsoft.com/office/officeart/2005/8/layout/hierarchy2"/>
    <dgm:cxn modelId="{5A677B3B-FCBE-4325-85FC-7CED23BF0101}" type="presOf" srcId="{83C223BB-10CF-4120-A427-185C03ECAE90}" destId="{859E9F0E-6656-48C6-9670-DC3317D5758E}" srcOrd="0" destOrd="0" presId="urn:microsoft.com/office/officeart/2005/8/layout/hierarchy2"/>
    <dgm:cxn modelId="{A0AA9A60-67B7-4BC0-81B5-A64F094D4970}" type="presOf" srcId="{92702755-0836-4CB8-A255-CF857940609D}" destId="{D319142C-DB4A-4501-A5D5-9B289B8E481A}" srcOrd="1" destOrd="0" presId="urn:microsoft.com/office/officeart/2005/8/layout/hierarchy2"/>
    <dgm:cxn modelId="{5DC5A31F-14C7-421C-8E7D-91CE96921058}" type="presOf" srcId="{2BF1DCAA-F6C7-4CEB-A59E-F79D8A99BA85}" destId="{8F43AA1E-073E-426D-A192-17ED9AD2F8A8}" srcOrd="0" destOrd="0" presId="urn:microsoft.com/office/officeart/2005/8/layout/hierarchy2"/>
    <dgm:cxn modelId="{901B6690-F622-4E0E-9AD7-F85277FE267D}" type="presOf" srcId="{24FA07D5-3CA7-4BB8-AAB8-6D69461B844E}" destId="{AA9502FB-AD93-4088-87B7-5E812D9C543A}" srcOrd="0" destOrd="0" presId="urn:microsoft.com/office/officeart/2005/8/layout/hierarchy2"/>
    <dgm:cxn modelId="{D299D78F-C987-47D5-A0F5-84F5238B0CF2}" type="presOf" srcId="{C382E5D1-5B52-4B88-BD90-98C07E016248}" destId="{2E10FA92-9474-4519-9933-7F2AF18E1EF1}" srcOrd="0" destOrd="0" presId="urn:microsoft.com/office/officeart/2005/8/layout/hierarchy2"/>
    <dgm:cxn modelId="{C682DCDE-CB76-4B67-AC78-2F636A80D268}" srcId="{7274EE47-4BB6-445A-87E3-9DC69ABE7254}" destId="{32E8DEBD-677B-49E3-AAD1-6EDBB0E132F1}" srcOrd="1" destOrd="0" parTransId="{83C223BB-10CF-4120-A427-185C03ECAE90}" sibTransId="{367F8CD1-E981-4C43-AB2D-7F1ACA8C5530}"/>
    <dgm:cxn modelId="{AC91F476-8FA9-4B44-A5ED-47371B060FBD}" type="presOf" srcId="{79FAF7D5-FBAE-4290-8DD1-B1DE05C7D872}" destId="{F0A1A90C-2713-42DC-B1F0-CCEDA07ECF24}" srcOrd="1" destOrd="0" presId="urn:microsoft.com/office/officeart/2005/8/layout/hierarchy2"/>
    <dgm:cxn modelId="{22131836-C5D6-48B8-BEA1-2F8B0D57D9F2}" srcId="{7274EE47-4BB6-445A-87E3-9DC69ABE7254}" destId="{A7E957BC-4FF5-4859-834F-748A310F3614}" srcOrd="0" destOrd="0" parTransId="{4CA1DB25-EF94-4597-816B-18B45AE10198}" sibTransId="{77B528B6-E518-4FD0-B315-194B0CE013A2}"/>
    <dgm:cxn modelId="{9F9968AA-5662-4C8E-9BD7-D52C9176E698}" type="presOf" srcId="{87644E61-AD95-4778-AE08-6415673B322D}" destId="{8F1DBFB2-6A5B-41F4-A1FC-DEB83E5B81CA}" srcOrd="0" destOrd="0" presId="urn:microsoft.com/office/officeart/2005/8/layout/hierarchy2"/>
    <dgm:cxn modelId="{16382133-2842-441D-82B2-7F51B73C01A2}" type="presOf" srcId="{240CC711-A3C4-497A-A541-A5AA4C1BB10D}" destId="{C2B4D78F-0D04-4D26-8366-A78D618DFBE6}" srcOrd="0" destOrd="0" presId="urn:microsoft.com/office/officeart/2005/8/layout/hierarchy2"/>
    <dgm:cxn modelId="{F0BDEA61-7CAC-4AD2-AF54-B5AD8C507A9E}" type="presOf" srcId="{E3451F88-384A-491E-8525-5440705ABB08}" destId="{03B0F26B-535D-48EC-99FB-FFB5E4E4D8DE}" srcOrd="0" destOrd="0" presId="urn:microsoft.com/office/officeart/2005/8/layout/hierarchy2"/>
    <dgm:cxn modelId="{CBAC39D5-4FA8-4AF2-AB4D-FA5700993DD3}" type="presOf" srcId="{D130A97D-FEC2-4908-B4C7-0F4D3C1B9846}" destId="{F1E239F8-74FB-4D09-A0C8-D18609E431C4}" srcOrd="0" destOrd="0" presId="urn:microsoft.com/office/officeart/2005/8/layout/hierarchy2"/>
    <dgm:cxn modelId="{4CF0894D-7476-47FD-9CDF-2C4F82F4FC51}" type="presOf" srcId="{9AB8490F-C03F-4D42-BB59-D6167A845918}" destId="{9575F7FC-4EF9-4DA6-A3D9-3FDF9707BF52}" srcOrd="0" destOrd="0" presId="urn:microsoft.com/office/officeart/2005/8/layout/hierarchy2"/>
    <dgm:cxn modelId="{4D77CAEA-5C36-4CD4-B40D-54FE02F98699}" type="presOf" srcId="{53A3AEA3-8B18-435B-8FE6-0918DBAA8219}" destId="{99892BDF-7218-4BE7-8E4F-789C343B9C31}" srcOrd="1" destOrd="0" presId="urn:microsoft.com/office/officeart/2005/8/layout/hierarchy2"/>
    <dgm:cxn modelId="{940947CE-B9AB-42B4-8D63-77A03D17DD7D}" type="presOf" srcId="{0302C2BC-2372-4A58-92CA-75DC88935A53}" destId="{C40F3031-7722-40B9-9E2C-5F16D714B665}" srcOrd="0" destOrd="0" presId="urn:microsoft.com/office/officeart/2005/8/layout/hierarchy2"/>
    <dgm:cxn modelId="{B694B27F-92C2-4978-A927-9FC0438D131D}" srcId="{32E8DEBD-677B-49E3-AAD1-6EDBB0E132F1}" destId="{87644E61-AD95-4778-AE08-6415673B322D}" srcOrd="2" destOrd="0" parTransId="{D130A97D-FEC2-4908-B4C7-0F4D3C1B9846}" sibTransId="{289486E7-D677-4F45-AD50-6ECEF65F1B30}"/>
    <dgm:cxn modelId="{BC8BA694-BF7C-4B70-B1E9-A5B3F8955557}" type="presOf" srcId="{A7E957BC-4FF5-4859-834F-748A310F3614}" destId="{9577B5A9-F879-42E2-ABDD-CF1187DEDAAD}" srcOrd="0" destOrd="0" presId="urn:microsoft.com/office/officeart/2005/8/layout/hierarchy2"/>
    <dgm:cxn modelId="{B08A18D9-0CCC-4761-A360-4B2266AEBD84}" srcId="{891125D2-BB33-4C9B-8D8E-F8568098591E}" destId="{240CC711-A3C4-497A-A541-A5AA4C1BB10D}" srcOrd="1" destOrd="0" parTransId="{0302C2BC-2372-4A58-92CA-75DC88935A53}" sibTransId="{30C3CB34-95C3-4A9C-BCE0-5221C3C3BD85}"/>
    <dgm:cxn modelId="{0918FE29-AD9A-4B98-9300-F666A6B420DA}" type="presOf" srcId="{B7A704AA-4E70-40DB-999F-99AA1CF25D39}" destId="{7C493AB3-6114-495C-95B1-AEEE496E5848}" srcOrd="0" destOrd="0" presId="urn:microsoft.com/office/officeart/2005/8/layout/hierarchy2"/>
    <dgm:cxn modelId="{756FDBC3-530F-490F-AF9C-C1DE153E4FC3}" type="presOf" srcId="{48C968F4-4CB6-4537-BC32-0FD04DCBFA2D}" destId="{7FA63DE4-5BED-4202-84F3-525814271E2A}" srcOrd="0" destOrd="0" presId="urn:microsoft.com/office/officeart/2005/8/layout/hierarchy2"/>
    <dgm:cxn modelId="{A79327DC-D63E-48E9-9EB8-D0927CE87107}" type="presOf" srcId="{07B94C94-DF32-48FA-A7A4-7175C7CCFF3B}" destId="{3C3ED14C-F2D8-4B9B-B69D-38C55F0BB17C}" srcOrd="0" destOrd="0" presId="urn:microsoft.com/office/officeart/2005/8/layout/hierarchy2"/>
    <dgm:cxn modelId="{DF3061EC-69F5-4612-A01B-6EAD502895B2}" type="presOf" srcId="{C0F2D9F9-917E-43C6-B276-C0A8916878C1}" destId="{47681DB0-24E7-4AF4-B256-7F813281EA9F}" srcOrd="1" destOrd="0" presId="urn:microsoft.com/office/officeart/2005/8/layout/hierarchy2"/>
    <dgm:cxn modelId="{E21E4931-D4A4-4577-95FB-827FBCA853EE}" srcId="{87644E61-AD95-4778-AE08-6415673B322D}" destId="{891125D2-BB33-4C9B-8D8E-F8568098591E}" srcOrd="1" destOrd="0" parTransId="{87AD500D-C1AC-4260-9578-F5C43C3A8EB2}" sibTransId="{C400103D-F180-49FA-9F42-C3280741B5F6}"/>
    <dgm:cxn modelId="{A00D1CF8-35CD-4759-A330-9D865060E003}" type="presOf" srcId="{891125D2-BB33-4C9B-8D8E-F8568098591E}" destId="{F281BECF-11F9-44EA-83F1-CA48AE172E24}" srcOrd="0" destOrd="0" presId="urn:microsoft.com/office/officeart/2005/8/layout/hierarchy2"/>
    <dgm:cxn modelId="{DC4214A1-0DD6-4760-A80C-BCCA76146925}" type="presOf" srcId="{79FAF7D5-FBAE-4290-8DD1-B1DE05C7D872}" destId="{9DE07377-76E5-4589-B205-09248CA4D664}" srcOrd="0" destOrd="0" presId="urn:microsoft.com/office/officeart/2005/8/layout/hierarchy2"/>
    <dgm:cxn modelId="{A65BC445-56E3-47B2-BFC2-6B56683E34A2}" srcId="{A7E957BC-4FF5-4859-834F-748A310F3614}" destId="{CD701D36-F855-4ABC-BECE-6CEB94421539}" srcOrd="2" destOrd="0" parTransId="{92702755-0836-4CB8-A255-CF857940609D}" sibTransId="{AFB9B2CF-F915-4504-ADD0-EC90791F998B}"/>
    <dgm:cxn modelId="{C44C3797-B000-4F59-BBA0-74874F68AB40}" type="presOf" srcId="{C82B016F-AEB0-438D-AFCA-605F95366E39}" destId="{2D6E43D0-C634-48FF-AEAC-39F7D500CCF2}" srcOrd="0" destOrd="0" presId="urn:microsoft.com/office/officeart/2005/8/layout/hierarchy2"/>
    <dgm:cxn modelId="{B4FDABBE-CE00-4E20-A804-616282980997}" type="presOf" srcId="{2BF1DCAA-F6C7-4CEB-A59E-F79D8A99BA85}" destId="{AA6BD6F3-CDE9-4EB8-BB13-A29AD32F705D}" srcOrd="1" destOrd="0" presId="urn:microsoft.com/office/officeart/2005/8/layout/hierarchy2"/>
    <dgm:cxn modelId="{3DE2A23A-B115-4162-88A5-A86CD8AF2621}" type="presOf" srcId="{83C223BB-10CF-4120-A427-185C03ECAE90}" destId="{7C1D9A07-352C-434A-A020-A9F9FF3EEA9B}" srcOrd="1" destOrd="0" presId="urn:microsoft.com/office/officeart/2005/8/layout/hierarchy2"/>
    <dgm:cxn modelId="{79751839-9695-434A-9CCB-CD282B5FAC47}" type="presOf" srcId="{4CA1DB25-EF94-4597-816B-18B45AE10198}" destId="{A95CC77B-2B0A-424F-AB41-581EC7DBF45E}" srcOrd="0" destOrd="0" presId="urn:microsoft.com/office/officeart/2005/8/layout/hierarchy2"/>
    <dgm:cxn modelId="{BE3A81B6-EC15-4A3A-95C9-1C37A880B39A}" type="presOf" srcId="{0CA67CD5-C65B-41FE-B2F9-6F98631DFC12}" destId="{368563E7-ED82-4AED-A200-8DE72E1DF7EE}" srcOrd="0" destOrd="0" presId="urn:microsoft.com/office/officeart/2005/8/layout/hierarchy2"/>
    <dgm:cxn modelId="{E0CA7247-8DB7-404B-A286-C97765433851}" type="presOf" srcId="{0302C2BC-2372-4A58-92CA-75DC88935A53}" destId="{8D17E6E5-BE90-4E8A-A08D-B0D751A447D4}" srcOrd="1" destOrd="0" presId="urn:microsoft.com/office/officeart/2005/8/layout/hierarchy2"/>
    <dgm:cxn modelId="{AB4D91C6-A561-4A2F-9E27-45B940B49531}" type="presOf" srcId="{D367B46F-0910-4E0A-8E36-8EF4C55D86FC}" destId="{00702682-5ED3-46DA-8957-410B8AD5F5F4}" srcOrd="1" destOrd="0" presId="urn:microsoft.com/office/officeart/2005/8/layout/hierarchy2"/>
    <dgm:cxn modelId="{895F799F-8721-4A58-9337-192D4EA8DE71}" srcId="{32E8DEBD-677B-49E3-AAD1-6EDBB0E132F1}" destId="{24FA07D5-3CA7-4BB8-AAB8-6D69461B844E}" srcOrd="0" destOrd="0" parTransId="{2707F70D-02F0-44F4-B962-C70E31759355}" sibTransId="{20FA7F71-A2A6-4E62-BD34-DBD7551CFB2A}"/>
    <dgm:cxn modelId="{E5F3F87F-99FA-4D54-8123-9C155DB21623}" type="presOf" srcId="{2707F70D-02F0-44F4-B962-C70E31759355}" destId="{1E202547-662E-4FA4-B5C4-41D33E9788F3}" srcOrd="0" destOrd="0" presId="urn:microsoft.com/office/officeart/2005/8/layout/hierarchy2"/>
    <dgm:cxn modelId="{5F150805-A5B3-44B1-8C5F-37A162E0EF07}" srcId="{A7E957BC-4FF5-4859-834F-748A310F3614}" destId="{C382E5D1-5B52-4B88-BD90-98C07E016248}" srcOrd="1" destOrd="0" parTransId="{79FAF7D5-FBAE-4290-8DD1-B1DE05C7D872}" sibTransId="{29B9FB54-24C0-4D87-A0DF-DF756154AC35}"/>
    <dgm:cxn modelId="{6C2B01E3-136E-4CBD-8FDB-EE85856688CB}" type="presParOf" srcId="{8626D332-DC96-4962-BC23-A2BE689F711C}" destId="{63F5ADE3-32B9-4A8C-A1F3-B5D00A59D190}" srcOrd="0" destOrd="0" presId="urn:microsoft.com/office/officeart/2005/8/layout/hierarchy2"/>
    <dgm:cxn modelId="{95979CE1-ABF3-4A0E-82CE-10EDA5217FCD}" type="presParOf" srcId="{63F5ADE3-32B9-4A8C-A1F3-B5D00A59D190}" destId="{FFF22BD4-3035-47FF-B5CA-70D256946838}" srcOrd="0" destOrd="0" presId="urn:microsoft.com/office/officeart/2005/8/layout/hierarchy2"/>
    <dgm:cxn modelId="{A1A459B7-AE60-4DE3-ADBD-4F6D0F03B32A}" type="presParOf" srcId="{63F5ADE3-32B9-4A8C-A1F3-B5D00A59D190}" destId="{340D5044-1DDE-433A-9532-EA7F85481BE9}" srcOrd="1" destOrd="0" presId="urn:microsoft.com/office/officeart/2005/8/layout/hierarchy2"/>
    <dgm:cxn modelId="{D6EDE683-4EB8-453B-AE01-6D42E074549B}" type="presParOf" srcId="{340D5044-1DDE-433A-9532-EA7F85481BE9}" destId="{A95CC77B-2B0A-424F-AB41-581EC7DBF45E}" srcOrd="0" destOrd="0" presId="urn:microsoft.com/office/officeart/2005/8/layout/hierarchy2"/>
    <dgm:cxn modelId="{8F47688E-AF2B-4193-9895-B424CD2766E5}" type="presParOf" srcId="{A95CC77B-2B0A-424F-AB41-581EC7DBF45E}" destId="{27DC987B-E0C7-4130-B995-A28F8ECEC594}" srcOrd="0" destOrd="0" presId="urn:microsoft.com/office/officeart/2005/8/layout/hierarchy2"/>
    <dgm:cxn modelId="{B6851CE9-B584-4948-B50A-8DEC63EC6385}" type="presParOf" srcId="{340D5044-1DDE-433A-9532-EA7F85481BE9}" destId="{6462AD45-354A-4D9D-B591-2C94FA2FB5FE}" srcOrd="1" destOrd="0" presId="urn:microsoft.com/office/officeart/2005/8/layout/hierarchy2"/>
    <dgm:cxn modelId="{557521A3-97C1-4DDA-9F91-D4F28BF12E36}" type="presParOf" srcId="{6462AD45-354A-4D9D-B591-2C94FA2FB5FE}" destId="{9577B5A9-F879-42E2-ABDD-CF1187DEDAAD}" srcOrd="0" destOrd="0" presId="urn:microsoft.com/office/officeart/2005/8/layout/hierarchy2"/>
    <dgm:cxn modelId="{4B8ACB56-A961-428A-A711-285770B31B79}" type="presParOf" srcId="{6462AD45-354A-4D9D-B591-2C94FA2FB5FE}" destId="{DE03BA79-1338-405E-96B3-5859A42CDB85}" srcOrd="1" destOrd="0" presId="urn:microsoft.com/office/officeart/2005/8/layout/hierarchy2"/>
    <dgm:cxn modelId="{81492E79-6C25-4C2E-9A4E-336C32796E64}" type="presParOf" srcId="{DE03BA79-1338-405E-96B3-5859A42CDB85}" destId="{73E32510-025A-4D0E-9DC4-72B377BC42C1}" srcOrd="0" destOrd="0" presId="urn:microsoft.com/office/officeart/2005/8/layout/hierarchy2"/>
    <dgm:cxn modelId="{C8182FA5-ADBE-485D-BDD5-8ADB47763643}" type="presParOf" srcId="{73E32510-025A-4D0E-9DC4-72B377BC42C1}" destId="{00702682-5ED3-46DA-8957-410B8AD5F5F4}" srcOrd="0" destOrd="0" presId="urn:microsoft.com/office/officeart/2005/8/layout/hierarchy2"/>
    <dgm:cxn modelId="{EDA56711-9163-4890-B5F2-808C2736C810}" type="presParOf" srcId="{DE03BA79-1338-405E-96B3-5859A42CDB85}" destId="{EDEA314B-0495-4EF7-B918-C22A2B3D28A4}" srcOrd="1" destOrd="0" presId="urn:microsoft.com/office/officeart/2005/8/layout/hierarchy2"/>
    <dgm:cxn modelId="{202AAAE5-D778-48A7-B03B-7D722651A52E}" type="presParOf" srcId="{EDEA314B-0495-4EF7-B918-C22A2B3D28A4}" destId="{2D6E43D0-C634-48FF-AEAC-39F7D500CCF2}" srcOrd="0" destOrd="0" presId="urn:microsoft.com/office/officeart/2005/8/layout/hierarchy2"/>
    <dgm:cxn modelId="{933F9ECA-3A53-4FAC-AED5-B02E9EC7D1FE}" type="presParOf" srcId="{EDEA314B-0495-4EF7-B918-C22A2B3D28A4}" destId="{8323E991-5926-4FEA-AB57-55D5A53CFD1F}" srcOrd="1" destOrd="0" presId="urn:microsoft.com/office/officeart/2005/8/layout/hierarchy2"/>
    <dgm:cxn modelId="{633C2BB0-11F5-4350-845B-C4ECC7965183}" type="presParOf" srcId="{DE03BA79-1338-405E-96B3-5859A42CDB85}" destId="{9DE07377-76E5-4589-B205-09248CA4D664}" srcOrd="2" destOrd="0" presId="urn:microsoft.com/office/officeart/2005/8/layout/hierarchy2"/>
    <dgm:cxn modelId="{EDB81438-954E-46EA-B8B4-7E4B77F5EC28}" type="presParOf" srcId="{9DE07377-76E5-4589-B205-09248CA4D664}" destId="{F0A1A90C-2713-42DC-B1F0-CCEDA07ECF24}" srcOrd="0" destOrd="0" presId="urn:microsoft.com/office/officeart/2005/8/layout/hierarchy2"/>
    <dgm:cxn modelId="{D77D00F4-1CDC-477D-8D68-109AD671E474}" type="presParOf" srcId="{DE03BA79-1338-405E-96B3-5859A42CDB85}" destId="{444A48FC-6585-43D5-B9DD-C5AE307404FC}" srcOrd="3" destOrd="0" presId="urn:microsoft.com/office/officeart/2005/8/layout/hierarchy2"/>
    <dgm:cxn modelId="{737983AE-3F05-4CF3-BBCB-56E3270584A7}" type="presParOf" srcId="{444A48FC-6585-43D5-B9DD-C5AE307404FC}" destId="{2E10FA92-9474-4519-9933-7F2AF18E1EF1}" srcOrd="0" destOrd="0" presId="urn:microsoft.com/office/officeart/2005/8/layout/hierarchy2"/>
    <dgm:cxn modelId="{000F53EB-8713-49D3-A314-71EB5490CA44}" type="presParOf" srcId="{444A48FC-6585-43D5-B9DD-C5AE307404FC}" destId="{FDCCAD66-5E1B-4871-9FE8-A046FCFA68FE}" srcOrd="1" destOrd="0" presId="urn:microsoft.com/office/officeart/2005/8/layout/hierarchy2"/>
    <dgm:cxn modelId="{305EE71A-3505-44B0-9F83-412B40666826}" type="presParOf" srcId="{DE03BA79-1338-405E-96B3-5859A42CDB85}" destId="{2D1F39F6-17B2-41F4-979F-C87B5D4F6A80}" srcOrd="4" destOrd="0" presId="urn:microsoft.com/office/officeart/2005/8/layout/hierarchy2"/>
    <dgm:cxn modelId="{C0CA2B3D-5EAE-49FC-AA19-D4D5BD0D96C3}" type="presParOf" srcId="{2D1F39F6-17B2-41F4-979F-C87B5D4F6A80}" destId="{D319142C-DB4A-4501-A5D5-9B289B8E481A}" srcOrd="0" destOrd="0" presId="urn:microsoft.com/office/officeart/2005/8/layout/hierarchy2"/>
    <dgm:cxn modelId="{8365DB64-72AA-475A-93A2-F23C2C9036D1}" type="presParOf" srcId="{DE03BA79-1338-405E-96B3-5859A42CDB85}" destId="{CCF32664-7554-4164-A192-59401BBECBF2}" srcOrd="5" destOrd="0" presId="urn:microsoft.com/office/officeart/2005/8/layout/hierarchy2"/>
    <dgm:cxn modelId="{CBDEDECD-BCF3-4E4F-96E0-ADED81A239EB}" type="presParOf" srcId="{CCF32664-7554-4164-A192-59401BBECBF2}" destId="{28E019A1-EB55-429B-8F17-15A917EE449C}" srcOrd="0" destOrd="0" presId="urn:microsoft.com/office/officeart/2005/8/layout/hierarchy2"/>
    <dgm:cxn modelId="{D8EE2F55-5F7A-4AE5-92C2-F8EF27449EAE}" type="presParOf" srcId="{CCF32664-7554-4164-A192-59401BBECBF2}" destId="{432962D7-3AF2-4D28-9C57-72909A349F21}" srcOrd="1" destOrd="0" presId="urn:microsoft.com/office/officeart/2005/8/layout/hierarchy2"/>
    <dgm:cxn modelId="{7EE6AC1B-A52E-4FFF-96C8-4FEF9FF72798}" type="presParOf" srcId="{340D5044-1DDE-433A-9532-EA7F85481BE9}" destId="{859E9F0E-6656-48C6-9670-DC3317D5758E}" srcOrd="2" destOrd="0" presId="urn:microsoft.com/office/officeart/2005/8/layout/hierarchy2"/>
    <dgm:cxn modelId="{ABAB033D-F388-4D1C-8A7A-B3A33829A801}" type="presParOf" srcId="{859E9F0E-6656-48C6-9670-DC3317D5758E}" destId="{7C1D9A07-352C-434A-A020-A9F9FF3EEA9B}" srcOrd="0" destOrd="0" presId="urn:microsoft.com/office/officeart/2005/8/layout/hierarchy2"/>
    <dgm:cxn modelId="{4661D6F1-B616-4C80-9530-F406DDB744CF}" type="presParOf" srcId="{340D5044-1DDE-433A-9532-EA7F85481BE9}" destId="{E4A20509-A00C-40FF-8EF1-3E23D867CB21}" srcOrd="3" destOrd="0" presId="urn:microsoft.com/office/officeart/2005/8/layout/hierarchy2"/>
    <dgm:cxn modelId="{1FC38B72-73C3-45C1-9285-33560B01130F}" type="presParOf" srcId="{E4A20509-A00C-40FF-8EF1-3E23D867CB21}" destId="{447D8F63-28CE-4DCD-97BB-1E353F295626}" srcOrd="0" destOrd="0" presId="urn:microsoft.com/office/officeart/2005/8/layout/hierarchy2"/>
    <dgm:cxn modelId="{5813ABC4-6A52-46B0-BFE6-1C2F37113C95}" type="presParOf" srcId="{E4A20509-A00C-40FF-8EF1-3E23D867CB21}" destId="{43CD9E09-C311-4CC5-94E8-88BC1055DFE8}" srcOrd="1" destOrd="0" presId="urn:microsoft.com/office/officeart/2005/8/layout/hierarchy2"/>
    <dgm:cxn modelId="{7888E99E-1ADB-440B-9AAD-B6D7FC586F10}" type="presParOf" srcId="{43CD9E09-C311-4CC5-94E8-88BC1055DFE8}" destId="{1E202547-662E-4FA4-B5C4-41D33E9788F3}" srcOrd="0" destOrd="0" presId="urn:microsoft.com/office/officeart/2005/8/layout/hierarchy2"/>
    <dgm:cxn modelId="{7E0FF529-3E9B-48D8-84BD-22BEDDE7695F}" type="presParOf" srcId="{1E202547-662E-4FA4-B5C4-41D33E9788F3}" destId="{418B8AC3-5B1A-4E42-85E4-6A2F23ADCBCC}" srcOrd="0" destOrd="0" presId="urn:microsoft.com/office/officeart/2005/8/layout/hierarchy2"/>
    <dgm:cxn modelId="{AD2B9BE4-5B3D-45F9-99A9-6D7A2BC0896B}" type="presParOf" srcId="{43CD9E09-C311-4CC5-94E8-88BC1055DFE8}" destId="{7A122015-E780-4DB7-87D3-DC9F67BBA5B6}" srcOrd="1" destOrd="0" presId="urn:microsoft.com/office/officeart/2005/8/layout/hierarchy2"/>
    <dgm:cxn modelId="{D167CE91-EDC8-446D-B769-1255B87A300F}" type="presParOf" srcId="{7A122015-E780-4DB7-87D3-DC9F67BBA5B6}" destId="{AA9502FB-AD93-4088-87B7-5E812D9C543A}" srcOrd="0" destOrd="0" presId="urn:microsoft.com/office/officeart/2005/8/layout/hierarchy2"/>
    <dgm:cxn modelId="{944901CC-48A5-4FDF-AEAE-6EE52265A52A}" type="presParOf" srcId="{7A122015-E780-4DB7-87D3-DC9F67BBA5B6}" destId="{97AEF39A-7AF9-47F7-8AB0-05645C89A6B1}" srcOrd="1" destOrd="0" presId="urn:microsoft.com/office/officeart/2005/8/layout/hierarchy2"/>
    <dgm:cxn modelId="{4BF4499C-1129-4FBE-92AF-61AE7A985698}" type="presParOf" srcId="{97AEF39A-7AF9-47F7-8AB0-05645C89A6B1}" destId="{7BBE5E31-9B86-4C5C-9AAF-E45E5F201617}" srcOrd="0" destOrd="0" presId="urn:microsoft.com/office/officeart/2005/8/layout/hierarchy2"/>
    <dgm:cxn modelId="{6760C7BB-AEB1-4436-A93F-FFA91E97B4A2}" type="presParOf" srcId="{7BBE5E31-9B86-4C5C-9AAF-E45E5F201617}" destId="{47681DB0-24E7-4AF4-B256-7F813281EA9F}" srcOrd="0" destOrd="0" presId="urn:microsoft.com/office/officeart/2005/8/layout/hierarchy2"/>
    <dgm:cxn modelId="{09802556-8EA8-410D-BD74-55E7F9A4E7C3}" type="presParOf" srcId="{97AEF39A-7AF9-47F7-8AB0-05645C89A6B1}" destId="{341EB5D5-9FA7-40EB-A2B7-5913240D0B2D}" srcOrd="1" destOrd="0" presId="urn:microsoft.com/office/officeart/2005/8/layout/hierarchy2"/>
    <dgm:cxn modelId="{1A9BD994-AC68-405F-BF39-31C54BB5B477}" type="presParOf" srcId="{341EB5D5-9FA7-40EB-A2B7-5913240D0B2D}" destId="{03B0F26B-535D-48EC-99FB-FFB5E4E4D8DE}" srcOrd="0" destOrd="0" presId="urn:microsoft.com/office/officeart/2005/8/layout/hierarchy2"/>
    <dgm:cxn modelId="{CB23870B-04EC-463D-9E10-82CFB7E674C3}" type="presParOf" srcId="{341EB5D5-9FA7-40EB-A2B7-5913240D0B2D}" destId="{0A180A3F-5E23-4007-9DBC-F8E3DB22474E}" srcOrd="1" destOrd="0" presId="urn:microsoft.com/office/officeart/2005/8/layout/hierarchy2"/>
    <dgm:cxn modelId="{B427B42F-CE73-4C59-8D2C-9701F06145EA}" type="presParOf" srcId="{43CD9E09-C311-4CC5-94E8-88BC1055DFE8}" destId="{8F43AA1E-073E-426D-A192-17ED9AD2F8A8}" srcOrd="2" destOrd="0" presId="urn:microsoft.com/office/officeart/2005/8/layout/hierarchy2"/>
    <dgm:cxn modelId="{FAA14D09-CA2C-4DA0-882F-994BA277805F}" type="presParOf" srcId="{8F43AA1E-073E-426D-A192-17ED9AD2F8A8}" destId="{AA6BD6F3-CDE9-4EB8-BB13-A29AD32F705D}" srcOrd="0" destOrd="0" presId="urn:microsoft.com/office/officeart/2005/8/layout/hierarchy2"/>
    <dgm:cxn modelId="{4531F61D-2A9A-4404-B524-AE7532DDE4D7}" type="presParOf" srcId="{43CD9E09-C311-4CC5-94E8-88BC1055DFE8}" destId="{D1F0DC85-CACA-4392-97F0-4CDD00E48E7B}" srcOrd="3" destOrd="0" presId="urn:microsoft.com/office/officeart/2005/8/layout/hierarchy2"/>
    <dgm:cxn modelId="{4B4DFA6E-B452-42D9-A914-2CCBFEA0E330}" type="presParOf" srcId="{D1F0DC85-CACA-4392-97F0-4CDD00E48E7B}" destId="{B1B6C070-B116-4E3D-8152-108E8DE2E0FA}" srcOrd="0" destOrd="0" presId="urn:microsoft.com/office/officeart/2005/8/layout/hierarchy2"/>
    <dgm:cxn modelId="{FF8C51CB-803F-4B07-A8A4-64A8C22B740E}" type="presParOf" srcId="{D1F0DC85-CACA-4392-97F0-4CDD00E48E7B}" destId="{6E615B7C-BE70-483A-A1A8-EFCA4A6D78D9}" srcOrd="1" destOrd="0" presId="urn:microsoft.com/office/officeart/2005/8/layout/hierarchy2"/>
    <dgm:cxn modelId="{27D5F03D-ECD0-4CA3-836E-1C352F60017F}" type="presParOf" srcId="{43CD9E09-C311-4CC5-94E8-88BC1055DFE8}" destId="{F1E239F8-74FB-4D09-A0C8-D18609E431C4}" srcOrd="4" destOrd="0" presId="urn:microsoft.com/office/officeart/2005/8/layout/hierarchy2"/>
    <dgm:cxn modelId="{200ED986-2A3C-4B28-A0D3-732F9663B311}" type="presParOf" srcId="{F1E239F8-74FB-4D09-A0C8-D18609E431C4}" destId="{93BD0923-B471-49F7-90B7-E64818936498}" srcOrd="0" destOrd="0" presId="urn:microsoft.com/office/officeart/2005/8/layout/hierarchy2"/>
    <dgm:cxn modelId="{5668DDA8-847A-4043-BA49-47E346035FD5}" type="presParOf" srcId="{43CD9E09-C311-4CC5-94E8-88BC1055DFE8}" destId="{3B6F462A-ADF4-4505-BF9D-B0B3ED92CF94}" srcOrd="5" destOrd="0" presId="urn:microsoft.com/office/officeart/2005/8/layout/hierarchy2"/>
    <dgm:cxn modelId="{1D4C4975-6111-4E63-84DA-B266BAA5BCAA}" type="presParOf" srcId="{3B6F462A-ADF4-4505-BF9D-B0B3ED92CF94}" destId="{8F1DBFB2-6A5B-41F4-A1FC-DEB83E5B81CA}" srcOrd="0" destOrd="0" presId="urn:microsoft.com/office/officeart/2005/8/layout/hierarchy2"/>
    <dgm:cxn modelId="{C983F013-19B9-4EB2-8F8B-9A9924730074}" type="presParOf" srcId="{3B6F462A-ADF4-4505-BF9D-B0B3ED92CF94}" destId="{A7A4892E-45D5-4CE1-887B-5142E6814B6B}" srcOrd="1" destOrd="0" presId="urn:microsoft.com/office/officeart/2005/8/layout/hierarchy2"/>
    <dgm:cxn modelId="{BDC71C23-FA90-4320-86F1-BD98EBD15227}" type="presParOf" srcId="{A7A4892E-45D5-4CE1-887B-5142E6814B6B}" destId="{368563E7-ED82-4AED-A200-8DE72E1DF7EE}" srcOrd="0" destOrd="0" presId="urn:microsoft.com/office/officeart/2005/8/layout/hierarchy2"/>
    <dgm:cxn modelId="{D5D9B5A0-6ED4-4659-8807-6E02B3D3B96F}" type="presParOf" srcId="{368563E7-ED82-4AED-A200-8DE72E1DF7EE}" destId="{3BEF83B2-7E15-40E8-BA0E-5D1C57FA79F1}" srcOrd="0" destOrd="0" presId="urn:microsoft.com/office/officeart/2005/8/layout/hierarchy2"/>
    <dgm:cxn modelId="{01F1B90D-7F29-4C06-A4BD-BE6EB544812C}" type="presParOf" srcId="{A7A4892E-45D5-4CE1-887B-5142E6814B6B}" destId="{44C13C2C-9D9B-4AE4-BDB4-070B734C9BA0}" srcOrd="1" destOrd="0" presId="urn:microsoft.com/office/officeart/2005/8/layout/hierarchy2"/>
    <dgm:cxn modelId="{1295BB6F-B315-4F79-BEFB-12C7C447E9B7}" type="presParOf" srcId="{44C13C2C-9D9B-4AE4-BDB4-070B734C9BA0}" destId="{3C3ED14C-F2D8-4B9B-B69D-38C55F0BB17C}" srcOrd="0" destOrd="0" presId="urn:microsoft.com/office/officeart/2005/8/layout/hierarchy2"/>
    <dgm:cxn modelId="{8067AE92-41F5-405A-AB8D-D2D48DE18F8B}" type="presParOf" srcId="{44C13C2C-9D9B-4AE4-BDB4-070B734C9BA0}" destId="{F50B7D4C-122F-4398-BE1B-4096EC3981AF}" srcOrd="1" destOrd="0" presId="urn:microsoft.com/office/officeart/2005/8/layout/hierarchy2"/>
    <dgm:cxn modelId="{0EFCEA4A-98C4-41B7-B8D6-61C242D779FE}" type="presParOf" srcId="{A7A4892E-45D5-4CE1-887B-5142E6814B6B}" destId="{8B5A8C02-203B-4C04-84E0-B6BFFA51C11C}" srcOrd="2" destOrd="0" presId="urn:microsoft.com/office/officeart/2005/8/layout/hierarchy2"/>
    <dgm:cxn modelId="{E4F9AAB8-AA12-4E9F-84BD-D26FEA403421}" type="presParOf" srcId="{8B5A8C02-203B-4C04-84E0-B6BFFA51C11C}" destId="{AEAC6FE4-AAB7-4910-BD3E-07BF852DD379}" srcOrd="0" destOrd="0" presId="urn:microsoft.com/office/officeart/2005/8/layout/hierarchy2"/>
    <dgm:cxn modelId="{B0C02BD8-FD8D-49B0-B566-287E3967CECC}" type="presParOf" srcId="{A7A4892E-45D5-4CE1-887B-5142E6814B6B}" destId="{1375CB00-5FCC-4E1B-939A-9B5E220ED7F9}" srcOrd="3" destOrd="0" presId="urn:microsoft.com/office/officeart/2005/8/layout/hierarchy2"/>
    <dgm:cxn modelId="{A864F4DC-4AFD-4879-A20B-A749ABE674E2}" type="presParOf" srcId="{1375CB00-5FCC-4E1B-939A-9B5E220ED7F9}" destId="{F281BECF-11F9-44EA-83F1-CA48AE172E24}" srcOrd="0" destOrd="0" presId="urn:microsoft.com/office/officeart/2005/8/layout/hierarchy2"/>
    <dgm:cxn modelId="{E7E29582-652F-4E7C-AF79-EFE00D9AC07A}" type="presParOf" srcId="{1375CB00-5FCC-4E1B-939A-9B5E220ED7F9}" destId="{7A93BE4E-F154-4990-99EE-6F3E27503EE1}" srcOrd="1" destOrd="0" presId="urn:microsoft.com/office/officeart/2005/8/layout/hierarchy2"/>
    <dgm:cxn modelId="{6A396960-5B7D-4113-B3B4-50D27208CBED}" type="presParOf" srcId="{7A93BE4E-F154-4990-99EE-6F3E27503EE1}" destId="{27E5C011-DF8B-4C7D-ABDE-B41A9353B7C3}" srcOrd="0" destOrd="0" presId="urn:microsoft.com/office/officeart/2005/8/layout/hierarchy2"/>
    <dgm:cxn modelId="{A319760B-8EC7-4947-B0D7-8F93BD58E642}" type="presParOf" srcId="{27E5C011-DF8B-4C7D-ABDE-B41A9353B7C3}" destId="{4BB8A56A-2A86-4CDF-AE32-431DCA844FF2}" srcOrd="0" destOrd="0" presId="urn:microsoft.com/office/officeart/2005/8/layout/hierarchy2"/>
    <dgm:cxn modelId="{B20CE4A1-6CCF-48A9-9650-2FE259ECFBF7}" type="presParOf" srcId="{7A93BE4E-F154-4990-99EE-6F3E27503EE1}" destId="{F3E42021-968B-4477-A328-265CD1005651}" srcOrd="1" destOrd="0" presId="urn:microsoft.com/office/officeart/2005/8/layout/hierarchy2"/>
    <dgm:cxn modelId="{BB36FD30-4434-4C1F-9C48-194C2F1FEF38}" type="presParOf" srcId="{F3E42021-968B-4477-A328-265CD1005651}" destId="{2C1A21CE-B78D-4DDF-A397-5DE679367069}" srcOrd="0" destOrd="0" presId="urn:microsoft.com/office/officeart/2005/8/layout/hierarchy2"/>
    <dgm:cxn modelId="{C1F1085A-EAA9-41FC-B751-4976C3991D09}" type="presParOf" srcId="{F3E42021-968B-4477-A328-265CD1005651}" destId="{B4F1FDCC-BB97-4787-A684-3C75DACF7A30}" srcOrd="1" destOrd="0" presId="urn:microsoft.com/office/officeart/2005/8/layout/hierarchy2"/>
    <dgm:cxn modelId="{AEC0CB1F-470F-491F-B4D3-DA79F3072295}" type="presParOf" srcId="{7A93BE4E-F154-4990-99EE-6F3E27503EE1}" destId="{C40F3031-7722-40B9-9E2C-5F16D714B665}" srcOrd="2" destOrd="0" presId="urn:microsoft.com/office/officeart/2005/8/layout/hierarchy2"/>
    <dgm:cxn modelId="{9E2D5ED0-634C-465F-931F-31A354CB0CB5}" type="presParOf" srcId="{C40F3031-7722-40B9-9E2C-5F16D714B665}" destId="{8D17E6E5-BE90-4E8A-A08D-B0D751A447D4}" srcOrd="0" destOrd="0" presId="urn:microsoft.com/office/officeart/2005/8/layout/hierarchy2"/>
    <dgm:cxn modelId="{6233A7D3-9E69-4EC0-A77F-6A1B31644B79}" type="presParOf" srcId="{7A93BE4E-F154-4990-99EE-6F3E27503EE1}" destId="{404B116B-571B-425A-ACC8-5C08F80A29CD}" srcOrd="3" destOrd="0" presId="urn:microsoft.com/office/officeart/2005/8/layout/hierarchy2"/>
    <dgm:cxn modelId="{61A68B52-EB96-429F-9823-100E9CDB089E}" type="presParOf" srcId="{404B116B-571B-425A-ACC8-5C08F80A29CD}" destId="{C2B4D78F-0D04-4D26-8366-A78D618DFBE6}" srcOrd="0" destOrd="0" presId="urn:microsoft.com/office/officeart/2005/8/layout/hierarchy2"/>
    <dgm:cxn modelId="{5186E68A-62F0-4373-8445-B57B82EDE2B7}" type="presParOf" srcId="{404B116B-571B-425A-ACC8-5C08F80A29CD}" destId="{A1E2124C-0F13-465C-ABE1-5D25B6F6962F}" srcOrd="1" destOrd="0" presId="urn:microsoft.com/office/officeart/2005/8/layout/hierarchy2"/>
    <dgm:cxn modelId="{AF9CA208-F90D-4E16-8D3F-F2C3D41449F1}" type="presParOf" srcId="{A7A4892E-45D5-4CE1-887B-5142E6814B6B}" destId="{27343E1D-D7C1-4E8F-BCAC-C11F30D7A0D7}" srcOrd="4" destOrd="0" presId="urn:microsoft.com/office/officeart/2005/8/layout/hierarchy2"/>
    <dgm:cxn modelId="{3DA8F61A-1263-47EE-861E-7626D39E9326}" type="presParOf" srcId="{27343E1D-D7C1-4E8F-BCAC-C11F30D7A0D7}" destId="{7883D22C-4391-4D25-BADA-2CD6C2295F96}" srcOrd="0" destOrd="0" presId="urn:microsoft.com/office/officeart/2005/8/layout/hierarchy2"/>
    <dgm:cxn modelId="{9082BA65-0616-43B8-A4F0-94AA4E5706D7}" type="presParOf" srcId="{A7A4892E-45D5-4CE1-887B-5142E6814B6B}" destId="{8BA21D32-7162-47A4-9EF3-A10312528116}" srcOrd="5" destOrd="0" presId="urn:microsoft.com/office/officeart/2005/8/layout/hierarchy2"/>
    <dgm:cxn modelId="{F2E6AD85-4A36-4972-BBB7-5631068769BB}" type="presParOf" srcId="{8BA21D32-7162-47A4-9EF3-A10312528116}" destId="{7C493AB3-6114-495C-95B1-AEEE496E5848}" srcOrd="0" destOrd="0" presId="urn:microsoft.com/office/officeart/2005/8/layout/hierarchy2"/>
    <dgm:cxn modelId="{CBA93973-2F36-43FF-97C7-522F4D02F631}" type="presParOf" srcId="{8BA21D32-7162-47A4-9EF3-A10312528116}" destId="{71481C00-2F3E-4485-A7E2-4BD93639549F}" srcOrd="1" destOrd="0" presId="urn:microsoft.com/office/officeart/2005/8/layout/hierarchy2"/>
    <dgm:cxn modelId="{0122A7D6-5E50-4E29-B86A-E0C368E111A5}" type="presParOf" srcId="{A7A4892E-45D5-4CE1-887B-5142E6814B6B}" destId="{F7B849FE-E96F-42A2-9912-5F8C13506BA2}" srcOrd="6" destOrd="0" presId="urn:microsoft.com/office/officeart/2005/8/layout/hierarchy2"/>
    <dgm:cxn modelId="{B7B1B5F9-1B9E-4F9B-874E-204C95C2FFB8}" type="presParOf" srcId="{F7B849FE-E96F-42A2-9912-5F8C13506BA2}" destId="{3986D5B9-77A4-4170-9F98-19FAD47CA6E6}" srcOrd="0" destOrd="0" presId="urn:microsoft.com/office/officeart/2005/8/layout/hierarchy2"/>
    <dgm:cxn modelId="{DDC0AF3B-7E7C-458F-87A6-672432962C79}" type="presParOf" srcId="{A7A4892E-45D5-4CE1-887B-5142E6814B6B}" destId="{616F1BAA-FABD-472A-969A-0D2CF4957E73}" srcOrd="7" destOrd="0" presId="urn:microsoft.com/office/officeart/2005/8/layout/hierarchy2"/>
    <dgm:cxn modelId="{8ECE683E-E92D-4628-BC27-937866D87731}" type="presParOf" srcId="{616F1BAA-FABD-472A-969A-0D2CF4957E73}" destId="{9575F7FC-4EF9-4DA6-A3D9-3FDF9707BF52}" srcOrd="0" destOrd="0" presId="urn:microsoft.com/office/officeart/2005/8/layout/hierarchy2"/>
    <dgm:cxn modelId="{3FD04E53-A562-4394-BD4D-24CD53A8499A}" type="presParOf" srcId="{616F1BAA-FABD-472A-969A-0D2CF4957E73}" destId="{B303AF09-5523-45B0-9F87-326A9622656A}" srcOrd="1" destOrd="0" presId="urn:microsoft.com/office/officeart/2005/8/layout/hierarchy2"/>
    <dgm:cxn modelId="{B96F6F10-FBEA-4643-9E45-96E6A463859C}" type="presParOf" srcId="{43CD9E09-C311-4CC5-94E8-88BC1055DFE8}" destId="{5AC04F0E-9382-4E4C-AE67-149B2C42DADF}" srcOrd="6" destOrd="0" presId="urn:microsoft.com/office/officeart/2005/8/layout/hierarchy2"/>
    <dgm:cxn modelId="{B5AAD408-F6AB-41F4-A407-A9A8F1F848D0}" type="presParOf" srcId="{5AC04F0E-9382-4E4C-AE67-149B2C42DADF}" destId="{99892BDF-7218-4BE7-8E4F-789C343B9C31}" srcOrd="0" destOrd="0" presId="urn:microsoft.com/office/officeart/2005/8/layout/hierarchy2"/>
    <dgm:cxn modelId="{46CC2DF2-6C42-4E9C-B378-D0F606D9D80B}" type="presParOf" srcId="{43CD9E09-C311-4CC5-94E8-88BC1055DFE8}" destId="{C3DDADF5-03B8-4B70-A080-600D22B2DB53}" srcOrd="7" destOrd="0" presId="urn:microsoft.com/office/officeart/2005/8/layout/hierarchy2"/>
    <dgm:cxn modelId="{58C52026-4EF7-4C91-A28F-30C0CCF03EE7}" type="presParOf" srcId="{C3DDADF5-03B8-4B70-A080-600D22B2DB53}" destId="{7FA63DE4-5BED-4202-84F3-525814271E2A}" srcOrd="0" destOrd="0" presId="urn:microsoft.com/office/officeart/2005/8/layout/hierarchy2"/>
    <dgm:cxn modelId="{471D01EF-B550-4EBE-888A-857DEFA649DF}" type="presParOf" srcId="{C3DDADF5-03B8-4B70-A080-600D22B2DB53}" destId="{105B35A5-9706-43DF-8D87-379277A3E76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C0BF216-3026-43FB-82DB-EEE074B6852D}" type="doc">
      <dgm:prSet loTypeId="urn:microsoft.com/office/officeart/2005/8/layout/venn1" loCatId="relationship" qsTypeId="urn:microsoft.com/office/officeart/2005/8/quickstyle/simple1" qsCatId="simple" csTypeId="urn:microsoft.com/office/officeart/2005/8/colors/accent5_2" csCatId="accent5" phldr="1"/>
      <dgm:spPr/>
    </dgm:pt>
    <dgm:pt modelId="{7488E3C8-5EB6-49A4-9BBE-61D1A30E6015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IE" dirty="0"/>
        </a:p>
      </dgm:t>
    </dgm:pt>
    <dgm:pt modelId="{5FDAACD1-254D-46A3-BEBB-9F4A3169CFF5}" type="parTrans" cxnId="{73AB590C-733A-49C4-84C1-00069CED2EBF}">
      <dgm:prSet/>
      <dgm:spPr/>
      <dgm:t>
        <a:bodyPr/>
        <a:lstStyle/>
        <a:p>
          <a:endParaRPr lang="en-IE"/>
        </a:p>
      </dgm:t>
    </dgm:pt>
    <dgm:pt modelId="{B3AB76E6-5ACF-4193-8876-C24ABF915371}" type="sibTrans" cxnId="{73AB590C-733A-49C4-84C1-00069CED2EBF}">
      <dgm:prSet/>
      <dgm:spPr/>
      <dgm:t>
        <a:bodyPr/>
        <a:lstStyle/>
        <a:p>
          <a:endParaRPr lang="en-IE"/>
        </a:p>
      </dgm:t>
    </dgm:pt>
    <dgm:pt modelId="{7BA85E05-3C31-4891-85BB-C31DBECF7FD8}">
      <dgm:prSet phldrT="[Text]"/>
      <dgm:spPr/>
      <dgm:t>
        <a:bodyPr/>
        <a:lstStyle/>
        <a:p>
          <a:r>
            <a:rPr lang="en-US" dirty="0" smtClean="0"/>
            <a:t>Prototyping</a:t>
          </a:r>
          <a:endParaRPr lang="en-IE" dirty="0"/>
        </a:p>
      </dgm:t>
    </dgm:pt>
    <dgm:pt modelId="{F05D9554-6027-4A28-832E-E5A904CCF126}" type="parTrans" cxnId="{6C0723BA-06BE-4BB9-BB8E-B23C11A0F967}">
      <dgm:prSet/>
      <dgm:spPr/>
      <dgm:t>
        <a:bodyPr/>
        <a:lstStyle/>
        <a:p>
          <a:endParaRPr lang="en-IE"/>
        </a:p>
      </dgm:t>
    </dgm:pt>
    <dgm:pt modelId="{ECB4FE8D-B9FF-4892-BCD4-5D2AFDD04281}" type="sibTrans" cxnId="{6C0723BA-06BE-4BB9-BB8E-B23C11A0F967}">
      <dgm:prSet/>
      <dgm:spPr/>
      <dgm:t>
        <a:bodyPr/>
        <a:lstStyle/>
        <a:p>
          <a:endParaRPr lang="en-IE"/>
        </a:p>
      </dgm:t>
    </dgm:pt>
    <dgm:pt modelId="{495E03AF-FE03-4DB6-BF74-067B3D22C422}">
      <dgm:prSet phldrT="[Text]"/>
      <dgm:spPr/>
      <dgm:t>
        <a:bodyPr/>
        <a:lstStyle/>
        <a:p>
          <a:r>
            <a:rPr lang="en-US" dirty="0" smtClean="0"/>
            <a:t>Design reviews support</a:t>
          </a:r>
          <a:endParaRPr lang="en-IE" dirty="0"/>
        </a:p>
      </dgm:t>
    </dgm:pt>
    <dgm:pt modelId="{F558B4AC-2B26-4A58-8059-F0248CE4D867}" type="parTrans" cxnId="{C2BA91B4-0EBB-40AA-9C70-60CBA1B19998}">
      <dgm:prSet/>
      <dgm:spPr/>
      <dgm:t>
        <a:bodyPr/>
        <a:lstStyle/>
        <a:p>
          <a:endParaRPr lang="en-IE"/>
        </a:p>
      </dgm:t>
    </dgm:pt>
    <dgm:pt modelId="{10316418-F5F2-4A53-8873-14FAF6BF3F8A}" type="sibTrans" cxnId="{C2BA91B4-0EBB-40AA-9C70-60CBA1B19998}">
      <dgm:prSet/>
      <dgm:spPr/>
      <dgm:t>
        <a:bodyPr/>
        <a:lstStyle/>
        <a:p>
          <a:endParaRPr lang="en-IE"/>
        </a:p>
      </dgm:t>
    </dgm:pt>
    <dgm:pt modelId="{F2344B77-5F83-4042-993A-402DBA1461C9}" type="pres">
      <dgm:prSet presAssocID="{5C0BF216-3026-43FB-82DB-EEE074B6852D}" presName="compositeShape" presStyleCnt="0">
        <dgm:presLayoutVars>
          <dgm:chMax val="7"/>
          <dgm:dir/>
          <dgm:resizeHandles val="exact"/>
        </dgm:presLayoutVars>
      </dgm:prSet>
      <dgm:spPr/>
    </dgm:pt>
    <dgm:pt modelId="{8B122405-3499-45CA-8651-B2E0E9B82184}" type="pres">
      <dgm:prSet presAssocID="{7488E3C8-5EB6-49A4-9BBE-61D1A30E6015}" presName="circ1" presStyleLbl="vennNode1" presStyleIdx="0" presStyleCnt="3"/>
      <dgm:spPr/>
      <dgm:t>
        <a:bodyPr/>
        <a:lstStyle/>
        <a:p>
          <a:endParaRPr lang="en-IE"/>
        </a:p>
      </dgm:t>
    </dgm:pt>
    <dgm:pt modelId="{26AD5A81-7FE5-4E52-8724-FABB6828F88E}" type="pres">
      <dgm:prSet presAssocID="{7488E3C8-5EB6-49A4-9BBE-61D1A30E601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10F6D30-E90B-4ECD-99C4-A2081119135C}" type="pres">
      <dgm:prSet presAssocID="{7BA85E05-3C31-4891-85BB-C31DBECF7FD8}" presName="circ2" presStyleLbl="vennNode1" presStyleIdx="1" presStyleCnt="3"/>
      <dgm:spPr/>
      <dgm:t>
        <a:bodyPr/>
        <a:lstStyle/>
        <a:p>
          <a:endParaRPr lang="en-IE"/>
        </a:p>
      </dgm:t>
    </dgm:pt>
    <dgm:pt modelId="{9EC88B29-DD9E-4A3C-8BA6-DE18A1D6F962}" type="pres">
      <dgm:prSet presAssocID="{7BA85E05-3C31-4891-85BB-C31DBECF7FD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2053557-EA7A-427F-ADED-CE912EBF5FC6}" type="pres">
      <dgm:prSet presAssocID="{495E03AF-FE03-4DB6-BF74-067B3D22C422}" presName="circ3" presStyleLbl="vennNode1" presStyleIdx="2" presStyleCnt="3"/>
      <dgm:spPr/>
      <dgm:t>
        <a:bodyPr/>
        <a:lstStyle/>
        <a:p>
          <a:endParaRPr lang="en-IE"/>
        </a:p>
      </dgm:t>
    </dgm:pt>
    <dgm:pt modelId="{34229A21-8B56-47F3-BFB1-7EC2F2DE0A0F}" type="pres">
      <dgm:prSet presAssocID="{495E03AF-FE03-4DB6-BF74-067B3D22C42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C15A87DC-CD27-4147-808D-5D9104C410A4}" type="presOf" srcId="{5C0BF216-3026-43FB-82DB-EEE074B6852D}" destId="{F2344B77-5F83-4042-993A-402DBA1461C9}" srcOrd="0" destOrd="0" presId="urn:microsoft.com/office/officeart/2005/8/layout/venn1"/>
    <dgm:cxn modelId="{A9F7A29E-8D98-4635-BFE4-14B6017B40BA}" type="presOf" srcId="{7BA85E05-3C31-4891-85BB-C31DBECF7FD8}" destId="{310F6D30-E90B-4ECD-99C4-A2081119135C}" srcOrd="0" destOrd="0" presId="urn:microsoft.com/office/officeart/2005/8/layout/venn1"/>
    <dgm:cxn modelId="{F25C8DCE-FBA2-41AE-AD06-2EB4A93E476F}" type="presOf" srcId="{495E03AF-FE03-4DB6-BF74-067B3D22C422}" destId="{B2053557-EA7A-427F-ADED-CE912EBF5FC6}" srcOrd="0" destOrd="0" presId="urn:microsoft.com/office/officeart/2005/8/layout/venn1"/>
    <dgm:cxn modelId="{A12AB004-19DC-49D0-B89D-579FBE04583D}" type="presOf" srcId="{7488E3C8-5EB6-49A4-9BBE-61D1A30E6015}" destId="{8B122405-3499-45CA-8651-B2E0E9B82184}" srcOrd="0" destOrd="0" presId="urn:microsoft.com/office/officeart/2005/8/layout/venn1"/>
    <dgm:cxn modelId="{6B7B1D28-C8E8-44EF-8757-6D0E1A03E406}" type="presOf" srcId="{495E03AF-FE03-4DB6-BF74-067B3D22C422}" destId="{34229A21-8B56-47F3-BFB1-7EC2F2DE0A0F}" srcOrd="1" destOrd="0" presId="urn:microsoft.com/office/officeart/2005/8/layout/venn1"/>
    <dgm:cxn modelId="{C2BA91B4-0EBB-40AA-9C70-60CBA1B19998}" srcId="{5C0BF216-3026-43FB-82DB-EEE074B6852D}" destId="{495E03AF-FE03-4DB6-BF74-067B3D22C422}" srcOrd="2" destOrd="0" parTransId="{F558B4AC-2B26-4A58-8059-F0248CE4D867}" sibTransId="{10316418-F5F2-4A53-8873-14FAF6BF3F8A}"/>
    <dgm:cxn modelId="{A6B656AB-5842-4F82-8A37-3FBE90A4B100}" type="presOf" srcId="{7488E3C8-5EB6-49A4-9BBE-61D1A30E6015}" destId="{26AD5A81-7FE5-4E52-8724-FABB6828F88E}" srcOrd="1" destOrd="0" presId="urn:microsoft.com/office/officeart/2005/8/layout/venn1"/>
    <dgm:cxn modelId="{73AB590C-733A-49C4-84C1-00069CED2EBF}" srcId="{5C0BF216-3026-43FB-82DB-EEE074B6852D}" destId="{7488E3C8-5EB6-49A4-9BBE-61D1A30E6015}" srcOrd="0" destOrd="0" parTransId="{5FDAACD1-254D-46A3-BEBB-9F4A3169CFF5}" sibTransId="{B3AB76E6-5ACF-4193-8876-C24ABF915371}"/>
    <dgm:cxn modelId="{6C0723BA-06BE-4BB9-BB8E-B23C11A0F967}" srcId="{5C0BF216-3026-43FB-82DB-EEE074B6852D}" destId="{7BA85E05-3C31-4891-85BB-C31DBECF7FD8}" srcOrd="1" destOrd="0" parTransId="{F05D9554-6027-4A28-832E-E5A904CCF126}" sibTransId="{ECB4FE8D-B9FF-4892-BCD4-5D2AFDD04281}"/>
    <dgm:cxn modelId="{8AF40524-F226-4809-AE6A-12593B405A4A}" type="presOf" srcId="{7BA85E05-3C31-4891-85BB-C31DBECF7FD8}" destId="{9EC88B29-DD9E-4A3C-8BA6-DE18A1D6F962}" srcOrd="1" destOrd="0" presId="urn:microsoft.com/office/officeart/2005/8/layout/venn1"/>
    <dgm:cxn modelId="{D9E6F7B5-D63B-4FFF-9728-8FB9B3F952E6}" type="presParOf" srcId="{F2344B77-5F83-4042-993A-402DBA1461C9}" destId="{8B122405-3499-45CA-8651-B2E0E9B82184}" srcOrd="0" destOrd="0" presId="urn:microsoft.com/office/officeart/2005/8/layout/venn1"/>
    <dgm:cxn modelId="{87B157BD-2B94-4FC0-9E81-B8B1E8815709}" type="presParOf" srcId="{F2344B77-5F83-4042-993A-402DBA1461C9}" destId="{26AD5A81-7FE5-4E52-8724-FABB6828F88E}" srcOrd="1" destOrd="0" presId="urn:microsoft.com/office/officeart/2005/8/layout/venn1"/>
    <dgm:cxn modelId="{7928FFA4-98AD-4D46-9E9A-14553CDE550E}" type="presParOf" srcId="{F2344B77-5F83-4042-993A-402DBA1461C9}" destId="{310F6D30-E90B-4ECD-99C4-A2081119135C}" srcOrd="2" destOrd="0" presId="urn:microsoft.com/office/officeart/2005/8/layout/venn1"/>
    <dgm:cxn modelId="{FC584191-9DBF-41D5-B7F0-7D46BF3C2D17}" type="presParOf" srcId="{F2344B77-5F83-4042-993A-402DBA1461C9}" destId="{9EC88B29-DD9E-4A3C-8BA6-DE18A1D6F962}" srcOrd="3" destOrd="0" presId="urn:microsoft.com/office/officeart/2005/8/layout/venn1"/>
    <dgm:cxn modelId="{7B9FF73A-10A4-4300-ABB2-11E88623B3B8}" type="presParOf" srcId="{F2344B77-5F83-4042-993A-402DBA1461C9}" destId="{B2053557-EA7A-427F-ADED-CE912EBF5FC6}" srcOrd="4" destOrd="0" presId="urn:microsoft.com/office/officeart/2005/8/layout/venn1"/>
    <dgm:cxn modelId="{670D7320-4A8B-4DA7-B56E-0734DC7D4B21}" type="presParOf" srcId="{F2344B77-5F83-4042-993A-402DBA1461C9}" destId="{34229A21-8B56-47F3-BFB1-7EC2F2DE0A0F}" srcOrd="5" destOrd="0" presId="urn:microsoft.com/office/officeart/2005/8/layout/ven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B2FD93-DFC7-4BC6-98C8-E018E0544716}" type="doc">
      <dgm:prSet loTypeId="urn:microsoft.com/office/officeart/2005/8/layout/hierarchy2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IE"/>
        </a:p>
      </dgm:t>
    </dgm:pt>
    <dgm:pt modelId="{7274EE47-4BB6-445A-87E3-9DC69ABE7254}">
      <dgm:prSet phldrT="[Text]"/>
      <dgm:spPr/>
      <dgm:t>
        <a:bodyPr/>
        <a:lstStyle/>
        <a:p>
          <a:r>
            <a:rPr lang="en-US" dirty="0" smtClean="0"/>
            <a:t>Plant Controller</a:t>
          </a:r>
          <a:endParaRPr lang="en-IE" dirty="0"/>
        </a:p>
      </dgm:t>
    </dgm:pt>
    <dgm:pt modelId="{F78B888E-E193-45FC-8BAD-20AC7E88EFD0}" type="parTrans" cxnId="{BC6716A7-F721-4183-956B-2AC245DF061D}">
      <dgm:prSet/>
      <dgm:spPr/>
      <dgm:t>
        <a:bodyPr/>
        <a:lstStyle/>
        <a:p>
          <a:endParaRPr lang="en-IE"/>
        </a:p>
      </dgm:t>
    </dgm:pt>
    <dgm:pt modelId="{01501030-4DB0-4F9A-8390-CEEBB59DC11D}" type="sibTrans" cxnId="{BC6716A7-F721-4183-956B-2AC245DF061D}">
      <dgm:prSet/>
      <dgm:spPr/>
      <dgm:t>
        <a:bodyPr/>
        <a:lstStyle/>
        <a:p>
          <a:endParaRPr lang="en-IE"/>
        </a:p>
      </dgm:t>
    </dgm:pt>
    <dgm:pt modelId="{A7E957BC-4FF5-4859-834F-748A310F3614}">
      <dgm:prSet phldrT="[Text]"/>
      <dgm:spPr/>
      <dgm:t>
        <a:bodyPr/>
        <a:lstStyle/>
        <a:p>
          <a:r>
            <a:rPr lang="en-US" dirty="0" smtClean="0"/>
            <a:t>Prototype</a:t>
          </a:r>
          <a:endParaRPr lang="en-IE" dirty="0"/>
        </a:p>
      </dgm:t>
    </dgm:pt>
    <dgm:pt modelId="{4CA1DB25-EF94-4597-816B-18B45AE10198}" type="parTrans" cxnId="{22131836-C5D6-48B8-BEA1-2F8B0D57D9F2}">
      <dgm:prSet/>
      <dgm:spPr/>
      <dgm:t>
        <a:bodyPr/>
        <a:lstStyle/>
        <a:p>
          <a:endParaRPr lang="en-IE"/>
        </a:p>
      </dgm:t>
    </dgm:pt>
    <dgm:pt modelId="{77B528B6-E518-4FD0-B315-194B0CE013A2}" type="sibTrans" cxnId="{22131836-C5D6-48B8-BEA1-2F8B0D57D9F2}">
      <dgm:prSet/>
      <dgm:spPr/>
      <dgm:t>
        <a:bodyPr/>
        <a:lstStyle/>
        <a:p>
          <a:endParaRPr lang="en-IE"/>
        </a:p>
      </dgm:t>
    </dgm:pt>
    <dgm:pt modelId="{32E8DEBD-677B-49E3-AAD1-6EDBB0E132F1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Design</a:t>
          </a:r>
          <a:endParaRPr lang="en-IE" dirty="0"/>
        </a:p>
      </dgm:t>
    </dgm:pt>
    <dgm:pt modelId="{83C223BB-10CF-4120-A427-185C03ECAE90}" type="parTrans" cxnId="{C682DCDE-CB76-4B67-AC78-2F636A80D268}">
      <dgm:prSet/>
      <dgm:spPr/>
      <dgm:t>
        <a:bodyPr/>
        <a:lstStyle/>
        <a:p>
          <a:endParaRPr lang="en-IE"/>
        </a:p>
      </dgm:t>
    </dgm:pt>
    <dgm:pt modelId="{367F8CD1-E981-4C43-AB2D-7F1ACA8C5530}" type="sibTrans" cxnId="{C682DCDE-CB76-4B67-AC78-2F636A80D268}">
      <dgm:prSet/>
      <dgm:spPr/>
      <dgm:t>
        <a:bodyPr/>
        <a:lstStyle/>
        <a:p>
          <a:endParaRPr lang="en-IE"/>
        </a:p>
      </dgm:t>
    </dgm:pt>
    <dgm:pt modelId="{E3451F88-384A-491E-8525-5440705ABB08}">
      <dgm:prSet phldrT="[Text]"/>
      <dgm:spPr/>
      <dgm:t>
        <a:bodyPr/>
        <a:lstStyle/>
        <a:p>
          <a:r>
            <a:rPr lang="en-US" dirty="0" smtClean="0"/>
            <a:t>Design reviews</a:t>
          </a:r>
          <a:endParaRPr lang="en-IE" dirty="0"/>
        </a:p>
      </dgm:t>
    </dgm:pt>
    <dgm:pt modelId="{C0F2D9F9-917E-43C6-B276-C0A8916878C1}" type="parTrans" cxnId="{8174CFAE-044C-4343-BDC5-7E8234CFDF85}">
      <dgm:prSet/>
      <dgm:spPr/>
      <dgm:t>
        <a:bodyPr/>
        <a:lstStyle/>
        <a:p>
          <a:endParaRPr lang="en-IE"/>
        </a:p>
      </dgm:t>
    </dgm:pt>
    <dgm:pt modelId="{033C08F2-F84E-4982-9D93-8F9A6E2E9E87}" type="sibTrans" cxnId="{8174CFAE-044C-4343-BDC5-7E8234CFDF85}">
      <dgm:prSet/>
      <dgm:spPr/>
      <dgm:t>
        <a:bodyPr/>
        <a:lstStyle/>
        <a:p>
          <a:endParaRPr lang="en-IE"/>
        </a:p>
      </dgm:t>
    </dgm:pt>
    <dgm:pt modelId="{C382E5D1-5B52-4B88-BD90-98C07E016248}">
      <dgm:prSet phldrT="[Text]"/>
      <dgm:spPr/>
      <dgm:t>
        <a:bodyPr/>
        <a:lstStyle/>
        <a:p>
          <a:r>
            <a:rPr lang="en-US" dirty="0" smtClean="0"/>
            <a:t>System architecture</a:t>
          </a:r>
          <a:endParaRPr lang="en-IE" dirty="0"/>
        </a:p>
      </dgm:t>
    </dgm:pt>
    <dgm:pt modelId="{79FAF7D5-FBAE-4290-8DD1-B1DE05C7D872}" type="parTrans" cxnId="{5F150805-A5B3-44B1-8C5F-37A162E0EF07}">
      <dgm:prSet/>
      <dgm:spPr/>
      <dgm:t>
        <a:bodyPr/>
        <a:lstStyle/>
        <a:p>
          <a:endParaRPr lang="en-IE"/>
        </a:p>
      </dgm:t>
    </dgm:pt>
    <dgm:pt modelId="{29B9FB54-24C0-4D87-A0DF-DF756154AC35}" type="sibTrans" cxnId="{5F150805-A5B3-44B1-8C5F-37A162E0EF07}">
      <dgm:prSet/>
      <dgm:spPr/>
      <dgm:t>
        <a:bodyPr/>
        <a:lstStyle/>
        <a:p>
          <a:endParaRPr lang="en-IE"/>
        </a:p>
      </dgm:t>
    </dgm:pt>
    <dgm:pt modelId="{891125D2-BB33-4C9B-8D8E-F8568098591E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Embedded</a:t>
          </a:r>
          <a:endParaRPr lang="en-IE" dirty="0"/>
        </a:p>
      </dgm:t>
    </dgm:pt>
    <dgm:pt modelId="{87AD500D-C1AC-4260-9578-F5C43C3A8EB2}" type="parTrans" cxnId="{E21E4931-D4A4-4577-95FB-827FBCA853EE}">
      <dgm:prSet/>
      <dgm:spPr/>
      <dgm:t>
        <a:bodyPr/>
        <a:lstStyle/>
        <a:p>
          <a:endParaRPr lang="en-IE"/>
        </a:p>
      </dgm:t>
    </dgm:pt>
    <dgm:pt modelId="{C400103D-F180-49FA-9F42-C3280741B5F6}" type="sibTrans" cxnId="{E21E4931-D4A4-4577-95FB-827FBCA853EE}">
      <dgm:prSet/>
      <dgm:spPr/>
      <dgm:t>
        <a:bodyPr/>
        <a:lstStyle/>
        <a:p>
          <a:endParaRPr lang="en-IE"/>
        </a:p>
      </dgm:t>
    </dgm:pt>
    <dgm:pt modelId="{B7A704AA-4E70-40DB-999F-99AA1CF25D39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Real-time</a:t>
          </a:r>
          <a:endParaRPr lang="en-IE" dirty="0"/>
        </a:p>
      </dgm:t>
    </dgm:pt>
    <dgm:pt modelId="{00809731-798E-494E-A325-8249B0A0F08E}" type="parTrans" cxnId="{1515FD8A-1CC3-4000-98FF-32AA37DB19A3}">
      <dgm:prSet/>
      <dgm:spPr/>
      <dgm:t>
        <a:bodyPr/>
        <a:lstStyle/>
        <a:p>
          <a:endParaRPr lang="en-IE"/>
        </a:p>
      </dgm:t>
    </dgm:pt>
    <dgm:pt modelId="{D6BD7436-C7CB-4A0C-A0C8-2EDC03DA0A5F}" type="sibTrans" cxnId="{1515FD8A-1CC3-4000-98FF-32AA37DB19A3}">
      <dgm:prSet/>
      <dgm:spPr/>
      <dgm:t>
        <a:bodyPr/>
        <a:lstStyle/>
        <a:p>
          <a:endParaRPr lang="en-IE"/>
        </a:p>
      </dgm:t>
    </dgm:pt>
    <dgm:pt modelId="{48C968F4-4CB6-4537-BC32-0FD04DCBFA2D}">
      <dgm:prSet phldrT="[Text]"/>
      <dgm:spPr/>
      <dgm:t>
        <a:bodyPr/>
        <a:lstStyle/>
        <a:p>
          <a:r>
            <a:rPr lang="en-US" dirty="0" smtClean="0"/>
            <a:t>System architecture</a:t>
          </a:r>
          <a:endParaRPr lang="en-IE" dirty="0"/>
        </a:p>
      </dgm:t>
    </dgm:pt>
    <dgm:pt modelId="{53A3AEA3-8B18-435B-8FE6-0918DBAA8219}" type="parTrans" cxnId="{62B7CE42-CBC1-4C31-8119-68345F570BEB}">
      <dgm:prSet/>
      <dgm:spPr/>
      <dgm:t>
        <a:bodyPr/>
        <a:lstStyle/>
        <a:p>
          <a:endParaRPr lang="en-IE"/>
        </a:p>
      </dgm:t>
    </dgm:pt>
    <dgm:pt modelId="{937352FF-4639-4704-B6D3-87A75A2ADF70}" type="sibTrans" cxnId="{62B7CE42-CBC1-4C31-8119-68345F570BEB}">
      <dgm:prSet/>
      <dgm:spPr/>
      <dgm:t>
        <a:bodyPr/>
        <a:lstStyle/>
        <a:p>
          <a:endParaRPr lang="en-IE"/>
        </a:p>
      </dgm:t>
    </dgm:pt>
    <dgm:pt modelId="{C82B016F-AEB0-438D-AFCA-605F95366E39}">
      <dgm:prSet phldrT="[Text]"/>
      <dgm:spPr/>
      <dgm:t>
        <a:bodyPr/>
        <a:lstStyle/>
        <a:p>
          <a:r>
            <a:rPr lang="en-US" dirty="0" smtClean="0"/>
            <a:t>CODAC Interfaces</a:t>
          </a:r>
          <a:endParaRPr lang="en-IE" dirty="0"/>
        </a:p>
      </dgm:t>
    </dgm:pt>
    <dgm:pt modelId="{D367B46F-0910-4E0A-8E36-8EF4C55D86FC}" type="parTrans" cxnId="{424183C5-E3F4-437B-B304-E238D52F5C0E}">
      <dgm:prSet/>
      <dgm:spPr/>
      <dgm:t>
        <a:bodyPr/>
        <a:lstStyle/>
        <a:p>
          <a:endParaRPr lang="en-IE"/>
        </a:p>
      </dgm:t>
    </dgm:pt>
    <dgm:pt modelId="{8B6788ED-E141-4DAF-BCA6-921F4E6A9BC6}" type="sibTrans" cxnId="{424183C5-E3F4-437B-B304-E238D52F5C0E}">
      <dgm:prSet/>
      <dgm:spPr/>
      <dgm:t>
        <a:bodyPr/>
        <a:lstStyle/>
        <a:p>
          <a:endParaRPr lang="en-IE"/>
        </a:p>
      </dgm:t>
    </dgm:pt>
    <dgm:pt modelId="{9AB8490F-C03F-4D42-BB59-D6167A845918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CODAC Interfaces</a:t>
          </a:r>
          <a:endParaRPr lang="en-IE" dirty="0"/>
        </a:p>
      </dgm:t>
    </dgm:pt>
    <dgm:pt modelId="{85F190BD-1EDC-4079-AFBD-299660EA7002}" type="parTrans" cxnId="{1687EC7F-27B1-40C0-9308-1D91B44026D6}">
      <dgm:prSet/>
      <dgm:spPr/>
      <dgm:t>
        <a:bodyPr/>
        <a:lstStyle/>
        <a:p>
          <a:endParaRPr lang="en-IE"/>
        </a:p>
      </dgm:t>
    </dgm:pt>
    <dgm:pt modelId="{E7FA0726-4B93-4C66-9AC0-DC4E69F3ECA8}" type="sibTrans" cxnId="{1687EC7F-27B1-40C0-9308-1D91B44026D6}">
      <dgm:prSet/>
      <dgm:spPr/>
      <dgm:t>
        <a:bodyPr/>
        <a:lstStyle/>
        <a:p>
          <a:endParaRPr lang="en-IE"/>
        </a:p>
      </dgm:t>
    </dgm:pt>
    <dgm:pt modelId="{EA2412A6-1005-4397-BD8E-037A08A741BD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Networks</a:t>
          </a:r>
          <a:endParaRPr lang="en-IE" dirty="0"/>
        </a:p>
      </dgm:t>
    </dgm:pt>
    <dgm:pt modelId="{01F81C8E-8D15-4322-8AD7-555A271A8E87}" type="parTrans" cxnId="{3D2C58EF-69C6-4548-A41B-E985DE5F0AB9}">
      <dgm:prSet/>
      <dgm:spPr/>
      <dgm:t>
        <a:bodyPr/>
        <a:lstStyle/>
        <a:p>
          <a:endParaRPr lang="en-IE"/>
        </a:p>
      </dgm:t>
    </dgm:pt>
    <dgm:pt modelId="{FC9DCDB4-B668-40FF-94AD-FA802664C27B}" type="sibTrans" cxnId="{3D2C58EF-69C6-4548-A41B-E985DE5F0AB9}">
      <dgm:prSet/>
      <dgm:spPr/>
      <dgm:t>
        <a:bodyPr/>
        <a:lstStyle/>
        <a:p>
          <a:endParaRPr lang="en-IE"/>
        </a:p>
      </dgm:t>
    </dgm:pt>
    <dgm:pt modelId="{240CC711-A3C4-497A-A541-A5AA4C1BB10D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Calculations</a:t>
          </a:r>
          <a:endParaRPr lang="en-IE" dirty="0"/>
        </a:p>
      </dgm:t>
    </dgm:pt>
    <dgm:pt modelId="{0302C2BC-2372-4A58-92CA-75DC88935A53}" type="parTrans" cxnId="{B08A18D9-0CCC-4761-A360-4B2266AEBD84}">
      <dgm:prSet/>
      <dgm:spPr/>
      <dgm:t>
        <a:bodyPr/>
        <a:lstStyle/>
        <a:p>
          <a:endParaRPr lang="en-IE"/>
        </a:p>
      </dgm:t>
    </dgm:pt>
    <dgm:pt modelId="{30C3CB34-95C3-4A9C-BCE0-5221C3C3BD85}" type="sibTrans" cxnId="{B08A18D9-0CCC-4761-A360-4B2266AEBD84}">
      <dgm:prSet/>
      <dgm:spPr/>
      <dgm:t>
        <a:bodyPr/>
        <a:lstStyle/>
        <a:p>
          <a:endParaRPr lang="en-IE"/>
        </a:p>
      </dgm:t>
    </dgm:pt>
    <dgm:pt modelId="{87644E61-AD95-4778-AE08-6415673B322D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Software</a:t>
          </a:r>
          <a:endParaRPr lang="en-IE" dirty="0"/>
        </a:p>
      </dgm:t>
    </dgm:pt>
    <dgm:pt modelId="{289486E7-D677-4F45-AD50-6ECEF65F1B30}" type="sibTrans" cxnId="{B694B27F-92C2-4978-A927-9FC0438D131D}">
      <dgm:prSet/>
      <dgm:spPr/>
      <dgm:t>
        <a:bodyPr/>
        <a:lstStyle/>
        <a:p>
          <a:endParaRPr lang="en-IE"/>
        </a:p>
      </dgm:t>
    </dgm:pt>
    <dgm:pt modelId="{D130A97D-FEC2-4908-B4C7-0F4D3C1B9846}" type="parTrans" cxnId="{B694B27F-92C2-4978-A927-9FC0438D131D}">
      <dgm:prSet/>
      <dgm:spPr/>
      <dgm:t>
        <a:bodyPr/>
        <a:lstStyle/>
        <a:p>
          <a:endParaRPr lang="en-IE"/>
        </a:p>
      </dgm:t>
    </dgm:pt>
    <dgm:pt modelId="{24FA07D5-3CA7-4BB8-AAB8-6D69461B844E}">
      <dgm:prSet phldrT="[Text]"/>
      <dgm:spPr/>
      <dgm:t>
        <a:bodyPr/>
        <a:lstStyle/>
        <a:p>
          <a:r>
            <a:rPr lang="en-US" dirty="0" smtClean="0"/>
            <a:t>Documentation</a:t>
          </a:r>
          <a:endParaRPr lang="en-IE" dirty="0"/>
        </a:p>
      </dgm:t>
    </dgm:pt>
    <dgm:pt modelId="{20FA7F71-A2A6-4E62-BD34-DBD7551CFB2A}" type="sibTrans" cxnId="{895F799F-8721-4A58-9337-192D4EA8DE71}">
      <dgm:prSet/>
      <dgm:spPr/>
      <dgm:t>
        <a:bodyPr/>
        <a:lstStyle/>
        <a:p>
          <a:endParaRPr lang="en-IE"/>
        </a:p>
      </dgm:t>
    </dgm:pt>
    <dgm:pt modelId="{2707F70D-02F0-44F4-B962-C70E31759355}" type="parTrans" cxnId="{895F799F-8721-4A58-9337-192D4EA8DE71}">
      <dgm:prSet/>
      <dgm:spPr/>
      <dgm:t>
        <a:bodyPr/>
        <a:lstStyle/>
        <a:p>
          <a:endParaRPr lang="en-IE"/>
        </a:p>
      </dgm:t>
    </dgm:pt>
    <dgm:pt modelId="{07B94C94-DF32-48FA-A7A4-7175C7CCFF3B}">
      <dgm:prSet phldrT="[Text]"/>
      <dgm:spPr/>
      <dgm:t>
        <a:bodyPr/>
        <a:lstStyle/>
        <a:p>
          <a:r>
            <a:rPr lang="en-US" dirty="0" smtClean="0"/>
            <a:t>Scientific</a:t>
          </a:r>
          <a:endParaRPr lang="en-IE" dirty="0"/>
        </a:p>
      </dgm:t>
    </dgm:pt>
    <dgm:pt modelId="{0CA67CD5-C65B-41FE-B2F9-6F98631DFC12}" type="parTrans" cxnId="{F89418E7-4F87-4474-ACCC-1AD0EF40BEF7}">
      <dgm:prSet/>
      <dgm:spPr/>
      <dgm:t>
        <a:bodyPr/>
        <a:lstStyle/>
        <a:p>
          <a:endParaRPr lang="en-IE"/>
        </a:p>
      </dgm:t>
    </dgm:pt>
    <dgm:pt modelId="{ECB91602-6AE2-4BF2-B862-03B09ACC056E}" type="sibTrans" cxnId="{F89418E7-4F87-4474-ACCC-1AD0EF40BEF7}">
      <dgm:prSet/>
      <dgm:spPr/>
      <dgm:t>
        <a:bodyPr/>
        <a:lstStyle/>
        <a:p>
          <a:endParaRPr lang="en-IE"/>
        </a:p>
      </dgm:t>
    </dgm:pt>
    <dgm:pt modelId="{CD701D36-F855-4ABC-BECE-6CEB94421539}">
      <dgm:prSet phldrT="[Text]"/>
      <dgm:spPr/>
      <dgm:t>
        <a:bodyPr/>
        <a:lstStyle/>
        <a:p>
          <a:r>
            <a:rPr lang="en-US" dirty="0" smtClean="0"/>
            <a:t>Custom hardware</a:t>
          </a:r>
          <a:endParaRPr lang="en-IE" dirty="0"/>
        </a:p>
      </dgm:t>
    </dgm:pt>
    <dgm:pt modelId="{92702755-0836-4CB8-A255-CF857940609D}" type="parTrans" cxnId="{A65BC445-56E3-47B2-BFC2-6B56683E34A2}">
      <dgm:prSet/>
      <dgm:spPr/>
      <dgm:t>
        <a:bodyPr/>
        <a:lstStyle/>
        <a:p>
          <a:endParaRPr lang="en-IE"/>
        </a:p>
      </dgm:t>
    </dgm:pt>
    <dgm:pt modelId="{AFB9B2CF-F915-4504-ADD0-EC90791F998B}" type="sibTrans" cxnId="{A65BC445-56E3-47B2-BFC2-6B56683E34A2}">
      <dgm:prSet/>
      <dgm:spPr/>
      <dgm:t>
        <a:bodyPr/>
        <a:lstStyle/>
        <a:p>
          <a:endParaRPr lang="en-IE"/>
        </a:p>
      </dgm:t>
    </dgm:pt>
    <dgm:pt modelId="{F525030C-BFC6-464B-B786-612DB6363AD1}">
      <dgm:prSet phldrT="[Text]"/>
      <dgm:spPr/>
      <dgm:t>
        <a:bodyPr/>
        <a:lstStyle/>
        <a:p>
          <a:r>
            <a:rPr lang="en-US" dirty="0" smtClean="0"/>
            <a:t>Custom hardware</a:t>
          </a:r>
          <a:endParaRPr lang="en-IE" dirty="0"/>
        </a:p>
      </dgm:t>
    </dgm:pt>
    <dgm:pt modelId="{2BF1DCAA-F6C7-4CEB-A59E-F79D8A99BA85}" type="parTrans" cxnId="{FB1413DE-61D3-4A40-8436-4304CAE37ACD}">
      <dgm:prSet/>
      <dgm:spPr/>
      <dgm:t>
        <a:bodyPr/>
        <a:lstStyle/>
        <a:p>
          <a:endParaRPr lang="en-IE"/>
        </a:p>
      </dgm:t>
    </dgm:pt>
    <dgm:pt modelId="{3AE4FCDF-9A9C-4ACE-80CB-F9B887106D4F}" type="sibTrans" cxnId="{FB1413DE-61D3-4A40-8436-4304CAE37ACD}">
      <dgm:prSet/>
      <dgm:spPr/>
      <dgm:t>
        <a:bodyPr/>
        <a:lstStyle/>
        <a:p>
          <a:endParaRPr lang="en-IE"/>
        </a:p>
      </dgm:t>
    </dgm:pt>
    <dgm:pt modelId="{8626D332-DC96-4962-BC23-A2BE689F711C}" type="pres">
      <dgm:prSet presAssocID="{84B2FD93-DFC7-4BC6-98C8-E018E054471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63F5ADE3-32B9-4A8C-A1F3-B5D00A59D190}" type="pres">
      <dgm:prSet presAssocID="{7274EE47-4BB6-445A-87E3-9DC69ABE7254}" presName="root1" presStyleCnt="0"/>
      <dgm:spPr/>
      <dgm:t>
        <a:bodyPr/>
        <a:lstStyle/>
        <a:p>
          <a:endParaRPr lang="en-IE"/>
        </a:p>
      </dgm:t>
    </dgm:pt>
    <dgm:pt modelId="{FFF22BD4-3035-47FF-B5CA-70D256946838}" type="pres">
      <dgm:prSet presAssocID="{7274EE47-4BB6-445A-87E3-9DC69ABE725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340D5044-1DDE-433A-9532-EA7F85481BE9}" type="pres">
      <dgm:prSet presAssocID="{7274EE47-4BB6-445A-87E3-9DC69ABE7254}" presName="level2hierChild" presStyleCnt="0"/>
      <dgm:spPr/>
      <dgm:t>
        <a:bodyPr/>
        <a:lstStyle/>
        <a:p>
          <a:endParaRPr lang="en-IE"/>
        </a:p>
      </dgm:t>
    </dgm:pt>
    <dgm:pt modelId="{A95CC77B-2B0A-424F-AB41-581EC7DBF45E}" type="pres">
      <dgm:prSet presAssocID="{4CA1DB25-EF94-4597-816B-18B45AE10198}" presName="conn2-1" presStyleLbl="parChTrans1D2" presStyleIdx="0" presStyleCnt="2"/>
      <dgm:spPr/>
      <dgm:t>
        <a:bodyPr/>
        <a:lstStyle/>
        <a:p>
          <a:endParaRPr lang="en-IE"/>
        </a:p>
      </dgm:t>
    </dgm:pt>
    <dgm:pt modelId="{27DC987B-E0C7-4130-B995-A28F8ECEC594}" type="pres">
      <dgm:prSet presAssocID="{4CA1DB25-EF94-4597-816B-18B45AE10198}" presName="connTx" presStyleLbl="parChTrans1D2" presStyleIdx="0" presStyleCnt="2"/>
      <dgm:spPr/>
      <dgm:t>
        <a:bodyPr/>
        <a:lstStyle/>
        <a:p>
          <a:endParaRPr lang="en-IE"/>
        </a:p>
      </dgm:t>
    </dgm:pt>
    <dgm:pt modelId="{6462AD45-354A-4D9D-B591-2C94FA2FB5FE}" type="pres">
      <dgm:prSet presAssocID="{A7E957BC-4FF5-4859-834F-748A310F3614}" presName="root2" presStyleCnt="0"/>
      <dgm:spPr/>
      <dgm:t>
        <a:bodyPr/>
        <a:lstStyle/>
        <a:p>
          <a:endParaRPr lang="en-IE"/>
        </a:p>
      </dgm:t>
    </dgm:pt>
    <dgm:pt modelId="{9577B5A9-F879-42E2-ABDD-CF1187DEDAAD}" type="pres">
      <dgm:prSet presAssocID="{A7E957BC-4FF5-4859-834F-748A310F3614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DE03BA79-1338-405E-96B3-5859A42CDB85}" type="pres">
      <dgm:prSet presAssocID="{A7E957BC-4FF5-4859-834F-748A310F3614}" presName="level3hierChild" presStyleCnt="0"/>
      <dgm:spPr/>
      <dgm:t>
        <a:bodyPr/>
        <a:lstStyle/>
        <a:p>
          <a:endParaRPr lang="en-IE"/>
        </a:p>
      </dgm:t>
    </dgm:pt>
    <dgm:pt modelId="{73E32510-025A-4D0E-9DC4-72B377BC42C1}" type="pres">
      <dgm:prSet presAssocID="{D367B46F-0910-4E0A-8E36-8EF4C55D86FC}" presName="conn2-1" presStyleLbl="parChTrans1D3" presStyleIdx="0" presStyleCnt="7"/>
      <dgm:spPr/>
      <dgm:t>
        <a:bodyPr/>
        <a:lstStyle/>
        <a:p>
          <a:endParaRPr lang="en-IE"/>
        </a:p>
      </dgm:t>
    </dgm:pt>
    <dgm:pt modelId="{00702682-5ED3-46DA-8957-410B8AD5F5F4}" type="pres">
      <dgm:prSet presAssocID="{D367B46F-0910-4E0A-8E36-8EF4C55D86FC}" presName="connTx" presStyleLbl="parChTrans1D3" presStyleIdx="0" presStyleCnt="7"/>
      <dgm:spPr/>
      <dgm:t>
        <a:bodyPr/>
        <a:lstStyle/>
        <a:p>
          <a:endParaRPr lang="en-IE"/>
        </a:p>
      </dgm:t>
    </dgm:pt>
    <dgm:pt modelId="{EDEA314B-0495-4EF7-B918-C22A2B3D28A4}" type="pres">
      <dgm:prSet presAssocID="{C82B016F-AEB0-438D-AFCA-605F95366E39}" presName="root2" presStyleCnt="0"/>
      <dgm:spPr/>
    </dgm:pt>
    <dgm:pt modelId="{2D6E43D0-C634-48FF-AEAC-39F7D500CCF2}" type="pres">
      <dgm:prSet presAssocID="{C82B016F-AEB0-438D-AFCA-605F95366E39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8323E991-5926-4FEA-AB57-55D5A53CFD1F}" type="pres">
      <dgm:prSet presAssocID="{C82B016F-AEB0-438D-AFCA-605F95366E39}" presName="level3hierChild" presStyleCnt="0"/>
      <dgm:spPr/>
    </dgm:pt>
    <dgm:pt modelId="{9DE07377-76E5-4589-B205-09248CA4D664}" type="pres">
      <dgm:prSet presAssocID="{79FAF7D5-FBAE-4290-8DD1-B1DE05C7D872}" presName="conn2-1" presStyleLbl="parChTrans1D3" presStyleIdx="1" presStyleCnt="7"/>
      <dgm:spPr/>
      <dgm:t>
        <a:bodyPr/>
        <a:lstStyle/>
        <a:p>
          <a:endParaRPr lang="en-IE"/>
        </a:p>
      </dgm:t>
    </dgm:pt>
    <dgm:pt modelId="{F0A1A90C-2713-42DC-B1F0-CCEDA07ECF24}" type="pres">
      <dgm:prSet presAssocID="{79FAF7D5-FBAE-4290-8DD1-B1DE05C7D872}" presName="connTx" presStyleLbl="parChTrans1D3" presStyleIdx="1" presStyleCnt="7"/>
      <dgm:spPr/>
      <dgm:t>
        <a:bodyPr/>
        <a:lstStyle/>
        <a:p>
          <a:endParaRPr lang="en-IE"/>
        </a:p>
      </dgm:t>
    </dgm:pt>
    <dgm:pt modelId="{444A48FC-6585-43D5-B9DD-C5AE307404FC}" type="pres">
      <dgm:prSet presAssocID="{C382E5D1-5B52-4B88-BD90-98C07E016248}" presName="root2" presStyleCnt="0"/>
      <dgm:spPr/>
      <dgm:t>
        <a:bodyPr/>
        <a:lstStyle/>
        <a:p>
          <a:endParaRPr lang="en-IE"/>
        </a:p>
      </dgm:t>
    </dgm:pt>
    <dgm:pt modelId="{2E10FA92-9474-4519-9933-7F2AF18E1EF1}" type="pres">
      <dgm:prSet presAssocID="{C382E5D1-5B52-4B88-BD90-98C07E016248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FDCCAD66-5E1B-4871-9FE8-A046FCFA68FE}" type="pres">
      <dgm:prSet presAssocID="{C382E5D1-5B52-4B88-BD90-98C07E016248}" presName="level3hierChild" presStyleCnt="0"/>
      <dgm:spPr/>
      <dgm:t>
        <a:bodyPr/>
        <a:lstStyle/>
        <a:p>
          <a:endParaRPr lang="en-IE"/>
        </a:p>
      </dgm:t>
    </dgm:pt>
    <dgm:pt modelId="{2D1F39F6-17B2-41F4-979F-C87B5D4F6A80}" type="pres">
      <dgm:prSet presAssocID="{92702755-0836-4CB8-A255-CF857940609D}" presName="conn2-1" presStyleLbl="parChTrans1D3" presStyleIdx="2" presStyleCnt="7"/>
      <dgm:spPr/>
      <dgm:t>
        <a:bodyPr/>
        <a:lstStyle/>
        <a:p>
          <a:endParaRPr lang="en-IE"/>
        </a:p>
      </dgm:t>
    </dgm:pt>
    <dgm:pt modelId="{D319142C-DB4A-4501-A5D5-9B289B8E481A}" type="pres">
      <dgm:prSet presAssocID="{92702755-0836-4CB8-A255-CF857940609D}" presName="connTx" presStyleLbl="parChTrans1D3" presStyleIdx="2" presStyleCnt="7"/>
      <dgm:spPr/>
      <dgm:t>
        <a:bodyPr/>
        <a:lstStyle/>
        <a:p>
          <a:endParaRPr lang="en-IE"/>
        </a:p>
      </dgm:t>
    </dgm:pt>
    <dgm:pt modelId="{CCF32664-7554-4164-A192-59401BBECBF2}" type="pres">
      <dgm:prSet presAssocID="{CD701D36-F855-4ABC-BECE-6CEB94421539}" presName="root2" presStyleCnt="0"/>
      <dgm:spPr/>
    </dgm:pt>
    <dgm:pt modelId="{28E019A1-EB55-429B-8F17-15A917EE449C}" type="pres">
      <dgm:prSet presAssocID="{CD701D36-F855-4ABC-BECE-6CEB94421539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432962D7-3AF2-4D28-9C57-72909A349F21}" type="pres">
      <dgm:prSet presAssocID="{CD701D36-F855-4ABC-BECE-6CEB94421539}" presName="level3hierChild" presStyleCnt="0"/>
      <dgm:spPr/>
    </dgm:pt>
    <dgm:pt modelId="{859E9F0E-6656-48C6-9670-DC3317D5758E}" type="pres">
      <dgm:prSet presAssocID="{83C223BB-10CF-4120-A427-185C03ECAE90}" presName="conn2-1" presStyleLbl="parChTrans1D2" presStyleIdx="1" presStyleCnt="2"/>
      <dgm:spPr/>
      <dgm:t>
        <a:bodyPr/>
        <a:lstStyle/>
        <a:p>
          <a:endParaRPr lang="en-IE"/>
        </a:p>
      </dgm:t>
    </dgm:pt>
    <dgm:pt modelId="{7C1D9A07-352C-434A-A020-A9F9FF3EEA9B}" type="pres">
      <dgm:prSet presAssocID="{83C223BB-10CF-4120-A427-185C03ECAE90}" presName="connTx" presStyleLbl="parChTrans1D2" presStyleIdx="1" presStyleCnt="2"/>
      <dgm:spPr/>
      <dgm:t>
        <a:bodyPr/>
        <a:lstStyle/>
        <a:p>
          <a:endParaRPr lang="en-IE"/>
        </a:p>
      </dgm:t>
    </dgm:pt>
    <dgm:pt modelId="{E4A20509-A00C-40FF-8EF1-3E23D867CB21}" type="pres">
      <dgm:prSet presAssocID="{32E8DEBD-677B-49E3-AAD1-6EDBB0E132F1}" presName="root2" presStyleCnt="0"/>
      <dgm:spPr/>
      <dgm:t>
        <a:bodyPr/>
        <a:lstStyle/>
        <a:p>
          <a:endParaRPr lang="en-IE"/>
        </a:p>
      </dgm:t>
    </dgm:pt>
    <dgm:pt modelId="{447D8F63-28CE-4DCD-97BB-1E353F295626}" type="pres">
      <dgm:prSet presAssocID="{32E8DEBD-677B-49E3-AAD1-6EDBB0E132F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43CD9E09-C311-4CC5-94E8-88BC1055DFE8}" type="pres">
      <dgm:prSet presAssocID="{32E8DEBD-677B-49E3-AAD1-6EDBB0E132F1}" presName="level3hierChild" presStyleCnt="0"/>
      <dgm:spPr/>
      <dgm:t>
        <a:bodyPr/>
        <a:lstStyle/>
        <a:p>
          <a:endParaRPr lang="en-IE"/>
        </a:p>
      </dgm:t>
    </dgm:pt>
    <dgm:pt modelId="{1E202547-662E-4FA4-B5C4-41D33E9788F3}" type="pres">
      <dgm:prSet presAssocID="{2707F70D-02F0-44F4-B962-C70E31759355}" presName="conn2-1" presStyleLbl="parChTrans1D3" presStyleIdx="3" presStyleCnt="7"/>
      <dgm:spPr/>
      <dgm:t>
        <a:bodyPr/>
        <a:lstStyle/>
        <a:p>
          <a:endParaRPr lang="en-IE"/>
        </a:p>
      </dgm:t>
    </dgm:pt>
    <dgm:pt modelId="{418B8AC3-5B1A-4E42-85E4-6A2F23ADCBCC}" type="pres">
      <dgm:prSet presAssocID="{2707F70D-02F0-44F4-B962-C70E31759355}" presName="connTx" presStyleLbl="parChTrans1D3" presStyleIdx="3" presStyleCnt="7"/>
      <dgm:spPr/>
      <dgm:t>
        <a:bodyPr/>
        <a:lstStyle/>
        <a:p>
          <a:endParaRPr lang="en-IE"/>
        </a:p>
      </dgm:t>
    </dgm:pt>
    <dgm:pt modelId="{7A122015-E780-4DB7-87D3-DC9F67BBA5B6}" type="pres">
      <dgm:prSet presAssocID="{24FA07D5-3CA7-4BB8-AAB8-6D69461B844E}" presName="root2" presStyleCnt="0"/>
      <dgm:spPr/>
    </dgm:pt>
    <dgm:pt modelId="{AA9502FB-AD93-4088-87B7-5E812D9C543A}" type="pres">
      <dgm:prSet presAssocID="{24FA07D5-3CA7-4BB8-AAB8-6D69461B844E}" presName="LevelTwoTextNod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97AEF39A-7AF9-47F7-8AB0-05645C89A6B1}" type="pres">
      <dgm:prSet presAssocID="{24FA07D5-3CA7-4BB8-AAB8-6D69461B844E}" presName="level3hierChild" presStyleCnt="0"/>
      <dgm:spPr/>
    </dgm:pt>
    <dgm:pt modelId="{7BBE5E31-9B86-4C5C-9AAF-E45E5F201617}" type="pres">
      <dgm:prSet presAssocID="{C0F2D9F9-917E-43C6-B276-C0A8916878C1}" presName="conn2-1" presStyleLbl="parChTrans1D4" presStyleIdx="0" presStyleCnt="7"/>
      <dgm:spPr/>
      <dgm:t>
        <a:bodyPr/>
        <a:lstStyle/>
        <a:p>
          <a:endParaRPr lang="en-IE"/>
        </a:p>
      </dgm:t>
    </dgm:pt>
    <dgm:pt modelId="{47681DB0-24E7-4AF4-B256-7F813281EA9F}" type="pres">
      <dgm:prSet presAssocID="{C0F2D9F9-917E-43C6-B276-C0A8916878C1}" presName="connTx" presStyleLbl="parChTrans1D4" presStyleIdx="0" presStyleCnt="7"/>
      <dgm:spPr/>
      <dgm:t>
        <a:bodyPr/>
        <a:lstStyle/>
        <a:p>
          <a:endParaRPr lang="en-IE"/>
        </a:p>
      </dgm:t>
    </dgm:pt>
    <dgm:pt modelId="{341EB5D5-9FA7-40EB-A2B7-5913240D0B2D}" type="pres">
      <dgm:prSet presAssocID="{E3451F88-384A-491E-8525-5440705ABB08}" presName="root2" presStyleCnt="0"/>
      <dgm:spPr/>
      <dgm:t>
        <a:bodyPr/>
        <a:lstStyle/>
        <a:p>
          <a:endParaRPr lang="en-IE"/>
        </a:p>
      </dgm:t>
    </dgm:pt>
    <dgm:pt modelId="{03B0F26B-535D-48EC-99FB-FFB5E4E4D8DE}" type="pres">
      <dgm:prSet presAssocID="{E3451F88-384A-491E-8525-5440705ABB08}" presName="LevelTwoTextNode" presStyleLbl="node4" presStyleIdx="0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0A180A3F-5E23-4007-9DBC-F8E3DB22474E}" type="pres">
      <dgm:prSet presAssocID="{E3451F88-384A-491E-8525-5440705ABB08}" presName="level3hierChild" presStyleCnt="0"/>
      <dgm:spPr/>
      <dgm:t>
        <a:bodyPr/>
        <a:lstStyle/>
        <a:p>
          <a:endParaRPr lang="en-IE"/>
        </a:p>
      </dgm:t>
    </dgm:pt>
    <dgm:pt modelId="{8F43AA1E-073E-426D-A192-17ED9AD2F8A8}" type="pres">
      <dgm:prSet presAssocID="{2BF1DCAA-F6C7-4CEB-A59E-F79D8A99BA85}" presName="conn2-1" presStyleLbl="parChTrans1D3" presStyleIdx="4" presStyleCnt="7"/>
      <dgm:spPr/>
      <dgm:t>
        <a:bodyPr/>
        <a:lstStyle/>
        <a:p>
          <a:endParaRPr lang="en-IE"/>
        </a:p>
      </dgm:t>
    </dgm:pt>
    <dgm:pt modelId="{AA6BD6F3-CDE9-4EB8-BB13-A29AD32F705D}" type="pres">
      <dgm:prSet presAssocID="{2BF1DCAA-F6C7-4CEB-A59E-F79D8A99BA85}" presName="connTx" presStyleLbl="parChTrans1D3" presStyleIdx="4" presStyleCnt="7"/>
      <dgm:spPr/>
      <dgm:t>
        <a:bodyPr/>
        <a:lstStyle/>
        <a:p>
          <a:endParaRPr lang="en-IE"/>
        </a:p>
      </dgm:t>
    </dgm:pt>
    <dgm:pt modelId="{D1F0DC85-CACA-4392-97F0-4CDD00E48E7B}" type="pres">
      <dgm:prSet presAssocID="{F525030C-BFC6-464B-B786-612DB6363AD1}" presName="root2" presStyleCnt="0"/>
      <dgm:spPr/>
    </dgm:pt>
    <dgm:pt modelId="{B1B6C070-B116-4E3D-8152-108E8DE2E0FA}" type="pres">
      <dgm:prSet presAssocID="{F525030C-BFC6-464B-B786-612DB6363AD1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6E615B7C-BE70-483A-A1A8-EFCA4A6D78D9}" type="pres">
      <dgm:prSet presAssocID="{F525030C-BFC6-464B-B786-612DB6363AD1}" presName="level3hierChild" presStyleCnt="0"/>
      <dgm:spPr/>
    </dgm:pt>
    <dgm:pt modelId="{F1E239F8-74FB-4D09-A0C8-D18609E431C4}" type="pres">
      <dgm:prSet presAssocID="{D130A97D-FEC2-4908-B4C7-0F4D3C1B9846}" presName="conn2-1" presStyleLbl="parChTrans1D3" presStyleIdx="5" presStyleCnt="7"/>
      <dgm:spPr/>
      <dgm:t>
        <a:bodyPr/>
        <a:lstStyle/>
        <a:p>
          <a:endParaRPr lang="en-IE"/>
        </a:p>
      </dgm:t>
    </dgm:pt>
    <dgm:pt modelId="{93BD0923-B471-49F7-90B7-E64818936498}" type="pres">
      <dgm:prSet presAssocID="{D130A97D-FEC2-4908-B4C7-0F4D3C1B9846}" presName="connTx" presStyleLbl="parChTrans1D3" presStyleIdx="5" presStyleCnt="7"/>
      <dgm:spPr/>
      <dgm:t>
        <a:bodyPr/>
        <a:lstStyle/>
        <a:p>
          <a:endParaRPr lang="en-IE"/>
        </a:p>
      </dgm:t>
    </dgm:pt>
    <dgm:pt modelId="{3B6F462A-ADF4-4505-BF9D-B0B3ED92CF94}" type="pres">
      <dgm:prSet presAssocID="{87644E61-AD95-4778-AE08-6415673B322D}" presName="root2" presStyleCnt="0"/>
      <dgm:spPr/>
    </dgm:pt>
    <dgm:pt modelId="{8F1DBFB2-6A5B-41F4-A1FC-DEB83E5B81CA}" type="pres">
      <dgm:prSet presAssocID="{87644E61-AD95-4778-AE08-6415673B322D}" presName="LevelTwoTextNod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A7A4892E-45D5-4CE1-887B-5142E6814B6B}" type="pres">
      <dgm:prSet presAssocID="{87644E61-AD95-4778-AE08-6415673B322D}" presName="level3hierChild" presStyleCnt="0"/>
      <dgm:spPr/>
    </dgm:pt>
    <dgm:pt modelId="{368563E7-ED82-4AED-A200-8DE72E1DF7EE}" type="pres">
      <dgm:prSet presAssocID="{0CA67CD5-C65B-41FE-B2F9-6F98631DFC12}" presName="conn2-1" presStyleLbl="parChTrans1D4" presStyleIdx="1" presStyleCnt="7"/>
      <dgm:spPr/>
      <dgm:t>
        <a:bodyPr/>
        <a:lstStyle/>
        <a:p>
          <a:endParaRPr lang="en-IE"/>
        </a:p>
      </dgm:t>
    </dgm:pt>
    <dgm:pt modelId="{3BEF83B2-7E15-40E8-BA0E-5D1C57FA79F1}" type="pres">
      <dgm:prSet presAssocID="{0CA67CD5-C65B-41FE-B2F9-6F98631DFC12}" presName="connTx" presStyleLbl="parChTrans1D4" presStyleIdx="1" presStyleCnt="7"/>
      <dgm:spPr/>
      <dgm:t>
        <a:bodyPr/>
        <a:lstStyle/>
        <a:p>
          <a:endParaRPr lang="en-IE"/>
        </a:p>
      </dgm:t>
    </dgm:pt>
    <dgm:pt modelId="{44C13C2C-9D9B-4AE4-BDB4-070B734C9BA0}" type="pres">
      <dgm:prSet presAssocID="{07B94C94-DF32-48FA-A7A4-7175C7CCFF3B}" presName="root2" presStyleCnt="0"/>
      <dgm:spPr/>
    </dgm:pt>
    <dgm:pt modelId="{3C3ED14C-F2D8-4B9B-B69D-38C55F0BB17C}" type="pres">
      <dgm:prSet presAssocID="{07B94C94-DF32-48FA-A7A4-7175C7CCFF3B}" presName="LevelTwoTextNode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F50B7D4C-122F-4398-BE1B-4096EC3981AF}" type="pres">
      <dgm:prSet presAssocID="{07B94C94-DF32-48FA-A7A4-7175C7CCFF3B}" presName="level3hierChild" presStyleCnt="0"/>
      <dgm:spPr/>
    </dgm:pt>
    <dgm:pt modelId="{8B5A8C02-203B-4C04-84E0-B6BFFA51C11C}" type="pres">
      <dgm:prSet presAssocID="{87AD500D-C1AC-4260-9578-F5C43C3A8EB2}" presName="conn2-1" presStyleLbl="parChTrans1D4" presStyleIdx="2" presStyleCnt="7"/>
      <dgm:spPr/>
      <dgm:t>
        <a:bodyPr/>
        <a:lstStyle/>
        <a:p>
          <a:endParaRPr lang="en-IE"/>
        </a:p>
      </dgm:t>
    </dgm:pt>
    <dgm:pt modelId="{AEAC6FE4-AAB7-4910-BD3E-07BF852DD379}" type="pres">
      <dgm:prSet presAssocID="{87AD500D-C1AC-4260-9578-F5C43C3A8EB2}" presName="connTx" presStyleLbl="parChTrans1D4" presStyleIdx="2" presStyleCnt="7"/>
      <dgm:spPr/>
      <dgm:t>
        <a:bodyPr/>
        <a:lstStyle/>
        <a:p>
          <a:endParaRPr lang="en-IE"/>
        </a:p>
      </dgm:t>
    </dgm:pt>
    <dgm:pt modelId="{1375CB00-5FCC-4E1B-939A-9B5E220ED7F9}" type="pres">
      <dgm:prSet presAssocID="{891125D2-BB33-4C9B-8D8E-F8568098591E}" presName="root2" presStyleCnt="0"/>
      <dgm:spPr/>
    </dgm:pt>
    <dgm:pt modelId="{F281BECF-11F9-44EA-83F1-CA48AE172E24}" type="pres">
      <dgm:prSet presAssocID="{891125D2-BB33-4C9B-8D8E-F8568098591E}" presName="LevelTwoTextNode" presStyleLbl="node4" presStyleIdx="2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7A93BE4E-F154-4990-99EE-6F3E27503EE1}" type="pres">
      <dgm:prSet presAssocID="{891125D2-BB33-4C9B-8D8E-F8568098591E}" presName="level3hierChild" presStyleCnt="0"/>
      <dgm:spPr/>
    </dgm:pt>
    <dgm:pt modelId="{27E5C011-DF8B-4C7D-ABDE-B41A9353B7C3}" type="pres">
      <dgm:prSet presAssocID="{01F81C8E-8D15-4322-8AD7-555A271A8E87}" presName="conn2-1" presStyleLbl="parChTrans1D4" presStyleIdx="3" presStyleCnt="7"/>
      <dgm:spPr/>
      <dgm:t>
        <a:bodyPr/>
        <a:lstStyle/>
        <a:p>
          <a:endParaRPr lang="en-IE"/>
        </a:p>
      </dgm:t>
    </dgm:pt>
    <dgm:pt modelId="{4BB8A56A-2A86-4CDF-AE32-431DCA844FF2}" type="pres">
      <dgm:prSet presAssocID="{01F81C8E-8D15-4322-8AD7-555A271A8E87}" presName="connTx" presStyleLbl="parChTrans1D4" presStyleIdx="3" presStyleCnt="7"/>
      <dgm:spPr/>
      <dgm:t>
        <a:bodyPr/>
        <a:lstStyle/>
        <a:p>
          <a:endParaRPr lang="en-IE"/>
        </a:p>
      </dgm:t>
    </dgm:pt>
    <dgm:pt modelId="{F3E42021-968B-4477-A328-265CD1005651}" type="pres">
      <dgm:prSet presAssocID="{EA2412A6-1005-4397-BD8E-037A08A741BD}" presName="root2" presStyleCnt="0"/>
      <dgm:spPr/>
    </dgm:pt>
    <dgm:pt modelId="{2C1A21CE-B78D-4DDF-A397-5DE679367069}" type="pres">
      <dgm:prSet presAssocID="{EA2412A6-1005-4397-BD8E-037A08A741BD}" presName="LevelTwoTextNode" presStyleLbl="node4" presStyleIdx="3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B4F1FDCC-BB97-4787-A684-3C75DACF7A30}" type="pres">
      <dgm:prSet presAssocID="{EA2412A6-1005-4397-BD8E-037A08A741BD}" presName="level3hierChild" presStyleCnt="0"/>
      <dgm:spPr/>
    </dgm:pt>
    <dgm:pt modelId="{C40F3031-7722-40B9-9E2C-5F16D714B665}" type="pres">
      <dgm:prSet presAssocID="{0302C2BC-2372-4A58-92CA-75DC88935A53}" presName="conn2-1" presStyleLbl="parChTrans1D4" presStyleIdx="4" presStyleCnt="7"/>
      <dgm:spPr/>
      <dgm:t>
        <a:bodyPr/>
        <a:lstStyle/>
        <a:p>
          <a:endParaRPr lang="en-IE"/>
        </a:p>
      </dgm:t>
    </dgm:pt>
    <dgm:pt modelId="{8D17E6E5-BE90-4E8A-A08D-B0D751A447D4}" type="pres">
      <dgm:prSet presAssocID="{0302C2BC-2372-4A58-92CA-75DC88935A53}" presName="connTx" presStyleLbl="parChTrans1D4" presStyleIdx="4" presStyleCnt="7"/>
      <dgm:spPr/>
      <dgm:t>
        <a:bodyPr/>
        <a:lstStyle/>
        <a:p>
          <a:endParaRPr lang="en-IE"/>
        </a:p>
      </dgm:t>
    </dgm:pt>
    <dgm:pt modelId="{404B116B-571B-425A-ACC8-5C08F80A29CD}" type="pres">
      <dgm:prSet presAssocID="{240CC711-A3C4-497A-A541-A5AA4C1BB10D}" presName="root2" presStyleCnt="0"/>
      <dgm:spPr/>
    </dgm:pt>
    <dgm:pt modelId="{C2B4D78F-0D04-4D26-8366-A78D618DFBE6}" type="pres">
      <dgm:prSet presAssocID="{240CC711-A3C4-497A-A541-A5AA4C1BB10D}" presName="LevelTwoTextNode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A1E2124C-0F13-465C-ABE1-5D25B6F6962F}" type="pres">
      <dgm:prSet presAssocID="{240CC711-A3C4-497A-A541-A5AA4C1BB10D}" presName="level3hierChild" presStyleCnt="0"/>
      <dgm:spPr/>
    </dgm:pt>
    <dgm:pt modelId="{27343E1D-D7C1-4E8F-BCAC-C11F30D7A0D7}" type="pres">
      <dgm:prSet presAssocID="{00809731-798E-494E-A325-8249B0A0F08E}" presName="conn2-1" presStyleLbl="parChTrans1D4" presStyleIdx="5" presStyleCnt="7"/>
      <dgm:spPr/>
      <dgm:t>
        <a:bodyPr/>
        <a:lstStyle/>
        <a:p>
          <a:endParaRPr lang="en-IE"/>
        </a:p>
      </dgm:t>
    </dgm:pt>
    <dgm:pt modelId="{7883D22C-4391-4D25-BADA-2CD6C2295F96}" type="pres">
      <dgm:prSet presAssocID="{00809731-798E-494E-A325-8249B0A0F08E}" presName="connTx" presStyleLbl="parChTrans1D4" presStyleIdx="5" presStyleCnt="7"/>
      <dgm:spPr/>
      <dgm:t>
        <a:bodyPr/>
        <a:lstStyle/>
        <a:p>
          <a:endParaRPr lang="en-IE"/>
        </a:p>
      </dgm:t>
    </dgm:pt>
    <dgm:pt modelId="{8BA21D32-7162-47A4-9EF3-A10312528116}" type="pres">
      <dgm:prSet presAssocID="{B7A704AA-4E70-40DB-999F-99AA1CF25D39}" presName="root2" presStyleCnt="0"/>
      <dgm:spPr/>
    </dgm:pt>
    <dgm:pt modelId="{7C493AB3-6114-495C-95B1-AEEE496E5848}" type="pres">
      <dgm:prSet presAssocID="{B7A704AA-4E70-40DB-999F-99AA1CF25D39}" presName="LevelTwoTextNode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71481C00-2F3E-4485-A7E2-4BD93639549F}" type="pres">
      <dgm:prSet presAssocID="{B7A704AA-4E70-40DB-999F-99AA1CF25D39}" presName="level3hierChild" presStyleCnt="0"/>
      <dgm:spPr/>
    </dgm:pt>
    <dgm:pt modelId="{F7B849FE-E96F-42A2-9912-5F8C13506BA2}" type="pres">
      <dgm:prSet presAssocID="{85F190BD-1EDC-4079-AFBD-299660EA7002}" presName="conn2-1" presStyleLbl="parChTrans1D4" presStyleIdx="6" presStyleCnt="7"/>
      <dgm:spPr/>
      <dgm:t>
        <a:bodyPr/>
        <a:lstStyle/>
        <a:p>
          <a:endParaRPr lang="en-IE"/>
        </a:p>
      </dgm:t>
    </dgm:pt>
    <dgm:pt modelId="{3986D5B9-77A4-4170-9F98-19FAD47CA6E6}" type="pres">
      <dgm:prSet presAssocID="{85F190BD-1EDC-4079-AFBD-299660EA7002}" presName="connTx" presStyleLbl="parChTrans1D4" presStyleIdx="6" presStyleCnt="7"/>
      <dgm:spPr/>
      <dgm:t>
        <a:bodyPr/>
        <a:lstStyle/>
        <a:p>
          <a:endParaRPr lang="en-IE"/>
        </a:p>
      </dgm:t>
    </dgm:pt>
    <dgm:pt modelId="{616F1BAA-FABD-472A-969A-0D2CF4957E73}" type="pres">
      <dgm:prSet presAssocID="{9AB8490F-C03F-4D42-BB59-D6167A845918}" presName="root2" presStyleCnt="0"/>
      <dgm:spPr/>
    </dgm:pt>
    <dgm:pt modelId="{9575F7FC-4EF9-4DA6-A3D9-3FDF9707BF52}" type="pres">
      <dgm:prSet presAssocID="{9AB8490F-C03F-4D42-BB59-D6167A845918}" presName="LevelTwoTextNode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B303AF09-5523-45B0-9F87-326A9622656A}" type="pres">
      <dgm:prSet presAssocID="{9AB8490F-C03F-4D42-BB59-D6167A845918}" presName="level3hierChild" presStyleCnt="0"/>
      <dgm:spPr/>
    </dgm:pt>
    <dgm:pt modelId="{5AC04F0E-9382-4E4C-AE67-149B2C42DADF}" type="pres">
      <dgm:prSet presAssocID="{53A3AEA3-8B18-435B-8FE6-0918DBAA8219}" presName="conn2-1" presStyleLbl="parChTrans1D3" presStyleIdx="6" presStyleCnt="7"/>
      <dgm:spPr/>
      <dgm:t>
        <a:bodyPr/>
        <a:lstStyle/>
        <a:p>
          <a:endParaRPr lang="en-IE"/>
        </a:p>
      </dgm:t>
    </dgm:pt>
    <dgm:pt modelId="{99892BDF-7218-4BE7-8E4F-789C343B9C31}" type="pres">
      <dgm:prSet presAssocID="{53A3AEA3-8B18-435B-8FE6-0918DBAA8219}" presName="connTx" presStyleLbl="parChTrans1D3" presStyleIdx="6" presStyleCnt="7"/>
      <dgm:spPr/>
      <dgm:t>
        <a:bodyPr/>
        <a:lstStyle/>
        <a:p>
          <a:endParaRPr lang="en-IE"/>
        </a:p>
      </dgm:t>
    </dgm:pt>
    <dgm:pt modelId="{C3DDADF5-03B8-4B70-A080-600D22B2DB53}" type="pres">
      <dgm:prSet presAssocID="{48C968F4-4CB6-4537-BC32-0FD04DCBFA2D}" presName="root2" presStyleCnt="0"/>
      <dgm:spPr/>
    </dgm:pt>
    <dgm:pt modelId="{7FA63DE4-5BED-4202-84F3-525814271E2A}" type="pres">
      <dgm:prSet presAssocID="{48C968F4-4CB6-4537-BC32-0FD04DCBFA2D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105B35A5-9706-43DF-8D87-379277A3E763}" type="pres">
      <dgm:prSet presAssocID="{48C968F4-4CB6-4537-BC32-0FD04DCBFA2D}" presName="level3hierChild" presStyleCnt="0"/>
      <dgm:spPr/>
    </dgm:pt>
  </dgm:ptLst>
  <dgm:cxnLst>
    <dgm:cxn modelId="{FB1413DE-61D3-4A40-8436-4304CAE37ACD}" srcId="{32E8DEBD-677B-49E3-AAD1-6EDBB0E132F1}" destId="{F525030C-BFC6-464B-B786-612DB6363AD1}" srcOrd="1" destOrd="0" parTransId="{2BF1DCAA-F6C7-4CEB-A59E-F79D8A99BA85}" sibTransId="{3AE4FCDF-9A9C-4ACE-80CB-F9B887106D4F}"/>
    <dgm:cxn modelId="{8174CFAE-044C-4343-BDC5-7E8234CFDF85}" srcId="{24FA07D5-3CA7-4BB8-AAB8-6D69461B844E}" destId="{E3451F88-384A-491E-8525-5440705ABB08}" srcOrd="0" destOrd="0" parTransId="{C0F2D9F9-917E-43C6-B276-C0A8916878C1}" sibTransId="{033C08F2-F84E-4982-9D93-8F9A6E2E9E87}"/>
    <dgm:cxn modelId="{888D61EE-51A9-43C3-939A-947913093E59}" type="presOf" srcId="{F525030C-BFC6-464B-B786-612DB6363AD1}" destId="{B1B6C070-B116-4E3D-8152-108E8DE2E0FA}" srcOrd="0" destOrd="0" presId="urn:microsoft.com/office/officeart/2005/8/layout/hierarchy2"/>
    <dgm:cxn modelId="{3A91F184-C222-4234-9CDE-C9461F07AEFB}" type="presOf" srcId="{E3451F88-384A-491E-8525-5440705ABB08}" destId="{03B0F26B-535D-48EC-99FB-FFB5E4E4D8DE}" srcOrd="0" destOrd="0" presId="urn:microsoft.com/office/officeart/2005/8/layout/hierarchy2"/>
    <dgm:cxn modelId="{424183C5-E3F4-437B-B304-E238D52F5C0E}" srcId="{A7E957BC-4FF5-4859-834F-748A310F3614}" destId="{C82B016F-AEB0-438D-AFCA-605F95366E39}" srcOrd="0" destOrd="0" parTransId="{D367B46F-0910-4E0A-8E36-8EF4C55D86FC}" sibTransId="{8B6788ED-E141-4DAF-BCA6-921F4E6A9BC6}"/>
    <dgm:cxn modelId="{BF3ED41D-3E8C-4184-AD2A-C223602696D4}" type="presOf" srcId="{891125D2-BB33-4C9B-8D8E-F8568098591E}" destId="{F281BECF-11F9-44EA-83F1-CA48AE172E24}" srcOrd="0" destOrd="0" presId="urn:microsoft.com/office/officeart/2005/8/layout/hierarchy2"/>
    <dgm:cxn modelId="{F89418E7-4F87-4474-ACCC-1AD0EF40BEF7}" srcId="{87644E61-AD95-4778-AE08-6415673B322D}" destId="{07B94C94-DF32-48FA-A7A4-7175C7CCFF3B}" srcOrd="0" destOrd="0" parTransId="{0CA67CD5-C65B-41FE-B2F9-6F98631DFC12}" sibTransId="{ECB91602-6AE2-4BF2-B862-03B09ACC056E}"/>
    <dgm:cxn modelId="{E3F2F57E-7B17-4579-8F5F-35A72D96B0DB}" type="presOf" srcId="{32E8DEBD-677B-49E3-AAD1-6EDBB0E132F1}" destId="{447D8F63-28CE-4DCD-97BB-1E353F295626}" srcOrd="0" destOrd="0" presId="urn:microsoft.com/office/officeart/2005/8/layout/hierarchy2"/>
    <dgm:cxn modelId="{0881E896-588E-45B8-9BD0-856E4BA9F61A}" type="presOf" srcId="{D130A97D-FEC2-4908-B4C7-0F4D3C1B9846}" destId="{93BD0923-B471-49F7-90B7-E64818936498}" srcOrd="1" destOrd="0" presId="urn:microsoft.com/office/officeart/2005/8/layout/hierarchy2"/>
    <dgm:cxn modelId="{67562B85-495B-40E6-A214-4B888C36B443}" type="presOf" srcId="{79FAF7D5-FBAE-4290-8DD1-B1DE05C7D872}" destId="{F0A1A90C-2713-42DC-B1F0-CCEDA07ECF24}" srcOrd="1" destOrd="0" presId="urn:microsoft.com/office/officeart/2005/8/layout/hierarchy2"/>
    <dgm:cxn modelId="{CCF656D6-118B-487F-B345-E3984CE76D13}" type="presOf" srcId="{24FA07D5-3CA7-4BB8-AAB8-6D69461B844E}" destId="{AA9502FB-AD93-4088-87B7-5E812D9C543A}" srcOrd="0" destOrd="0" presId="urn:microsoft.com/office/officeart/2005/8/layout/hierarchy2"/>
    <dgm:cxn modelId="{3D2C58EF-69C6-4548-A41B-E985DE5F0AB9}" srcId="{891125D2-BB33-4C9B-8D8E-F8568098591E}" destId="{EA2412A6-1005-4397-BD8E-037A08A741BD}" srcOrd="0" destOrd="0" parTransId="{01F81C8E-8D15-4322-8AD7-555A271A8E87}" sibTransId="{FC9DCDB4-B668-40FF-94AD-FA802664C27B}"/>
    <dgm:cxn modelId="{2A67EB98-6647-455C-AD3C-A59C1C6AC0C0}" type="presOf" srcId="{2BF1DCAA-F6C7-4CEB-A59E-F79D8A99BA85}" destId="{8F43AA1E-073E-426D-A192-17ED9AD2F8A8}" srcOrd="0" destOrd="0" presId="urn:microsoft.com/office/officeart/2005/8/layout/hierarchy2"/>
    <dgm:cxn modelId="{BC6716A7-F721-4183-956B-2AC245DF061D}" srcId="{84B2FD93-DFC7-4BC6-98C8-E018E0544716}" destId="{7274EE47-4BB6-445A-87E3-9DC69ABE7254}" srcOrd="0" destOrd="0" parTransId="{F78B888E-E193-45FC-8BAD-20AC7E88EFD0}" sibTransId="{01501030-4DB0-4F9A-8390-CEEBB59DC11D}"/>
    <dgm:cxn modelId="{3BF2DF89-D7C1-41DF-9209-84841E81B1D2}" type="presOf" srcId="{85F190BD-1EDC-4079-AFBD-299660EA7002}" destId="{3986D5B9-77A4-4170-9F98-19FAD47CA6E6}" srcOrd="1" destOrd="0" presId="urn:microsoft.com/office/officeart/2005/8/layout/hierarchy2"/>
    <dgm:cxn modelId="{B1117387-907C-488A-9137-9448FBBB5592}" type="presOf" srcId="{92702755-0836-4CB8-A255-CF857940609D}" destId="{2D1F39F6-17B2-41F4-979F-C87B5D4F6A80}" srcOrd="0" destOrd="0" presId="urn:microsoft.com/office/officeart/2005/8/layout/hierarchy2"/>
    <dgm:cxn modelId="{279E630B-0961-490C-8B5F-B8A476CADF11}" type="presOf" srcId="{0CA67CD5-C65B-41FE-B2F9-6F98631DFC12}" destId="{3BEF83B2-7E15-40E8-BA0E-5D1C57FA79F1}" srcOrd="1" destOrd="0" presId="urn:microsoft.com/office/officeart/2005/8/layout/hierarchy2"/>
    <dgm:cxn modelId="{6EF0B102-54A8-44A3-9904-AB5948D8570C}" type="presOf" srcId="{01F81C8E-8D15-4322-8AD7-555A271A8E87}" destId="{4BB8A56A-2A86-4CDF-AE32-431DCA844FF2}" srcOrd="1" destOrd="0" presId="urn:microsoft.com/office/officeart/2005/8/layout/hierarchy2"/>
    <dgm:cxn modelId="{C342CFC0-1B24-4A87-B7E5-DF659569A950}" type="presOf" srcId="{87AD500D-C1AC-4260-9578-F5C43C3A8EB2}" destId="{8B5A8C02-203B-4C04-84E0-B6BFFA51C11C}" srcOrd="0" destOrd="0" presId="urn:microsoft.com/office/officeart/2005/8/layout/hierarchy2"/>
    <dgm:cxn modelId="{25971949-1D4A-476E-875B-98658FC23E4B}" type="presOf" srcId="{2BF1DCAA-F6C7-4CEB-A59E-F79D8A99BA85}" destId="{AA6BD6F3-CDE9-4EB8-BB13-A29AD32F705D}" srcOrd="1" destOrd="0" presId="urn:microsoft.com/office/officeart/2005/8/layout/hierarchy2"/>
    <dgm:cxn modelId="{1515FD8A-1CC3-4000-98FF-32AA37DB19A3}" srcId="{87644E61-AD95-4778-AE08-6415673B322D}" destId="{B7A704AA-4E70-40DB-999F-99AA1CF25D39}" srcOrd="2" destOrd="0" parTransId="{00809731-798E-494E-A325-8249B0A0F08E}" sibTransId="{D6BD7436-C7CB-4A0C-A0C8-2EDC03DA0A5F}"/>
    <dgm:cxn modelId="{BDADBC46-DE32-4D41-97AB-34EF911BE3EA}" type="presOf" srcId="{48C968F4-4CB6-4537-BC32-0FD04DCBFA2D}" destId="{7FA63DE4-5BED-4202-84F3-525814271E2A}" srcOrd="0" destOrd="0" presId="urn:microsoft.com/office/officeart/2005/8/layout/hierarchy2"/>
    <dgm:cxn modelId="{C3E47994-9BE6-4D37-BE03-4DB655BDBE55}" type="presOf" srcId="{87AD500D-C1AC-4260-9578-F5C43C3A8EB2}" destId="{AEAC6FE4-AAB7-4910-BD3E-07BF852DD379}" srcOrd="1" destOrd="0" presId="urn:microsoft.com/office/officeart/2005/8/layout/hierarchy2"/>
    <dgm:cxn modelId="{1687EC7F-27B1-40C0-9308-1D91B44026D6}" srcId="{87644E61-AD95-4778-AE08-6415673B322D}" destId="{9AB8490F-C03F-4D42-BB59-D6167A845918}" srcOrd="3" destOrd="0" parTransId="{85F190BD-1EDC-4079-AFBD-299660EA7002}" sibTransId="{E7FA0726-4B93-4C66-9AC0-DC4E69F3ECA8}"/>
    <dgm:cxn modelId="{027DF1C8-8868-40B0-9152-EF799D40EC42}" type="presOf" srcId="{53A3AEA3-8B18-435B-8FE6-0918DBAA8219}" destId="{99892BDF-7218-4BE7-8E4F-789C343B9C31}" srcOrd="1" destOrd="0" presId="urn:microsoft.com/office/officeart/2005/8/layout/hierarchy2"/>
    <dgm:cxn modelId="{CCB08B64-F97D-4E9F-AC56-265866578090}" type="presOf" srcId="{2707F70D-02F0-44F4-B962-C70E31759355}" destId="{418B8AC3-5B1A-4E42-85E4-6A2F23ADCBCC}" srcOrd="1" destOrd="0" presId="urn:microsoft.com/office/officeart/2005/8/layout/hierarchy2"/>
    <dgm:cxn modelId="{62B7CE42-CBC1-4C31-8119-68345F570BEB}" srcId="{32E8DEBD-677B-49E3-AAD1-6EDBB0E132F1}" destId="{48C968F4-4CB6-4537-BC32-0FD04DCBFA2D}" srcOrd="3" destOrd="0" parTransId="{53A3AEA3-8B18-435B-8FE6-0918DBAA8219}" sibTransId="{937352FF-4639-4704-B6D3-87A75A2ADF70}"/>
    <dgm:cxn modelId="{F60A7ACA-F07D-489E-9818-FC00FEA7CF25}" type="presOf" srcId="{A7E957BC-4FF5-4859-834F-748A310F3614}" destId="{9577B5A9-F879-42E2-ABDD-CF1187DEDAAD}" srcOrd="0" destOrd="0" presId="urn:microsoft.com/office/officeart/2005/8/layout/hierarchy2"/>
    <dgm:cxn modelId="{B71C80EA-307D-4F82-A95B-ABEC0FAF0A27}" type="presOf" srcId="{C82B016F-AEB0-438D-AFCA-605F95366E39}" destId="{2D6E43D0-C634-48FF-AEAC-39F7D500CCF2}" srcOrd="0" destOrd="0" presId="urn:microsoft.com/office/officeart/2005/8/layout/hierarchy2"/>
    <dgm:cxn modelId="{14A8E226-6A0F-47BE-B549-579C4D85E755}" type="presOf" srcId="{53A3AEA3-8B18-435B-8FE6-0918DBAA8219}" destId="{5AC04F0E-9382-4E4C-AE67-149B2C42DADF}" srcOrd="0" destOrd="0" presId="urn:microsoft.com/office/officeart/2005/8/layout/hierarchy2"/>
    <dgm:cxn modelId="{1C3DFFD3-AD21-4604-B493-1A7ED7C34AC4}" type="presOf" srcId="{EA2412A6-1005-4397-BD8E-037A08A741BD}" destId="{2C1A21CE-B78D-4DDF-A397-5DE679367069}" srcOrd="0" destOrd="0" presId="urn:microsoft.com/office/officeart/2005/8/layout/hierarchy2"/>
    <dgm:cxn modelId="{25B2778B-831F-4AA2-A73F-58D02E9AFAF9}" type="presOf" srcId="{D130A97D-FEC2-4908-B4C7-0F4D3C1B9846}" destId="{F1E239F8-74FB-4D09-A0C8-D18609E431C4}" srcOrd="0" destOrd="0" presId="urn:microsoft.com/office/officeart/2005/8/layout/hierarchy2"/>
    <dgm:cxn modelId="{12940F0B-74C4-4164-990D-02D12F572ADC}" type="presOf" srcId="{92702755-0836-4CB8-A255-CF857940609D}" destId="{D319142C-DB4A-4501-A5D5-9B289B8E481A}" srcOrd="1" destOrd="0" presId="urn:microsoft.com/office/officeart/2005/8/layout/hierarchy2"/>
    <dgm:cxn modelId="{A3DA1E0C-59FA-4C24-82C7-8F965FA83756}" type="presOf" srcId="{C0F2D9F9-917E-43C6-B276-C0A8916878C1}" destId="{7BBE5E31-9B86-4C5C-9AAF-E45E5F201617}" srcOrd="0" destOrd="0" presId="urn:microsoft.com/office/officeart/2005/8/layout/hierarchy2"/>
    <dgm:cxn modelId="{C682DCDE-CB76-4B67-AC78-2F636A80D268}" srcId="{7274EE47-4BB6-445A-87E3-9DC69ABE7254}" destId="{32E8DEBD-677B-49E3-AAD1-6EDBB0E132F1}" srcOrd="1" destOrd="0" parTransId="{83C223BB-10CF-4120-A427-185C03ECAE90}" sibTransId="{367F8CD1-E981-4C43-AB2D-7F1ACA8C5530}"/>
    <dgm:cxn modelId="{2E982A34-45B1-4E34-A923-416C5AE7B097}" type="presOf" srcId="{83C223BB-10CF-4120-A427-185C03ECAE90}" destId="{859E9F0E-6656-48C6-9670-DC3317D5758E}" srcOrd="0" destOrd="0" presId="urn:microsoft.com/office/officeart/2005/8/layout/hierarchy2"/>
    <dgm:cxn modelId="{22131836-C5D6-48B8-BEA1-2F8B0D57D9F2}" srcId="{7274EE47-4BB6-445A-87E3-9DC69ABE7254}" destId="{A7E957BC-4FF5-4859-834F-748A310F3614}" srcOrd="0" destOrd="0" parTransId="{4CA1DB25-EF94-4597-816B-18B45AE10198}" sibTransId="{77B528B6-E518-4FD0-B315-194B0CE013A2}"/>
    <dgm:cxn modelId="{DCA014F2-D711-4DB6-8250-075BDA4ED8E5}" type="presOf" srcId="{85F190BD-1EDC-4079-AFBD-299660EA7002}" destId="{F7B849FE-E96F-42A2-9912-5F8C13506BA2}" srcOrd="0" destOrd="0" presId="urn:microsoft.com/office/officeart/2005/8/layout/hierarchy2"/>
    <dgm:cxn modelId="{9EC05FC0-EC44-4D52-8F49-64CA1C76F7DF}" type="presOf" srcId="{07B94C94-DF32-48FA-A7A4-7175C7CCFF3B}" destId="{3C3ED14C-F2D8-4B9B-B69D-38C55F0BB17C}" srcOrd="0" destOrd="0" presId="urn:microsoft.com/office/officeart/2005/8/layout/hierarchy2"/>
    <dgm:cxn modelId="{A7FD3B96-84C7-40B3-A9CD-96A46398A5C3}" type="presOf" srcId="{79FAF7D5-FBAE-4290-8DD1-B1DE05C7D872}" destId="{9DE07377-76E5-4589-B205-09248CA4D664}" srcOrd="0" destOrd="0" presId="urn:microsoft.com/office/officeart/2005/8/layout/hierarchy2"/>
    <dgm:cxn modelId="{53AFBB7F-83C2-4B4E-BCFD-0AFF7B997D13}" type="presOf" srcId="{B7A704AA-4E70-40DB-999F-99AA1CF25D39}" destId="{7C493AB3-6114-495C-95B1-AEEE496E5848}" srcOrd="0" destOrd="0" presId="urn:microsoft.com/office/officeart/2005/8/layout/hierarchy2"/>
    <dgm:cxn modelId="{872CA263-C501-49F4-95FD-7DCE157E3E06}" type="presOf" srcId="{00809731-798E-494E-A325-8249B0A0F08E}" destId="{27343E1D-D7C1-4E8F-BCAC-C11F30D7A0D7}" srcOrd="0" destOrd="0" presId="urn:microsoft.com/office/officeart/2005/8/layout/hierarchy2"/>
    <dgm:cxn modelId="{9166C562-44FA-496E-8BAD-F2A2B390D88E}" type="presOf" srcId="{C382E5D1-5B52-4B88-BD90-98C07E016248}" destId="{2E10FA92-9474-4519-9933-7F2AF18E1EF1}" srcOrd="0" destOrd="0" presId="urn:microsoft.com/office/officeart/2005/8/layout/hierarchy2"/>
    <dgm:cxn modelId="{93369A3E-450F-46DC-8084-39B2260C7588}" type="presOf" srcId="{240CC711-A3C4-497A-A541-A5AA4C1BB10D}" destId="{C2B4D78F-0D04-4D26-8366-A78D618DFBE6}" srcOrd="0" destOrd="0" presId="urn:microsoft.com/office/officeart/2005/8/layout/hierarchy2"/>
    <dgm:cxn modelId="{8C231DC8-0334-4657-9441-C1971DC09525}" type="presOf" srcId="{83C223BB-10CF-4120-A427-185C03ECAE90}" destId="{7C1D9A07-352C-434A-A020-A9F9FF3EEA9B}" srcOrd="1" destOrd="0" presId="urn:microsoft.com/office/officeart/2005/8/layout/hierarchy2"/>
    <dgm:cxn modelId="{52BBA66F-EEFA-4E92-B386-5F5D815E9114}" type="presOf" srcId="{CD701D36-F855-4ABC-BECE-6CEB94421539}" destId="{28E019A1-EB55-429B-8F17-15A917EE449C}" srcOrd="0" destOrd="0" presId="urn:microsoft.com/office/officeart/2005/8/layout/hierarchy2"/>
    <dgm:cxn modelId="{B694B27F-92C2-4978-A927-9FC0438D131D}" srcId="{32E8DEBD-677B-49E3-AAD1-6EDBB0E132F1}" destId="{87644E61-AD95-4778-AE08-6415673B322D}" srcOrd="2" destOrd="0" parTransId="{D130A97D-FEC2-4908-B4C7-0F4D3C1B9846}" sibTransId="{289486E7-D677-4F45-AD50-6ECEF65F1B30}"/>
    <dgm:cxn modelId="{710C6A66-85CE-4937-BD83-D98AD698D1DB}" type="presOf" srcId="{84B2FD93-DFC7-4BC6-98C8-E018E0544716}" destId="{8626D332-DC96-4962-BC23-A2BE689F711C}" srcOrd="0" destOrd="0" presId="urn:microsoft.com/office/officeart/2005/8/layout/hierarchy2"/>
    <dgm:cxn modelId="{26A23F8A-BCB0-4299-A147-E523663BD395}" type="presOf" srcId="{00809731-798E-494E-A325-8249B0A0F08E}" destId="{7883D22C-4391-4D25-BADA-2CD6C2295F96}" srcOrd="1" destOrd="0" presId="urn:microsoft.com/office/officeart/2005/8/layout/hierarchy2"/>
    <dgm:cxn modelId="{B08A18D9-0CCC-4761-A360-4B2266AEBD84}" srcId="{891125D2-BB33-4C9B-8D8E-F8568098591E}" destId="{240CC711-A3C4-497A-A541-A5AA4C1BB10D}" srcOrd="1" destOrd="0" parTransId="{0302C2BC-2372-4A58-92CA-75DC88935A53}" sibTransId="{30C3CB34-95C3-4A9C-BCE0-5221C3C3BD85}"/>
    <dgm:cxn modelId="{01862D2A-3768-4C74-B857-5F4C556222E5}" type="presOf" srcId="{D367B46F-0910-4E0A-8E36-8EF4C55D86FC}" destId="{00702682-5ED3-46DA-8957-410B8AD5F5F4}" srcOrd="1" destOrd="0" presId="urn:microsoft.com/office/officeart/2005/8/layout/hierarchy2"/>
    <dgm:cxn modelId="{854EE1C4-9D16-4B0A-8993-5022580DB518}" type="presOf" srcId="{01F81C8E-8D15-4322-8AD7-555A271A8E87}" destId="{27E5C011-DF8B-4C7D-ABDE-B41A9353B7C3}" srcOrd="0" destOrd="0" presId="urn:microsoft.com/office/officeart/2005/8/layout/hierarchy2"/>
    <dgm:cxn modelId="{21ADBA23-AB3C-43BF-9CC7-22E2D76D5BAF}" type="presOf" srcId="{C0F2D9F9-917E-43C6-B276-C0A8916878C1}" destId="{47681DB0-24E7-4AF4-B256-7F813281EA9F}" srcOrd="1" destOrd="0" presId="urn:microsoft.com/office/officeart/2005/8/layout/hierarchy2"/>
    <dgm:cxn modelId="{9AC3A784-BC8E-432F-8D33-E817E2A9519D}" type="presOf" srcId="{0CA67CD5-C65B-41FE-B2F9-6F98631DFC12}" destId="{368563E7-ED82-4AED-A200-8DE72E1DF7EE}" srcOrd="0" destOrd="0" presId="urn:microsoft.com/office/officeart/2005/8/layout/hierarchy2"/>
    <dgm:cxn modelId="{4C280AEF-033C-42E8-8CB5-62405DBBA63A}" type="presOf" srcId="{87644E61-AD95-4778-AE08-6415673B322D}" destId="{8F1DBFB2-6A5B-41F4-A1FC-DEB83E5B81CA}" srcOrd="0" destOrd="0" presId="urn:microsoft.com/office/officeart/2005/8/layout/hierarchy2"/>
    <dgm:cxn modelId="{BA2BB5FC-ADF7-470F-9368-9E2AE29ED8BD}" type="presOf" srcId="{0302C2BC-2372-4A58-92CA-75DC88935A53}" destId="{C40F3031-7722-40B9-9E2C-5F16D714B665}" srcOrd="0" destOrd="0" presId="urn:microsoft.com/office/officeart/2005/8/layout/hierarchy2"/>
    <dgm:cxn modelId="{7A0B0D8D-9DD3-40AC-B2E1-19C3DA6F0ABC}" type="presOf" srcId="{2707F70D-02F0-44F4-B962-C70E31759355}" destId="{1E202547-662E-4FA4-B5C4-41D33E9788F3}" srcOrd="0" destOrd="0" presId="urn:microsoft.com/office/officeart/2005/8/layout/hierarchy2"/>
    <dgm:cxn modelId="{E21E4931-D4A4-4577-95FB-827FBCA853EE}" srcId="{87644E61-AD95-4778-AE08-6415673B322D}" destId="{891125D2-BB33-4C9B-8D8E-F8568098591E}" srcOrd="1" destOrd="0" parTransId="{87AD500D-C1AC-4260-9578-F5C43C3A8EB2}" sibTransId="{C400103D-F180-49FA-9F42-C3280741B5F6}"/>
    <dgm:cxn modelId="{402E9C6C-9BA9-46BC-9A8F-486533EBAE4E}" type="presOf" srcId="{D367B46F-0910-4E0A-8E36-8EF4C55D86FC}" destId="{73E32510-025A-4D0E-9DC4-72B377BC42C1}" srcOrd="0" destOrd="0" presId="urn:microsoft.com/office/officeart/2005/8/layout/hierarchy2"/>
    <dgm:cxn modelId="{A65BC445-56E3-47B2-BFC2-6B56683E34A2}" srcId="{A7E957BC-4FF5-4859-834F-748A310F3614}" destId="{CD701D36-F855-4ABC-BECE-6CEB94421539}" srcOrd="2" destOrd="0" parTransId="{92702755-0836-4CB8-A255-CF857940609D}" sibTransId="{AFB9B2CF-F915-4504-ADD0-EC90791F998B}"/>
    <dgm:cxn modelId="{5D9B17D8-D9A7-4D3D-938E-5929A00DBA5A}" type="presOf" srcId="{9AB8490F-C03F-4D42-BB59-D6167A845918}" destId="{9575F7FC-4EF9-4DA6-A3D9-3FDF9707BF52}" srcOrd="0" destOrd="0" presId="urn:microsoft.com/office/officeart/2005/8/layout/hierarchy2"/>
    <dgm:cxn modelId="{3A446E75-5ED0-4E88-BF23-5FACCD3BA1E5}" type="presOf" srcId="{7274EE47-4BB6-445A-87E3-9DC69ABE7254}" destId="{FFF22BD4-3035-47FF-B5CA-70D256946838}" srcOrd="0" destOrd="0" presId="urn:microsoft.com/office/officeart/2005/8/layout/hierarchy2"/>
    <dgm:cxn modelId="{3C2E0076-D367-4412-A24B-3A6CD434C136}" type="presOf" srcId="{4CA1DB25-EF94-4597-816B-18B45AE10198}" destId="{A95CC77B-2B0A-424F-AB41-581EC7DBF45E}" srcOrd="0" destOrd="0" presId="urn:microsoft.com/office/officeart/2005/8/layout/hierarchy2"/>
    <dgm:cxn modelId="{89A11A17-EBD4-4D76-B8FD-38CC9F667060}" type="presOf" srcId="{4CA1DB25-EF94-4597-816B-18B45AE10198}" destId="{27DC987B-E0C7-4130-B995-A28F8ECEC594}" srcOrd="1" destOrd="0" presId="urn:microsoft.com/office/officeart/2005/8/layout/hierarchy2"/>
    <dgm:cxn modelId="{867B33DA-15B5-416E-9159-14D982F86346}" type="presOf" srcId="{0302C2BC-2372-4A58-92CA-75DC88935A53}" destId="{8D17E6E5-BE90-4E8A-A08D-B0D751A447D4}" srcOrd="1" destOrd="0" presId="urn:microsoft.com/office/officeart/2005/8/layout/hierarchy2"/>
    <dgm:cxn modelId="{895F799F-8721-4A58-9337-192D4EA8DE71}" srcId="{32E8DEBD-677B-49E3-AAD1-6EDBB0E132F1}" destId="{24FA07D5-3CA7-4BB8-AAB8-6D69461B844E}" srcOrd="0" destOrd="0" parTransId="{2707F70D-02F0-44F4-B962-C70E31759355}" sibTransId="{20FA7F71-A2A6-4E62-BD34-DBD7551CFB2A}"/>
    <dgm:cxn modelId="{5F150805-A5B3-44B1-8C5F-37A162E0EF07}" srcId="{A7E957BC-4FF5-4859-834F-748A310F3614}" destId="{C382E5D1-5B52-4B88-BD90-98C07E016248}" srcOrd="1" destOrd="0" parTransId="{79FAF7D5-FBAE-4290-8DD1-B1DE05C7D872}" sibTransId="{29B9FB54-24C0-4D87-A0DF-DF756154AC35}"/>
    <dgm:cxn modelId="{84CDC4C5-CC3D-4646-A02A-E78405C53F34}" type="presParOf" srcId="{8626D332-DC96-4962-BC23-A2BE689F711C}" destId="{63F5ADE3-32B9-4A8C-A1F3-B5D00A59D190}" srcOrd="0" destOrd="0" presId="urn:microsoft.com/office/officeart/2005/8/layout/hierarchy2"/>
    <dgm:cxn modelId="{ED261EE3-2C56-41CD-A853-F47239084871}" type="presParOf" srcId="{63F5ADE3-32B9-4A8C-A1F3-B5D00A59D190}" destId="{FFF22BD4-3035-47FF-B5CA-70D256946838}" srcOrd="0" destOrd="0" presId="urn:microsoft.com/office/officeart/2005/8/layout/hierarchy2"/>
    <dgm:cxn modelId="{4B01CD27-FB2F-4DEC-82E4-1A88BCF9EC08}" type="presParOf" srcId="{63F5ADE3-32B9-4A8C-A1F3-B5D00A59D190}" destId="{340D5044-1DDE-433A-9532-EA7F85481BE9}" srcOrd="1" destOrd="0" presId="urn:microsoft.com/office/officeart/2005/8/layout/hierarchy2"/>
    <dgm:cxn modelId="{C328FA37-BB8E-42E0-B2B5-16B50FC2E7E2}" type="presParOf" srcId="{340D5044-1DDE-433A-9532-EA7F85481BE9}" destId="{A95CC77B-2B0A-424F-AB41-581EC7DBF45E}" srcOrd="0" destOrd="0" presId="urn:microsoft.com/office/officeart/2005/8/layout/hierarchy2"/>
    <dgm:cxn modelId="{464FE094-A818-4D6F-B346-F1BF8CB2C049}" type="presParOf" srcId="{A95CC77B-2B0A-424F-AB41-581EC7DBF45E}" destId="{27DC987B-E0C7-4130-B995-A28F8ECEC594}" srcOrd="0" destOrd="0" presId="urn:microsoft.com/office/officeart/2005/8/layout/hierarchy2"/>
    <dgm:cxn modelId="{D3B118E3-6BFA-48F1-8873-05890938B9D5}" type="presParOf" srcId="{340D5044-1DDE-433A-9532-EA7F85481BE9}" destId="{6462AD45-354A-4D9D-B591-2C94FA2FB5FE}" srcOrd="1" destOrd="0" presId="urn:microsoft.com/office/officeart/2005/8/layout/hierarchy2"/>
    <dgm:cxn modelId="{6B51BE95-B9FB-45C6-82BE-9011E2224A67}" type="presParOf" srcId="{6462AD45-354A-4D9D-B591-2C94FA2FB5FE}" destId="{9577B5A9-F879-42E2-ABDD-CF1187DEDAAD}" srcOrd="0" destOrd="0" presId="urn:microsoft.com/office/officeart/2005/8/layout/hierarchy2"/>
    <dgm:cxn modelId="{C9347DF8-BF16-4BDC-912F-9FDF3B03A8A5}" type="presParOf" srcId="{6462AD45-354A-4D9D-B591-2C94FA2FB5FE}" destId="{DE03BA79-1338-405E-96B3-5859A42CDB85}" srcOrd="1" destOrd="0" presId="urn:microsoft.com/office/officeart/2005/8/layout/hierarchy2"/>
    <dgm:cxn modelId="{0E1C3968-1715-4FFD-9D19-93A176BB72AC}" type="presParOf" srcId="{DE03BA79-1338-405E-96B3-5859A42CDB85}" destId="{73E32510-025A-4D0E-9DC4-72B377BC42C1}" srcOrd="0" destOrd="0" presId="urn:microsoft.com/office/officeart/2005/8/layout/hierarchy2"/>
    <dgm:cxn modelId="{F87C26F9-19F1-49B7-A39E-7CE0463FF022}" type="presParOf" srcId="{73E32510-025A-4D0E-9DC4-72B377BC42C1}" destId="{00702682-5ED3-46DA-8957-410B8AD5F5F4}" srcOrd="0" destOrd="0" presId="urn:microsoft.com/office/officeart/2005/8/layout/hierarchy2"/>
    <dgm:cxn modelId="{673A0A5B-56EF-4780-AF33-7AFE57DC65BC}" type="presParOf" srcId="{DE03BA79-1338-405E-96B3-5859A42CDB85}" destId="{EDEA314B-0495-4EF7-B918-C22A2B3D28A4}" srcOrd="1" destOrd="0" presId="urn:microsoft.com/office/officeart/2005/8/layout/hierarchy2"/>
    <dgm:cxn modelId="{28C57F03-549E-4724-B353-FA8F13A09928}" type="presParOf" srcId="{EDEA314B-0495-4EF7-B918-C22A2B3D28A4}" destId="{2D6E43D0-C634-48FF-AEAC-39F7D500CCF2}" srcOrd="0" destOrd="0" presId="urn:microsoft.com/office/officeart/2005/8/layout/hierarchy2"/>
    <dgm:cxn modelId="{3295A338-D800-4760-91D7-C4B84FAC2F95}" type="presParOf" srcId="{EDEA314B-0495-4EF7-B918-C22A2B3D28A4}" destId="{8323E991-5926-4FEA-AB57-55D5A53CFD1F}" srcOrd="1" destOrd="0" presId="urn:microsoft.com/office/officeart/2005/8/layout/hierarchy2"/>
    <dgm:cxn modelId="{C0AF2063-6EF7-4E3B-A26B-5F0D2B656F6C}" type="presParOf" srcId="{DE03BA79-1338-405E-96B3-5859A42CDB85}" destId="{9DE07377-76E5-4589-B205-09248CA4D664}" srcOrd="2" destOrd="0" presId="urn:microsoft.com/office/officeart/2005/8/layout/hierarchy2"/>
    <dgm:cxn modelId="{654E1E74-166A-460E-B6C7-FF6FC310D5EB}" type="presParOf" srcId="{9DE07377-76E5-4589-B205-09248CA4D664}" destId="{F0A1A90C-2713-42DC-B1F0-CCEDA07ECF24}" srcOrd="0" destOrd="0" presId="urn:microsoft.com/office/officeart/2005/8/layout/hierarchy2"/>
    <dgm:cxn modelId="{11BB3964-92E3-4A10-B035-61FBB7A67B7E}" type="presParOf" srcId="{DE03BA79-1338-405E-96B3-5859A42CDB85}" destId="{444A48FC-6585-43D5-B9DD-C5AE307404FC}" srcOrd="3" destOrd="0" presId="urn:microsoft.com/office/officeart/2005/8/layout/hierarchy2"/>
    <dgm:cxn modelId="{83B18204-5020-441E-8EFD-A31F5383E22B}" type="presParOf" srcId="{444A48FC-6585-43D5-B9DD-C5AE307404FC}" destId="{2E10FA92-9474-4519-9933-7F2AF18E1EF1}" srcOrd="0" destOrd="0" presId="urn:microsoft.com/office/officeart/2005/8/layout/hierarchy2"/>
    <dgm:cxn modelId="{EE9CECE2-ACA8-4325-9392-3FC397932F5D}" type="presParOf" srcId="{444A48FC-6585-43D5-B9DD-C5AE307404FC}" destId="{FDCCAD66-5E1B-4871-9FE8-A046FCFA68FE}" srcOrd="1" destOrd="0" presId="urn:microsoft.com/office/officeart/2005/8/layout/hierarchy2"/>
    <dgm:cxn modelId="{A86FC2FD-7B10-4157-BD94-91F018256DB4}" type="presParOf" srcId="{DE03BA79-1338-405E-96B3-5859A42CDB85}" destId="{2D1F39F6-17B2-41F4-979F-C87B5D4F6A80}" srcOrd="4" destOrd="0" presId="urn:microsoft.com/office/officeart/2005/8/layout/hierarchy2"/>
    <dgm:cxn modelId="{D5BCF6AA-8008-4529-A8A5-FAE4AB1202B0}" type="presParOf" srcId="{2D1F39F6-17B2-41F4-979F-C87B5D4F6A80}" destId="{D319142C-DB4A-4501-A5D5-9B289B8E481A}" srcOrd="0" destOrd="0" presId="urn:microsoft.com/office/officeart/2005/8/layout/hierarchy2"/>
    <dgm:cxn modelId="{3971B9A5-445E-497F-9079-39C4CBF60882}" type="presParOf" srcId="{DE03BA79-1338-405E-96B3-5859A42CDB85}" destId="{CCF32664-7554-4164-A192-59401BBECBF2}" srcOrd="5" destOrd="0" presId="urn:microsoft.com/office/officeart/2005/8/layout/hierarchy2"/>
    <dgm:cxn modelId="{C6EE90F0-0B2A-4624-BEF8-2DB520AD4116}" type="presParOf" srcId="{CCF32664-7554-4164-A192-59401BBECBF2}" destId="{28E019A1-EB55-429B-8F17-15A917EE449C}" srcOrd="0" destOrd="0" presId="urn:microsoft.com/office/officeart/2005/8/layout/hierarchy2"/>
    <dgm:cxn modelId="{F31B92A1-5147-483E-9FA0-01CB4E5B9057}" type="presParOf" srcId="{CCF32664-7554-4164-A192-59401BBECBF2}" destId="{432962D7-3AF2-4D28-9C57-72909A349F21}" srcOrd="1" destOrd="0" presId="urn:microsoft.com/office/officeart/2005/8/layout/hierarchy2"/>
    <dgm:cxn modelId="{DFBD1A64-D4BC-4050-8172-DA547CC31021}" type="presParOf" srcId="{340D5044-1DDE-433A-9532-EA7F85481BE9}" destId="{859E9F0E-6656-48C6-9670-DC3317D5758E}" srcOrd="2" destOrd="0" presId="urn:microsoft.com/office/officeart/2005/8/layout/hierarchy2"/>
    <dgm:cxn modelId="{68C8A485-B2F6-47CA-A298-02C95D2BFCBA}" type="presParOf" srcId="{859E9F0E-6656-48C6-9670-DC3317D5758E}" destId="{7C1D9A07-352C-434A-A020-A9F9FF3EEA9B}" srcOrd="0" destOrd="0" presId="urn:microsoft.com/office/officeart/2005/8/layout/hierarchy2"/>
    <dgm:cxn modelId="{32379A1B-FC0E-433B-8388-261200F73DD7}" type="presParOf" srcId="{340D5044-1DDE-433A-9532-EA7F85481BE9}" destId="{E4A20509-A00C-40FF-8EF1-3E23D867CB21}" srcOrd="3" destOrd="0" presId="urn:microsoft.com/office/officeart/2005/8/layout/hierarchy2"/>
    <dgm:cxn modelId="{10D4282E-AB38-403B-BF1D-0D5480F4CD9F}" type="presParOf" srcId="{E4A20509-A00C-40FF-8EF1-3E23D867CB21}" destId="{447D8F63-28CE-4DCD-97BB-1E353F295626}" srcOrd="0" destOrd="0" presId="urn:microsoft.com/office/officeart/2005/8/layout/hierarchy2"/>
    <dgm:cxn modelId="{A554B18F-EDE0-47FF-90FB-E9A4BE11BB40}" type="presParOf" srcId="{E4A20509-A00C-40FF-8EF1-3E23D867CB21}" destId="{43CD9E09-C311-4CC5-94E8-88BC1055DFE8}" srcOrd="1" destOrd="0" presId="urn:microsoft.com/office/officeart/2005/8/layout/hierarchy2"/>
    <dgm:cxn modelId="{BC6DEFC8-96FD-4797-A025-C9AE11B0145D}" type="presParOf" srcId="{43CD9E09-C311-4CC5-94E8-88BC1055DFE8}" destId="{1E202547-662E-4FA4-B5C4-41D33E9788F3}" srcOrd="0" destOrd="0" presId="urn:microsoft.com/office/officeart/2005/8/layout/hierarchy2"/>
    <dgm:cxn modelId="{EEB4B747-9D3E-4934-A6F6-320132D8C706}" type="presParOf" srcId="{1E202547-662E-4FA4-B5C4-41D33E9788F3}" destId="{418B8AC3-5B1A-4E42-85E4-6A2F23ADCBCC}" srcOrd="0" destOrd="0" presId="urn:microsoft.com/office/officeart/2005/8/layout/hierarchy2"/>
    <dgm:cxn modelId="{4428B112-5546-408A-86F2-B904930CD9B5}" type="presParOf" srcId="{43CD9E09-C311-4CC5-94E8-88BC1055DFE8}" destId="{7A122015-E780-4DB7-87D3-DC9F67BBA5B6}" srcOrd="1" destOrd="0" presId="urn:microsoft.com/office/officeart/2005/8/layout/hierarchy2"/>
    <dgm:cxn modelId="{03E0751F-5B31-4D27-9934-0D08357FE0CE}" type="presParOf" srcId="{7A122015-E780-4DB7-87D3-DC9F67BBA5B6}" destId="{AA9502FB-AD93-4088-87B7-5E812D9C543A}" srcOrd="0" destOrd="0" presId="urn:microsoft.com/office/officeart/2005/8/layout/hierarchy2"/>
    <dgm:cxn modelId="{460C35EF-586D-4A1E-A677-BD0FD11FE199}" type="presParOf" srcId="{7A122015-E780-4DB7-87D3-DC9F67BBA5B6}" destId="{97AEF39A-7AF9-47F7-8AB0-05645C89A6B1}" srcOrd="1" destOrd="0" presId="urn:microsoft.com/office/officeart/2005/8/layout/hierarchy2"/>
    <dgm:cxn modelId="{56383955-F31F-4A98-93E4-ADDF2B09A56D}" type="presParOf" srcId="{97AEF39A-7AF9-47F7-8AB0-05645C89A6B1}" destId="{7BBE5E31-9B86-4C5C-9AAF-E45E5F201617}" srcOrd="0" destOrd="0" presId="urn:microsoft.com/office/officeart/2005/8/layout/hierarchy2"/>
    <dgm:cxn modelId="{C885B000-2BC0-431D-A49A-372DA82AE80A}" type="presParOf" srcId="{7BBE5E31-9B86-4C5C-9AAF-E45E5F201617}" destId="{47681DB0-24E7-4AF4-B256-7F813281EA9F}" srcOrd="0" destOrd="0" presId="urn:microsoft.com/office/officeart/2005/8/layout/hierarchy2"/>
    <dgm:cxn modelId="{51104DB1-B165-418D-B5DE-6E3915E62D80}" type="presParOf" srcId="{97AEF39A-7AF9-47F7-8AB0-05645C89A6B1}" destId="{341EB5D5-9FA7-40EB-A2B7-5913240D0B2D}" srcOrd="1" destOrd="0" presId="urn:microsoft.com/office/officeart/2005/8/layout/hierarchy2"/>
    <dgm:cxn modelId="{FCE11D76-E7B9-4822-ACD9-7D700E2E7464}" type="presParOf" srcId="{341EB5D5-9FA7-40EB-A2B7-5913240D0B2D}" destId="{03B0F26B-535D-48EC-99FB-FFB5E4E4D8DE}" srcOrd="0" destOrd="0" presId="urn:microsoft.com/office/officeart/2005/8/layout/hierarchy2"/>
    <dgm:cxn modelId="{43EAD823-E004-424C-908C-7B9BE498D427}" type="presParOf" srcId="{341EB5D5-9FA7-40EB-A2B7-5913240D0B2D}" destId="{0A180A3F-5E23-4007-9DBC-F8E3DB22474E}" srcOrd="1" destOrd="0" presId="urn:microsoft.com/office/officeart/2005/8/layout/hierarchy2"/>
    <dgm:cxn modelId="{0788F6AB-1928-4BDE-80A9-62781A3A2A8B}" type="presParOf" srcId="{43CD9E09-C311-4CC5-94E8-88BC1055DFE8}" destId="{8F43AA1E-073E-426D-A192-17ED9AD2F8A8}" srcOrd="2" destOrd="0" presId="urn:microsoft.com/office/officeart/2005/8/layout/hierarchy2"/>
    <dgm:cxn modelId="{DD961C4A-1D21-4381-8DCD-9C8DD9BB03BD}" type="presParOf" srcId="{8F43AA1E-073E-426D-A192-17ED9AD2F8A8}" destId="{AA6BD6F3-CDE9-4EB8-BB13-A29AD32F705D}" srcOrd="0" destOrd="0" presId="urn:microsoft.com/office/officeart/2005/8/layout/hierarchy2"/>
    <dgm:cxn modelId="{6A239E19-65FF-4599-83F6-B558EF0CC0EF}" type="presParOf" srcId="{43CD9E09-C311-4CC5-94E8-88BC1055DFE8}" destId="{D1F0DC85-CACA-4392-97F0-4CDD00E48E7B}" srcOrd="3" destOrd="0" presId="urn:microsoft.com/office/officeart/2005/8/layout/hierarchy2"/>
    <dgm:cxn modelId="{7E2D7832-D850-4929-8A81-EABCB9703D05}" type="presParOf" srcId="{D1F0DC85-CACA-4392-97F0-4CDD00E48E7B}" destId="{B1B6C070-B116-4E3D-8152-108E8DE2E0FA}" srcOrd="0" destOrd="0" presId="urn:microsoft.com/office/officeart/2005/8/layout/hierarchy2"/>
    <dgm:cxn modelId="{8A6036AD-C40C-40DD-B890-68AB4A02B49E}" type="presParOf" srcId="{D1F0DC85-CACA-4392-97F0-4CDD00E48E7B}" destId="{6E615B7C-BE70-483A-A1A8-EFCA4A6D78D9}" srcOrd="1" destOrd="0" presId="urn:microsoft.com/office/officeart/2005/8/layout/hierarchy2"/>
    <dgm:cxn modelId="{51DFC069-74BA-4A3B-A398-E6DCD424448A}" type="presParOf" srcId="{43CD9E09-C311-4CC5-94E8-88BC1055DFE8}" destId="{F1E239F8-74FB-4D09-A0C8-D18609E431C4}" srcOrd="4" destOrd="0" presId="urn:microsoft.com/office/officeart/2005/8/layout/hierarchy2"/>
    <dgm:cxn modelId="{C07B19FD-17BA-4D51-820D-6D571A41FE61}" type="presParOf" srcId="{F1E239F8-74FB-4D09-A0C8-D18609E431C4}" destId="{93BD0923-B471-49F7-90B7-E64818936498}" srcOrd="0" destOrd="0" presId="urn:microsoft.com/office/officeart/2005/8/layout/hierarchy2"/>
    <dgm:cxn modelId="{BF1F938B-3329-43CE-BDDD-0E4CFC166D47}" type="presParOf" srcId="{43CD9E09-C311-4CC5-94E8-88BC1055DFE8}" destId="{3B6F462A-ADF4-4505-BF9D-B0B3ED92CF94}" srcOrd="5" destOrd="0" presId="urn:microsoft.com/office/officeart/2005/8/layout/hierarchy2"/>
    <dgm:cxn modelId="{BFCF2D6E-53FC-4027-9E65-8B8929C2DC76}" type="presParOf" srcId="{3B6F462A-ADF4-4505-BF9D-B0B3ED92CF94}" destId="{8F1DBFB2-6A5B-41F4-A1FC-DEB83E5B81CA}" srcOrd="0" destOrd="0" presId="urn:microsoft.com/office/officeart/2005/8/layout/hierarchy2"/>
    <dgm:cxn modelId="{3B5A2252-72B6-4068-8ED4-B0FE693F224B}" type="presParOf" srcId="{3B6F462A-ADF4-4505-BF9D-B0B3ED92CF94}" destId="{A7A4892E-45D5-4CE1-887B-5142E6814B6B}" srcOrd="1" destOrd="0" presId="urn:microsoft.com/office/officeart/2005/8/layout/hierarchy2"/>
    <dgm:cxn modelId="{92D98406-1AEE-46C5-8275-AF5E01FD7D39}" type="presParOf" srcId="{A7A4892E-45D5-4CE1-887B-5142E6814B6B}" destId="{368563E7-ED82-4AED-A200-8DE72E1DF7EE}" srcOrd="0" destOrd="0" presId="urn:microsoft.com/office/officeart/2005/8/layout/hierarchy2"/>
    <dgm:cxn modelId="{ED700A2E-45D0-4140-86DD-D9FFB83DEF62}" type="presParOf" srcId="{368563E7-ED82-4AED-A200-8DE72E1DF7EE}" destId="{3BEF83B2-7E15-40E8-BA0E-5D1C57FA79F1}" srcOrd="0" destOrd="0" presId="urn:microsoft.com/office/officeart/2005/8/layout/hierarchy2"/>
    <dgm:cxn modelId="{4817BF40-1E64-444B-BE84-05FE9FFC86A6}" type="presParOf" srcId="{A7A4892E-45D5-4CE1-887B-5142E6814B6B}" destId="{44C13C2C-9D9B-4AE4-BDB4-070B734C9BA0}" srcOrd="1" destOrd="0" presId="urn:microsoft.com/office/officeart/2005/8/layout/hierarchy2"/>
    <dgm:cxn modelId="{881E0322-D854-4CB1-9105-85AFF0BEB160}" type="presParOf" srcId="{44C13C2C-9D9B-4AE4-BDB4-070B734C9BA0}" destId="{3C3ED14C-F2D8-4B9B-B69D-38C55F0BB17C}" srcOrd="0" destOrd="0" presId="urn:microsoft.com/office/officeart/2005/8/layout/hierarchy2"/>
    <dgm:cxn modelId="{9B419DF6-A446-4D71-99C7-0CEAC00EAB80}" type="presParOf" srcId="{44C13C2C-9D9B-4AE4-BDB4-070B734C9BA0}" destId="{F50B7D4C-122F-4398-BE1B-4096EC3981AF}" srcOrd="1" destOrd="0" presId="urn:microsoft.com/office/officeart/2005/8/layout/hierarchy2"/>
    <dgm:cxn modelId="{C6A44EF0-154E-4A3E-AA4C-53532BB53999}" type="presParOf" srcId="{A7A4892E-45D5-4CE1-887B-5142E6814B6B}" destId="{8B5A8C02-203B-4C04-84E0-B6BFFA51C11C}" srcOrd="2" destOrd="0" presId="urn:microsoft.com/office/officeart/2005/8/layout/hierarchy2"/>
    <dgm:cxn modelId="{AF2F4E01-F64A-4B87-9D0D-838A95A7D165}" type="presParOf" srcId="{8B5A8C02-203B-4C04-84E0-B6BFFA51C11C}" destId="{AEAC6FE4-AAB7-4910-BD3E-07BF852DD379}" srcOrd="0" destOrd="0" presId="urn:microsoft.com/office/officeart/2005/8/layout/hierarchy2"/>
    <dgm:cxn modelId="{24E01054-A21D-4B7E-9FAD-E624EB032003}" type="presParOf" srcId="{A7A4892E-45D5-4CE1-887B-5142E6814B6B}" destId="{1375CB00-5FCC-4E1B-939A-9B5E220ED7F9}" srcOrd="3" destOrd="0" presId="urn:microsoft.com/office/officeart/2005/8/layout/hierarchy2"/>
    <dgm:cxn modelId="{D200A101-329C-4B8C-81A5-3EB182B5550A}" type="presParOf" srcId="{1375CB00-5FCC-4E1B-939A-9B5E220ED7F9}" destId="{F281BECF-11F9-44EA-83F1-CA48AE172E24}" srcOrd="0" destOrd="0" presId="urn:microsoft.com/office/officeart/2005/8/layout/hierarchy2"/>
    <dgm:cxn modelId="{12F12AB4-0E33-4A60-8FCC-F8F3FA1149CC}" type="presParOf" srcId="{1375CB00-5FCC-4E1B-939A-9B5E220ED7F9}" destId="{7A93BE4E-F154-4990-99EE-6F3E27503EE1}" srcOrd="1" destOrd="0" presId="urn:microsoft.com/office/officeart/2005/8/layout/hierarchy2"/>
    <dgm:cxn modelId="{54679E30-3490-4CA4-AB2A-B76503451BE5}" type="presParOf" srcId="{7A93BE4E-F154-4990-99EE-6F3E27503EE1}" destId="{27E5C011-DF8B-4C7D-ABDE-B41A9353B7C3}" srcOrd="0" destOrd="0" presId="urn:microsoft.com/office/officeart/2005/8/layout/hierarchy2"/>
    <dgm:cxn modelId="{7B3F90B8-49FE-460F-A0B3-3471BFF6B91B}" type="presParOf" srcId="{27E5C011-DF8B-4C7D-ABDE-B41A9353B7C3}" destId="{4BB8A56A-2A86-4CDF-AE32-431DCA844FF2}" srcOrd="0" destOrd="0" presId="urn:microsoft.com/office/officeart/2005/8/layout/hierarchy2"/>
    <dgm:cxn modelId="{2A6998B4-4698-4E44-93F0-1955F3F05752}" type="presParOf" srcId="{7A93BE4E-F154-4990-99EE-6F3E27503EE1}" destId="{F3E42021-968B-4477-A328-265CD1005651}" srcOrd="1" destOrd="0" presId="urn:microsoft.com/office/officeart/2005/8/layout/hierarchy2"/>
    <dgm:cxn modelId="{C850F984-42A8-4809-811D-376CAF4AD9A1}" type="presParOf" srcId="{F3E42021-968B-4477-A328-265CD1005651}" destId="{2C1A21CE-B78D-4DDF-A397-5DE679367069}" srcOrd="0" destOrd="0" presId="urn:microsoft.com/office/officeart/2005/8/layout/hierarchy2"/>
    <dgm:cxn modelId="{540E857D-6E14-4111-A391-99111ABF34CF}" type="presParOf" srcId="{F3E42021-968B-4477-A328-265CD1005651}" destId="{B4F1FDCC-BB97-4787-A684-3C75DACF7A30}" srcOrd="1" destOrd="0" presId="urn:microsoft.com/office/officeart/2005/8/layout/hierarchy2"/>
    <dgm:cxn modelId="{B2E84EA1-623D-4CE4-863D-B718788540AE}" type="presParOf" srcId="{7A93BE4E-F154-4990-99EE-6F3E27503EE1}" destId="{C40F3031-7722-40B9-9E2C-5F16D714B665}" srcOrd="2" destOrd="0" presId="urn:microsoft.com/office/officeart/2005/8/layout/hierarchy2"/>
    <dgm:cxn modelId="{F3045EE0-96C8-41F5-9768-6D509F38E114}" type="presParOf" srcId="{C40F3031-7722-40B9-9E2C-5F16D714B665}" destId="{8D17E6E5-BE90-4E8A-A08D-B0D751A447D4}" srcOrd="0" destOrd="0" presId="urn:microsoft.com/office/officeart/2005/8/layout/hierarchy2"/>
    <dgm:cxn modelId="{2F365917-358E-439A-B444-9E6C4BD134BE}" type="presParOf" srcId="{7A93BE4E-F154-4990-99EE-6F3E27503EE1}" destId="{404B116B-571B-425A-ACC8-5C08F80A29CD}" srcOrd="3" destOrd="0" presId="urn:microsoft.com/office/officeart/2005/8/layout/hierarchy2"/>
    <dgm:cxn modelId="{F35BBF11-FB3D-422B-8C78-A62F0C133A7A}" type="presParOf" srcId="{404B116B-571B-425A-ACC8-5C08F80A29CD}" destId="{C2B4D78F-0D04-4D26-8366-A78D618DFBE6}" srcOrd="0" destOrd="0" presId="urn:microsoft.com/office/officeart/2005/8/layout/hierarchy2"/>
    <dgm:cxn modelId="{9AE49847-C6B0-46E6-ABFB-16E66BB77DC5}" type="presParOf" srcId="{404B116B-571B-425A-ACC8-5C08F80A29CD}" destId="{A1E2124C-0F13-465C-ABE1-5D25B6F6962F}" srcOrd="1" destOrd="0" presId="urn:microsoft.com/office/officeart/2005/8/layout/hierarchy2"/>
    <dgm:cxn modelId="{2FECE3AE-B10A-4FF4-9DBB-C0536B4BB950}" type="presParOf" srcId="{A7A4892E-45D5-4CE1-887B-5142E6814B6B}" destId="{27343E1D-D7C1-4E8F-BCAC-C11F30D7A0D7}" srcOrd="4" destOrd="0" presId="urn:microsoft.com/office/officeart/2005/8/layout/hierarchy2"/>
    <dgm:cxn modelId="{85984D24-3E9E-4B8B-AD33-BF390AB77CF9}" type="presParOf" srcId="{27343E1D-D7C1-4E8F-BCAC-C11F30D7A0D7}" destId="{7883D22C-4391-4D25-BADA-2CD6C2295F96}" srcOrd="0" destOrd="0" presId="urn:microsoft.com/office/officeart/2005/8/layout/hierarchy2"/>
    <dgm:cxn modelId="{907CDF33-953F-4947-816A-1C4E2C029061}" type="presParOf" srcId="{A7A4892E-45D5-4CE1-887B-5142E6814B6B}" destId="{8BA21D32-7162-47A4-9EF3-A10312528116}" srcOrd="5" destOrd="0" presId="urn:microsoft.com/office/officeart/2005/8/layout/hierarchy2"/>
    <dgm:cxn modelId="{6AFB9E2E-14E7-4776-95B0-D6D9660CCF80}" type="presParOf" srcId="{8BA21D32-7162-47A4-9EF3-A10312528116}" destId="{7C493AB3-6114-495C-95B1-AEEE496E5848}" srcOrd="0" destOrd="0" presId="urn:microsoft.com/office/officeart/2005/8/layout/hierarchy2"/>
    <dgm:cxn modelId="{FD369FFC-E0BB-409E-8524-782598806EA3}" type="presParOf" srcId="{8BA21D32-7162-47A4-9EF3-A10312528116}" destId="{71481C00-2F3E-4485-A7E2-4BD93639549F}" srcOrd="1" destOrd="0" presId="urn:microsoft.com/office/officeart/2005/8/layout/hierarchy2"/>
    <dgm:cxn modelId="{EE7C7A7C-B327-4623-816F-262BD44F7A3B}" type="presParOf" srcId="{A7A4892E-45D5-4CE1-887B-5142E6814B6B}" destId="{F7B849FE-E96F-42A2-9912-5F8C13506BA2}" srcOrd="6" destOrd="0" presId="urn:microsoft.com/office/officeart/2005/8/layout/hierarchy2"/>
    <dgm:cxn modelId="{6D2B0B52-A1AA-457B-97D6-845D5BB28B64}" type="presParOf" srcId="{F7B849FE-E96F-42A2-9912-5F8C13506BA2}" destId="{3986D5B9-77A4-4170-9F98-19FAD47CA6E6}" srcOrd="0" destOrd="0" presId="urn:microsoft.com/office/officeart/2005/8/layout/hierarchy2"/>
    <dgm:cxn modelId="{656D651A-36C2-4737-B8B0-DEEFAAF671DD}" type="presParOf" srcId="{A7A4892E-45D5-4CE1-887B-5142E6814B6B}" destId="{616F1BAA-FABD-472A-969A-0D2CF4957E73}" srcOrd="7" destOrd="0" presId="urn:microsoft.com/office/officeart/2005/8/layout/hierarchy2"/>
    <dgm:cxn modelId="{20EF54B6-F67B-4772-BCEF-CF993404BDD6}" type="presParOf" srcId="{616F1BAA-FABD-472A-969A-0D2CF4957E73}" destId="{9575F7FC-4EF9-4DA6-A3D9-3FDF9707BF52}" srcOrd="0" destOrd="0" presId="urn:microsoft.com/office/officeart/2005/8/layout/hierarchy2"/>
    <dgm:cxn modelId="{8A65803D-5A12-4962-AD80-DA56C67F374B}" type="presParOf" srcId="{616F1BAA-FABD-472A-969A-0D2CF4957E73}" destId="{B303AF09-5523-45B0-9F87-326A9622656A}" srcOrd="1" destOrd="0" presId="urn:microsoft.com/office/officeart/2005/8/layout/hierarchy2"/>
    <dgm:cxn modelId="{0B7D1D1E-957E-4702-AA61-4FE7012784B6}" type="presParOf" srcId="{43CD9E09-C311-4CC5-94E8-88BC1055DFE8}" destId="{5AC04F0E-9382-4E4C-AE67-149B2C42DADF}" srcOrd="6" destOrd="0" presId="urn:microsoft.com/office/officeart/2005/8/layout/hierarchy2"/>
    <dgm:cxn modelId="{AF0B7BE3-72E8-4D32-B3E4-5AD8D6D16F4B}" type="presParOf" srcId="{5AC04F0E-9382-4E4C-AE67-149B2C42DADF}" destId="{99892BDF-7218-4BE7-8E4F-789C343B9C31}" srcOrd="0" destOrd="0" presId="urn:microsoft.com/office/officeart/2005/8/layout/hierarchy2"/>
    <dgm:cxn modelId="{D9D560D1-FE06-4842-8CC1-C09F78254770}" type="presParOf" srcId="{43CD9E09-C311-4CC5-94E8-88BC1055DFE8}" destId="{C3DDADF5-03B8-4B70-A080-600D22B2DB53}" srcOrd="7" destOrd="0" presId="urn:microsoft.com/office/officeart/2005/8/layout/hierarchy2"/>
    <dgm:cxn modelId="{5B0D6132-E623-4667-8E1A-66E6067BABE3}" type="presParOf" srcId="{C3DDADF5-03B8-4B70-A080-600D22B2DB53}" destId="{7FA63DE4-5BED-4202-84F3-525814271E2A}" srcOrd="0" destOrd="0" presId="urn:microsoft.com/office/officeart/2005/8/layout/hierarchy2"/>
    <dgm:cxn modelId="{4A0A1FED-6D79-4023-A153-C9A8AD799810}" type="presParOf" srcId="{C3DDADF5-03B8-4B70-A080-600D22B2DB53}" destId="{105B35A5-9706-43DF-8D87-379277A3E76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5D7C128-53A4-4678-B59E-7751BC5434C8}" type="doc">
      <dgm:prSet loTypeId="urn:diagrams.loki3.com/BracketList+Icon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44CADF9C-6C3C-4614-8713-9C58C6D7EFF1}">
      <dgm:prSet phldrT="[Text]"/>
      <dgm:spPr>
        <a:xfrm>
          <a:off x="0" y="958579"/>
          <a:ext cx="2086192" cy="3366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JET (UK)</a:t>
          </a:r>
          <a:endParaRPr lang="en-IE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198B7A9B-EF9F-41EE-BC2D-09E2B487BB03}" type="parTrans" cxnId="{0C117CA7-D0C8-4C60-988C-ABFDF5602554}">
      <dgm:prSet/>
      <dgm:spPr/>
      <dgm:t>
        <a:bodyPr/>
        <a:lstStyle/>
        <a:p>
          <a:endParaRPr lang="en-IE"/>
        </a:p>
      </dgm:t>
    </dgm:pt>
    <dgm:pt modelId="{DAFDF171-3E02-4D84-97F2-D9D601E97FFF}" type="sibTrans" cxnId="{0C117CA7-D0C8-4C60-988C-ABFDF5602554}">
      <dgm:prSet/>
      <dgm:spPr/>
      <dgm:t>
        <a:bodyPr/>
        <a:lstStyle/>
        <a:p>
          <a:endParaRPr lang="en-IE"/>
        </a:p>
      </dgm:t>
    </dgm:pt>
    <dgm:pt modelId="{42C062B4-0CB6-4AFB-BEE1-1E8C71CE2E3F}">
      <dgm:prSet phldrT="[Text]"/>
      <dgm:spPr>
        <a:xfrm>
          <a:off x="2670326" y="96041"/>
          <a:ext cx="5674444" cy="2061675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Vertical Stability (50 us)</a:t>
          </a:r>
          <a:endParaRPr lang="en-IE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7DE710F9-964F-4E3A-979C-2FDF73444509}" type="parTrans" cxnId="{CEAFDEC3-1C12-4888-A4E3-5220680374CF}">
      <dgm:prSet/>
      <dgm:spPr/>
      <dgm:t>
        <a:bodyPr/>
        <a:lstStyle/>
        <a:p>
          <a:endParaRPr lang="en-IE"/>
        </a:p>
      </dgm:t>
    </dgm:pt>
    <dgm:pt modelId="{9BFC9B2F-6641-4034-872F-6F93079B7F6A}" type="sibTrans" cxnId="{CEAFDEC3-1C12-4888-A4E3-5220680374CF}">
      <dgm:prSet/>
      <dgm:spPr/>
      <dgm:t>
        <a:bodyPr/>
        <a:lstStyle/>
        <a:p>
          <a:endParaRPr lang="en-IE"/>
        </a:p>
      </dgm:t>
    </dgm:pt>
    <dgm:pt modelId="{2EC17AA3-175C-4DC4-9816-D9077CB2B74E}">
      <dgm:prSet phldrT="[Text]"/>
      <dgm:spPr>
        <a:xfrm>
          <a:off x="0" y="2376697"/>
          <a:ext cx="2088232" cy="3366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COMPASS (CZ)</a:t>
          </a:r>
          <a:endParaRPr lang="en-IE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8CBE689D-9C60-4AB7-A9D3-0760D16490FA}" type="parTrans" cxnId="{C5AA2378-349B-4C2E-960F-5F5B99355CFF}">
      <dgm:prSet/>
      <dgm:spPr/>
      <dgm:t>
        <a:bodyPr/>
        <a:lstStyle/>
        <a:p>
          <a:endParaRPr lang="en-IE"/>
        </a:p>
      </dgm:t>
    </dgm:pt>
    <dgm:pt modelId="{F95108BA-4C8E-40BD-B510-5757E7B6BEBA}" type="sibTrans" cxnId="{C5AA2378-349B-4C2E-960F-5F5B99355CFF}">
      <dgm:prSet/>
      <dgm:spPr/>
      <dgm:t>
        <a:bodyPr/>
        <a:lstStyle/>
        <a:p>
          <a:endParaRPr lang="en-IE"/>
        </a:p>
      </dgm:t>
    </dgm:pt>
    <dgm:pt modelId="{9D9F2911-6C78-40D2-AF25-567CECC2ADF1}">
      <dgm:prSet phldrT="[Text]"/>
      <dgm:spPr>
        <a:xfrm>
          <a:off x="2672936" y="2218916"/>
          <a:ext cx="5679991" cy="652162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Shape control (500 us)</a:t>
          </a:r>
          <a:endParaRPr lang="en-IE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AD1DD13F-359D-4012-8F6F-93944E115A7B}" type="parTrans" cxnId="{AAFF8A20-2BD5-42E3-8B67-660EEC24EE48}">
      <dgm:prSet/>
      <dgm:spPr/>
      <dgm:t>
        <a:bodyPr/>
        <a:lstStyle/>
        <a:p>
          <a:endParaRPr lang="en-IE"/>
        </a:p>
      </dgm:t>
    </dgm:pt>
    <dgm:pt modelId="{1CAD3C2C-F399-4CF4-96D0-DE282FB5259D}" type="sibTrans" cxnId="{AAFF8A20-2BD5-42E3-8B67-660EEC24EE48}">
      <dgm:prSet/>
      <dgm:spPr/>
      <dgm:t>
        <a:bodyPr/>
        <a:lstStyle/>
        <a:p>
          <a:endParaRPr lang="en-IE"/>
        </a:p>
      </dgm:t>
    </dgm:pt>
    <dgm:pt modelId="{CA0DA1A7-4B7A-4179-A51F-93EC14AC70AB}">
      <dgm:prSet phldrT="[Text]"/>
      <dgm:spPr>
        <a:xfrm>
          <a:off x="2670326" y="96041"/>
          <a:ext cx="5674444" cy="2061675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Real-time Protection Sequencer (2 ms)</a:t>
          </a:r>
          <a:endParaRPr lang="en-IE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5EEEF451-C0AF-47DA-99C6-9F03B567A3BB}" type="parTrans" cxnId="{5ACAE715-24F7-4327-8A7C-6DB7AAB8E302}">
      <dgm:prSet/>
      <dgm:spPr/>
      <dgm:t>
        <a:bodyPr/>
        <a:lstStyle/>
        <a:p>
          <a:endParaRPr lang="en-IE"/>
        </a:p>
      </dgm:t>
    </dgm:pt>
    <dgm:pt modelId="{F3DAE8D3-B076-47BE-A6AB-6034CA4298B4}" type="sibTrans" cxnId="{5ACAE715-24F7-4327-8A7C-6DB7AAB8E302}">
      <dgm:prSet/>
      <dgm:spPr/>
      <dgm:t>
        <a:bodyPr/>
        <a:lstStyle/>
        <a:p>
          <a:endParaRPr lang="en-IE"/>
        </a:p>
      </dgm:t>
    </dgm:pt>
    <dgm:pt modelId="{8534E83A-310C-4CA0-951E-E5A3143ADD3B}">
      <dgm:prSet phldrT="[Text]"/>
      <dgm:spPr>
        <a:xfrm>
          <a:off x="2670326" y="96041"/>
          <a:ext cx="5674444" cy="2061675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Vessel Thermal map (10 ms)</a:t>
          </a:r>
          <a:endParaRPr lang="en-IE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3FFE1887-2DEE-4C7E-8259-4C4373367D01}" type="parTrans" cxnId="{248CC39D-77B3-4651-9AB1-B83BBE255FA6}">
      <dgm:prSet/>
      <dgm:spPr/>
      <dgm:t>
        <a:bodyPr/>
        <a:lstStyle/>
        <a:p>
          <a:endParaRPr lang="en-IE"/>
        </a:p>
      </dgm:t>
    </dgm:pt>
    <dgm:pt modelId="{9A5E6A0B-C843-43B3-8AAD-75510A92C772}" type="sibTrans" cxnId="{248CC39D-77B3-4651-9AB1-B83BBE255FA6}">
      <dgm:prSet/>
      <dgm:spPr/>
      <dgm:t>
        <a:bodyPr/>
        <a:lstStyle/>
        <a:p>
          <a:endParaRPr lang="en-IE"/>
        </a:p>
      </dgm:t>
    </dgm:pt>
    <dgm:pt modelId="{3F0D7E81-0964-4388-BAF3-C680A9477D27}">
      <dgm:prSet phldrT="[Text]"/>
      <dgm:spPr>
        <a:xfrm>
          <a:off x="2670326" y="96041"/>
          <a:ext cx="5674444" cy="2061675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Equinox (2 ms)</a:t>
          </a:r>
          <a:endParaRPr lang="en-IE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A64654B7-731F-4E1C-919D-A7F042903EC4}" type="parTrans" cxnId="{A92464A5-897E-4E52-B8DA-41E71C1E9129}">
      <dgm:prSet/>
      <dgm:spPr/>
      <dgm:t>
        <a:bodyPr/>
        <a:lstStyle/>
        <a:p>
          <a:endParaRPr lang="en-IE"/>
        </a:p>
      </dgm:t>
    </dgm:pt>
    <dgm:pt modelId="{79740DA4-88ED-48DC-972B-C5EDE5F39FC8}" type="sibTrans" cxnId="{A92464A5-897E-4E52-B8DA-41E71C1E9129}">
      <dgm:prSet/>
      <dgm:spPr/>
      <dgm:t>
        <a:bodyPr/>
        <a:lstStyle/>
        <a:p>
          <a:endParaRPr lang="en-IE"/>
        </a:p>
      </dgm:t>
    </dgm:pt>
    <dgm:pt modelId="{FEBA2465-52DA-4F4F-971E-6C91663DD3E5}">
      <dgm:prSet phldrT="[Text]"/>
      <dgm:spPr>
        <a:xfrm>
          <a:off x="2670326" y="96041"/>
          <a:ext cx="5674444" cy="2061675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Walls (10 ms)</a:t>
          </a:r>
          <a:endParaRPr lang="en-IE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8D0C0C81-F006-4D79-93B3-BF3C55E4BCD9}" type="parTrans" cxnId="{ABB82F6A-3C84-463F-9661-0CB67AC229B5}">
      <dgm:prSet/>
      <dgm:spPr/>
      <dgm:t>
        <a:bodyPr/>
        <a:lstStyle/>
        <a:p>
          <a:endParaRPr lang="en-IE"/>
        </a:p>
      </dgm:t>
    </dgm:pt>
    <dgm:pt modelId="{A68862B6-0978-4D06-9A20-C723A4092C6A}" type="sibTrans" cxnId="{ABB82F6A-3C84-463F-9661-0CB67AC229B5}">
      <dgm:prSet/>
      <dgm:spPr/>
      <dgm:t>
        <a:bodyPr/>
        <a:lstStyle/>
        <a:p>
          <a:endParaRPr lang="en-IE"/>
        </a:p>
      </dgm:t>
    </dgm:pt>
    <dgm:pt modelId="{A3BB3228-9726-4BB5-957A-30F8D2D465EC}">
      <dgm:prSet phldrT="[Text]"/>
      <dgm:spPr>
        <a:xfrm>
          <a:off x="2670326" y="96041"/>
          <a:ext cx="5674444" cy="2061675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Beta-Li (10 ms)</a:t>
          </a:r>
          <a:endParaRPr lang="en-IE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01A9878A-6087-40B2-BCF5-800AA400CCCC}" type="parTrans" cxnId="{A121FEB8-D7F5-47E9-8DB1-9976880943DB}">
      <dgm:prSet/>
      <dgm:spPr/>
      <dgm:t>
        <a:bodyPr/>
        <a:lstStyle/>
        <a:p>
          <a:endParaRPr lang="en-IE"/>
        </a:p>
      </dgm:t>
    </dgm:pt>
    <dgm:pt modelId="{55849BEC-ABBB-42E5-A205-A556BDA0CAE9}" type="sibTrans" cxnId="{A121FEB8-D7F5-47E9-8DB1-9976880943DB}">
      <dgm:prSet/>
      <dgm:spPr/>
      <dgm:t>
        <a:bodyPr/>
        <a:lstStyle/>
        <a:p>
          <a:endParaRPr lang="en-IE"/>
        </a:p>
      </dgm:t>
    </dgm:pt>
    <dgm:pt modelId="{B26C846C-5950-4BB9-8267-8F6CADFA3FA3}">
      <dgm:prSet phldrT="[Text]"/>
      <dgm:spPr>
        <a:xfrm>
          <a:off x="2670326" y="96041"/>
          <a:ext cx="5674444" cy="2061675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As part of post-processing codes (variable)</a:t>
          </a:r>
          <a:endParaRPr lang="en-IE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78D49AB3-F2E3-46B9-9677-098D7A0ABA31}" type="parTrans" cxnId="{441D4E5C-0283-4D50-89CA-F7C9098C8F62}">
      <dgm:prSet/>
      <dgm:spPr/>
      <dgm:t>
        <a:bodyPr/>
        <a:lstStyle/>
        <a:p>
          <a:endParaRPr lang="en-IE"/>
        </a:p>
      </dgm:t>
    </dgm:pt>
    <dgm:pt modelId="{15B291C9-8974-421D-AF1C-CC5A6432706B}" type="sibTrans" cxnId="{441D4E5C-0283-4D50-89CA-F7C9098C8F62}">
      <dgm:prSet/>
      <dgm:spPr/>
      <dgm:t>
        <a:bodyPr/>
        <a:lstStyle/>
        <a:p>
          <a:endParaRPr lang="en-IE"/>
        </a:p>
      </dgm:t>
    </dgm:pt>
    <dgm:pt modelId="{8BDE39E3-5AA4-4696-BB8A-D7FB1B2B6FCF}">
      <dgm:prSet phldrT="[Text]"/>
      <dgm:spPr>
        <a:xfrm>
          <a:off x="2672936" y="2218916"/>
          <a:ext cx="5679991" cy="652162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Vertical Stability (50 us)</a:t>
          </a:r>
          <a:endParaRPr lang="en-IE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385ACD48-A930-4789-BE1C-E12311E772C4}" type="parTrans" cxnId="{42F5B6EC-7014-4BFC-B96E-AB72FD56BE31}">
      <dgm:prSet/>
      <dgm:spPr/>
      <dgm:t>
        <a:bodyPr/>
        <a:lstStyle/>
        <a:p>
          <a:endParaRPr lang="en-IE"/>
        </a:p>
      </dgm:t>
    </dgm:pt>
    <dgm:pt modelId="{267B5CE3-F0F7-48BD-A82D-DE6DAB91F6F6}" type="sibTrans" cxnId="{42F5B6EC-7014-4BFC-B96E-AB72FD56BE31}">
      <dgm:prSet/>
      <dgm:spPr/>
      <dgm:t>
        <a:bodyPr/>
        <a:lstStyle/>
        <a:p>
          <a:endParaRPr lang="en-IE"/>
        </a:p>
      </dgm:t>
    </dgm:pt>
    <dgm:pt modelId="{65A769E4-74A5-4D59-A1EE-C840AF4B8250}">
      <dgm:prSet phldrT="[Text]"/>
      <dgm:spPr>
        <a:xfrm>
          <a:off x="0" y="2948057"/>
          <a:ext cx="2088232" cy="3366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ISTTOK (PT)</a:t>
          </a:r>
          <a:endParaRPr lang="en-IE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38D5AA2A-DCBA-4739-A100-069EC19C7761}" type="parTrans" cxnId="{08B73F18-F944-4645-8EE6-2207BDED092B}">
      <dgm:prSet/>
      <dgm:spPr/>
      <dgm:t>
        <a:bodyPr/>
        <a:lstStyle/>
        <a:p>
          <a:endParaRPr lang="en-IE"/>
        </a:p>
      </dgm:t>
    </dgm:pt>
    <dgm:pt modelId="{05308789-0246-42A8-8B50-47BE4B16433B}" type="sibTrans" cxnId="{08B73F18-F944-4645-8EE6-2207BDED092B}">
      <dgm:prSet/>
      <dgm:spPr/>
      <dgm:t>
        <a:bodyPr/>
        <a:lstStyle/>
        <a:p>
          <a:endParaRPr lang="en-IE"/>
        </a:p>
      </dgm:t>
    </dgm:pt>
    <dgm:pt modelId="{D9EE0D7E-DA5F-4057-AA7E-32C403E5A5DF}">
      <dgm:prSet phldrT="[Text]"/>
      <dgm:spPr>
        <a:xfrm>
          <a:off x="2672936" y="2932279"/>
          <a:ext cx="5679991" cy="368156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Integrated plasma control (100 us)</a:t>
          </a:r>
          <a:endParaRPr lang="en-IE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3B5AF065-DD17-4231-9321-EECAD1CFA24D}" type="parTrans" cxnId="{A90CB35D-3C0C-42E7-8CF8-37D2C4C7852F}">
      <dgm:prSet/>
      <dgm:spPr/>
      <dgm:t>
        <a:bodyPr/>
        <a:lstStyle/>
        <a:p>
          <a:endParaRPr lang="en-IE"/>
        </a:p>
      </dgm:t>
    </dgm:pt>
    <dgm:pt modelId="{1C4B7F79-1E1F-4A75-9A28-2A935AB62558}" type="sibTrans" cxnId="{A90CB35D-3C0C-42E7-8CF8-37D2C4C7852F}">
      <dgm:prSet/>
      <dgm:spPr/>
      <dgm:t>
        <a:bodyPr/>
        <a:lstStyle/>
        <a:p>
          <a:endParaRPr lang="en-IE"/>
        </a:p>
      </dgm:t>
    </dgm:pt>
    <dgm:pt modelId="{AA6DEDB6-B22A-4C60-9095-27E938C2C45D}">
      <dgm:prSet phldrT="[Text]"/>
      <dgm:spPr>
        <a:xfrm>
          <a:off x="0" y="3519416"/>
          <a:ext cx="2086192" cy="3366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FTU (IT)</a:t>
          </a:r>
          <a:endParaRPr lang="en-IE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E549D380-1166-47E7-8265-575B9D0E8C1A}" type="parTrans" cxnId="{63D24692-1B4C-4270-8A46-F8A474841EC5}">
      <dgm:prSet/>
      <dgm:spPr/>
      <dgm:t>
        <a:bodyPr/>
        <a:lstStyle/>
        <a:p>
          <a:endParaRPr lang="en-IE"/>
        </a:p>
      </dgm:t>
    </dgm:pt>
    <dgm:pt modelId="{F605BA70-6C4C-4A5D-A77B-57E68E91356C}" type="sibTrans" cxnId="{63D24692-1B4C-4270-8A46-F8A474841EC5}">
      <dgm:prSet/>
      <dgm:spPr/>
      <dgm:t>
        <a:bodyPr/>
        <a:lstStyle/>
        <a:p>
          <a:endParaRPr lang="en-IE"/>
        </a:p>
      </dgm:t>
    </dgm:pt>
    <dgm:pt modelId="{7844C60B-8266-4554-9111-0BC6C644D7F7}">
      <dgm:prSet phldrT="[Text]"/>
      <dgm:spPr>
        <a:xfrm>
          <a:off x="2670326" y="3361635"/>
          <a:ext cx="5674444" cy="652162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Integrated plasma control (500 us)</a:t>
          </a:r>
          <a:endParaRPr lang="en-IE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3B1B1504-CD65-48C6-B4E9-9FEC8AF9B8F0}" type="parTrans" cxnId="{23C87FFE-1651-4241-B251-BA530AAD83B5}">
      <dgm:prSet/>
      <dgm:spPr/>
      <dgm:t>
        <a:bodyPr/>
        <a:lstStyle/>
        <a:p>
          <a:endParaRPr lang="en-IE"/>
        </a:p>
      </dgm:t>
    </dgm:pt>
    <dgm:pt modelId="{973EA7A3-6671-4886-BFC1-39383D534D20}" type="sibTrans" cxnId="{23C87FFE-1651-4241-B251-BA530AAD83B5}">
      <dgm:prSet/>
      <dgm:spPr/>
      <dgm:t>
        <a:bodyPr/>
        <a:lstStyle/>
        <a:p>
          <a:endParaRPr lang="en-IE"/>
        </a:p>
      </dgm:t>
    </dgm:pt>
    <dgm:pt modelId="{A1721D06-2967-40FE-8186-79F7158EE19D}">
      <dgm:prSet phldrT="[Text]"/>
      <dgm:spPr>
        <a:xfrm>
          <a:off x="2670326" y="3361635"/>
          <a:ext cx="5674444" cy="652162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Additional heating control</a:t>
          </a:r>
          <a:endParaRPr lang="en-IE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C460967B-25F1-4D65-94EF-DD18C460D558}" type="parTrans" cxnId="{1D616BFF-F27C-46A1-A417-87D72AE38A77}">
      <dgm:prSet/>
      <dgm:spPr/>
      <dgm:t>
        <a:bodyPr/>
        <a:lstStyle/>
        <a:p>
          <a:endParaRPr lang="en-IE"/>
        </a:p>
      </dgm:t>
    </dgm:pt>
    <dgm:pt modelId="{DB2DFFBC-1EE8-4841-B692-10D34C1F350A}" type="sibTrans" cxnId="{1D616BFF-F27C-46A1-A417-87D72AE38A77}">
      <dgm:prSet/>
      <dgm:spPr/>
      <dgm:t>
        <a:bodyPr/>
        <a:lstStyle/>
        <a:p>
          <a:endParaRPr lang="en-IE"/>
        </a:p>
      </dgm:t>
    </dgm:pt>
    <dgm:pt modelId="{F95CF6D6-D8DA-414B-8EE3-34D00BFD8C5C}">
      <dgm:prSet phldrT="[Text]"/>
      <dgm:spPr>
        <a:xfrm>
          <a:off x="0" y="4520132"/>
          <a:ext cx="2088232" cy="3366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KSTAR (KO)</a:t>
          </a:r>
          <a:endParaRPr lang="en-IE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DFF221A6-0AFA-44B1-B6D6-3041943770B7}" type="parTrans" cxnId="{CFCC4E0B-C8F0-4BBF-8984-D6E0D3745744}">
      <dgm:prSet/>
      <dgm:spPr/>
      <dgm:t>
        <a:bodyPr/>
        <a:lstStyle/>
        <a:p>
          <a:endParaRPr lang="en-IE"/>
        </a:p>
      </dgm:t>
    </dgm:pt>
    <dgm:pt modelId="{93F1C8E8-8003-417C-B932-308E25BA695C}" type="sibTrans" cxnId="{CFCC4E0B-C8F0-4BBF-8984-D6E0D3745744}">
      <dgm:prSet/>
      <dgm:spPr/>
      <dgm:t>
        <a:bodyPr/>
        <a:lstStyle/>
        <a:p>
          <a:endParaRPr lang="en-IE"/>
        </a:p>
      </dgm:t>
    </dgm:pt>
    <dgm:pt modelId="{A290948E-4F11-4B0F-91D3-144533AFB06C}">
      <dgm:prSet phldrT="[Text]"/>
      <dgm:spPr>
        <a:xfrm>
          <a:off x="2672936" y="4504354"/>
          <a:ext cx="5679991" cy="368156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*Density control</a:t>
          </a:r>
          <a:endParaRPr lang="en-IE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7747F1FF-0DBA-4AE6-AFFE-6E3C5CC0CF56}" type="parTrans" cxnId="{24F6CB29-74D6-4DCD-B11F-FA06F6858586}">
      <dgm:prSet/>
      <dgm:spPr/>
      <dgm:t>
        <a:bodyPr/>
        <a:lstStyle/>
        <a:p>
          <a:endParaRPr lang="en-IE"/>
        </a:p>
      </dgm:t>
    </dgm:pt>
    <dgm:pt modelId="{9793B0D9-20E9-4005-AFD2-B66C6B955ED9}" type="sibTrans" cxnId="{24F6CB29-74D6-4DCD-B11F-FA06F6858586}">
      <dgm:prSet/>
      <dgm:spPr/>
      <dgm:t>
        <a:bodyPr/>
        <a:lstStyle/>
        <a:p>
          <a:endParaRPr lang="en-IE"/>
        </a:p>
      </dgm:t>
    </dgm:pt>
    <dgm:pt modelId="{4757AA13-7E34-4C84-AFA1-C6F7465D2BEE}">
      <dgm:prSet phldrT="[Text]"/>
      <dgm:spPr>
        <a:xfrm>
          <a:off x="0" y="4090776"/>
          <a:ext cx="2088232" cy="3366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RFX (IT)</a:t>
          </a:r>
          <a:endParaRPr lang="en-IE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820CF7CE-D434-4136-B6C2-6E04414AF2FB}" type="parTrans" cxnId="{F5E36B41-5E63-4532-9A84-23E4E416F142}">
      <dgm:prSet/>
      <dgm:spPr/>
      <dgm:t>
        <a:bodyPr/>
        <a:lstStyle/>
        <a:p>
          <a:endParaRPr lang="en-IE"/>
        </a:p>
      </dgm:t>
    </dgm:pt>
    <dgm:pt modelId="{3931DA90-127F-4A30-B9B3-65A2CE8240CF}" type="sibTrans" cxnId="{F5E36B41-5E63-4532-9A84-23E4E416F142}">
      <dgm:prSet/>
      <dgm:spPr/>
      <dgm:t>
        <a:bodyPr/>
        <a:lstStyle/>
        <a:p>
          <a:endParaRPr lang="en-IE"/>
        </a:p>
      </dgm:t>
    </dgm:pt>
    <dgm:pt modelId="{696AC8C1-36CB-4B32-A5E5-348EF39C820A}">
      <dgm:prSet phldrT="[Text]"/>
      <dgm:spPr>
        <a:xfrm>
          <a:off x="2672936" y="4074997"/>
          <a:ext cx="5679991" cy="368156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Performance studies of the framework (125 us)</a:t>
          </a:r>
          <a:endParaRPr lang="en-IE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15D562F8-C23F-4CE4-A7D3-81E71C358D7F}" type="parTrans" cxnId="{B176D58B-B2A9-4132-8315-7191B7442F46}">
      <dgm:prSet/>
      <dgm:spPr/>
      <dgm:t>
        <a:bodyPr/>
        <a:lstStyle/>
        <a:p>
          <a:endParaRPr lang="en-IE"/>
        </a:p>
      </dgm:t>
    </dgm:pt>
    <dgm:pt modelId="{4B55D114-BDD9-4247-8A9C-4A2870285BCD}" type="sibTrans" cxnId="{B176D58B-B2A9-4132-8315-7191B7442F46}">
      <dgm:prSet/>
      <dgm:spPr/>
      <dgm:t>
        <a:bodyPr/>
        <a:lstStyle/>
        <a:p>
          <a:endParaRPr lang="en-IE"/>
        </a:p>
      </dgm:t>
    </dgm:pt>
    <dgm:pt modelId="{D8A95D46-A333-4611-8401-F41F70F3C35F}" type="pres">
      <dgm:prSet presAssocID="{A5D7C128-53A4-4678-B59E-7751BC5434C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856CFD50-4530-4030-BBC9-9EBEA68E9ECD}" type="pres">
      <dgm:prSet presAssocID="{44CADF9C-6C3C-4614-8713-9C58C6D7EFF1}" presName="linNode" presStyleCnt="0"/>
      <dgm:spPr/>
    </dgm:pt>
    <dgm:pt modelId="{EBD93347-8CBD-4709-BB37-774CBBD15D7A}" type="pres">
      <dgm:prSet presAssocID="{44CADF9C-6C3C-4614-8713-9C58C6D7EFF1}" presName="parTx" presStyleLbl="revTx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8F25E85A-6FE3-4EA6-92A6-9928BE1A10F3}" type="pres">
      <dgm:prSet presAssocID="{44CADF9C-6C3C-4614-8713-9C58C6D7EFF1}" presName="bracket" presStyleLbl="parChTrans1D1" presStyleIdx="0" presStyleCnt="6"/>
      <dgm:spPr>
        <a:xfrm>
          <a:off x="2086192" y="96041"/>
          <a:ext cx="417238" cy="2061675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rgbClr val="727CA3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IE"/>
        </a:p>
      </dgm:t>
    </dgm:pt>
    <dgm:pt modelId="{4B668BED-E910-446F-AC9A-91B914CF84A9}" type="pres">
      <dgm:prSet presAssocID="{44CADF9C-6C3C-4614-8713-9C58C6D7EFF1}" presName="spH" presStyleCnt="0"/>
      <dgm:spPr/>
    </dgm:pt>
    <dgm:pt modelId="{18B43A28-09A5-4D4C-9C5F-831CB71B0CB6}" type="pres">
      <dgm:prSet presAssocID="{44CADF9C-6C3C-4614-8713-9C58C6D7EFF1}" presName="des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93ECD75-F814-4308-A849-15CB2B271335}" type="pres">
      <dgm:prSet presAssocID="{DAFDF171-3E02-4D84-97F2-D9D601E97FFF}" presName="spV" presStyleCnt="0"/>
      <dgm:spPr/>
    </dgm:pt>
    <dgm:pt modelId="{A7DA6DA0-0FA8-4795-A592-5B045E414380}" type="pres">
      <dgm:prSet presAssocID="{2EC17AA3-175C-4DC4-9816-D9077CB2B74E}" presName="linNode" presStyleCnt="0"/>
      <dgm:spPr/>
    </dgm:pt>
    <dgm:pt modelId="{68D3B163-1B3D-492F-BC31-F3CF8AC86F40}" type="pres">
      <dgm:prSet presAssocID="{2EC17AA3-175C-4DC4-9816-D9077CB2B74E}" presName="parTx" presStyleLbl="revTx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CC4AD390-51E0-4E4A-8645-276B9BA3021F}" type="pres">
      <dgm:prSet presAssocID="{2EC17AA3-175C-4DC4-9816-D9077CB2B74E}" presName="bracket" presStyleLbl="parChTrans1D1" presStyleIdx="1" presStyleCnt="6"/>
      <dgm:spPr>
        <a:xfrm>
          <a:off x="2088231" y="2218916"/>
          <a:ext cx="417646" cy="652162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rgbClr val="727CA3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IE"/>
        </a:p>
      </dgm:t>
    </dgm:pt>
    <dgm:pt modelId="{FB3C6E94-583B-412D-9D96-9466ACC3FA3D}" type="pres">
      <dgm:prSet presAssocID="{2EC17AA3-175C-4DC4-9816-D9077CB2B74E}" presName="spH" presStyleCnt="0"/>
      <dgm:spPr/>
    </dgm:pt>
    <dgm:pt modelId="{6026B245-A2F4-4CA9-88C4-D85FFA3F8DBA}" type="pres">
      <dgm:prSet presAssocID="{2EC17AA3-175C-4DC4-9816-D9077CB2B74E}" presName="des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E53D057A-521F-4684-A6E6-FB6203DBD2B9}" type="pres">
      <dgm:prSet presAssocID="{F95108BA-4C8E-40BD-B510-5757E7B6BEBA}" presName="spV" presStyleCnt="0"/>
      <dgm:spPr/>
    </dgm:pt>
    <dgm:pt modelId="{DDE4EEF5-4488-4F52-875D-185D8F7B11E6}" type="pres">
      <dgm:prSet presAssocID="{65A769E4-74A5-4D59-A1EE-C840AF4B8250}" presName="linNode" presStyleCnt="0"/>
      <dgm:spPr/>
    </dgm:pt>
    <dgm:pt modelId="{95EACC61-E1DC-4F81-94F2-C351C651A84E}" type="pres">
      <dgm:prSet presAssocID="{65A769E4-74A5-4D59-A1EE-C840AF4B8250}" presName="parTx" presStyleLbl="revTx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1B98B704-D23A-40A7-8BF1-6ED33A2F2252}" type="pres">
      <dgm:prSet presAssocID="{65A769E4-74A5-4D59-A1EE-C840AF4B8250}" presName="bracket" presStyleLbl="parChTrans1D1" presStyleIdx="2" presStyleCnt="6"/>
      <dgm:spPr>
        <a:xfrm>
          <a:off x="2088231" y="2932279"/>
          <a:ext cx="417646" cy="368156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rgbClr val="727CA3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IE"/>
        </a:p>
      </dgm:t>
    </dgm:pt>
    <dgm:pt modelId="{91568988-AEBD-4F44-920B-CC00EAA48CB3}" type="pres">
      <dgm:prSet presAssocID="{65A769E4-74A5-4D59-A1EE-C840AF4B8250}" presName="spH" presStyleCnt="0"/>
      <dgm:spPr/>
    </dgm:pt>
    <dgm:pt modelId="{1FAB5CB4-9132-45DA-B51F-0991F8955127}" type="pres">
      <dgm:prSet presAssocID="{65A769E4-74A5-4D59-A1EE-C840AF4B8250}" presName="des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E4135D2F-84C8-4D42-8DB7-57C0481D1629}" type="pres">
      <dgm:prSet presAssocID="{05308789-0246-42A8-8B50-47BE4B16433B}" presName="spV" presStyleCnt="0"/>
      <dgm:spPr/>
    </dgm:pt>
    <dgm:pt modelId="{2CF894CD-D240-4E2F-A0CF-3A07AE2D6EC0}" type="pres">
      <dgm:prSet presAssocID="{AA6DEDB6-B22A-4C60-9095-27E938C2C45D}" presName="linNode" presStyleCnt="0"/>
      <dgm:spPr/>
    </dgm:pt>
    <dgm:pt modelId="{83FC4CEB-473F-4A71-BE14-4A728DC4C74B}" type="pres">
      <dgm:prSet presAssocID="{AA6DEDB6-B22A-4C60-9095-27E938C2C45D}" presName="parTx" presStyleLbl="revTx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6882AE5D-3676-4561-B981-7A7437C1B3D7}" type="pres">
      <dgm:prSet presAssocID="{AA6DEDB6-B22A-4C60-9095-27E938C2C45D}" presName="bracket" presStyleLbl="parChTrans1D1" presStyleIdx="3" presStyleCnt="6"/>
      <dgm:spPr>
        <a:xfrm>
          <a:off x="2086192" y="3361635"/>
          <a:ext cx="417238" cy="652162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rgbClr val="727CA3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IE"/>
        </a:p>
      </dgm:t>
    </dgm:pt>
    <dgm:pt modelId="{4F77C8D4-2D9A-4A88-8F06-6FEFB41B24F5}" type="pres">
      <dgm:prSet presAssocID="{AA6DEDB6-B22A-4C60-9095-27E938C2C45D}" presName="spH" presStyleCnt="0"/>
      <dgm:spPr/>
    </dgm:pt>
    <dgm:pt modelId="{B932815C-7CA8-4059-BF00-57E3FCF00228}" type="pres">
      <dgm:prSet presAssocID="{AA6DEDB6-B22A-4C60-9095-27E938C2C45D}" presName="des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D0C3F030-B8EB-4C05-B20D-4AADE1892A07}" type="pres">
      <dgm:prSet presAssocID="{F605BA70-6C4C-4A5D-A77B-57E68E91356C}" presName="spV" presStyleCnt="0"/>
      <dgm:spPr/>
    </dgm:pt>
    <dgm:pt modelId="{A37E88D8-63CA-4961-808F-32A92A388E9B}" type="pres">
      <dgm:prSet presAssocID="{4757AA13-7E34-4C84-AFA1-C6F7465D2BEE}" presName="linNode" presStyleCnt="0"/>
      <dgm:spPr/>
    </dgm:pt>
    <dgm:pt modelId="{313EB80F-0C3D-47DB-9CDD-135003706546}" type="pres">
      <dgm:prSet presAssocID="{4757AA13-7E34-4C84-AFA1-C6F7465D2BEE}" presName="parTx" presStyleLbl="revTx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3F06D67-6668-48AC-A6A1-8C21E44BA624}" type="pres">
      <dgm:prSet presAssocID="{4757AA13-7E34-4C84-AFA1-C6F7465D2BEE}" presName="bracket" presStyleLbl="parChTrans1D1" presStyleIdx="4" presStyleCnt="6"/>
      <dgm:spPr>
        <a:xfrm>
          <a:off x="2088231" y="4074997"/>
          <a:ext cx="417646" cy="368156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rgbClr val="727CA3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IE"/>
        </a:p>
      </dgm:t>
    </dgm:pt>
    <dgm:pt modelId="{FCEDF423-3226-4B06-B2AF-2AF461119516}" type="pres">
      <dgm:prSet presAssocID="{4757AA13-7E34-4C84-AFA1-C6F7465D2BEE}" presName="spH" presStyleCnt="0"/>
      <dgm:spPr/>
    </dgm:pt>
    <dgm:pt modelId="{31DF9F09-D8E7-4A9A-A6D1-68BDA7502BF6}" type="pres">
      <dgm:prSet presAssocID="{4757AA13-7E34-4C84-AFA1-C6F7465D2BEE}" presName="des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270DB20-5849-4792-BC03-D8EA88C590DB}" type="pres">
      <dgm:prSet presAssocID="{3931DA90-127F-4A30-B9B3-65A2CE8240CF}" presName="spV" presStyleCnt="0"/>
      <dgm:spPr/>
    </dgm:pt>
    <dgm:pt modelId="{E3211571-1581-4104-8465-1B54066C8EA5}" type="pres">
      <dgm:prSet presAssocID="{F95CF6D6-D8DA-414B-8EE3-34D00BFD8C5C}" presName="linNode" presStyleCnt="0"/>
      <dgm:spPr/>
    </dgm:pt>
    <dgm:pt modelId="{4CDEFD4B-A9FA-4A63-98E5-FC1420766FAB}" type="pres">
      <dgm:prSet presAssocID="{F95CF6D6-D8DA-414B-8EE3-34D00BFD8C5C}" presName="parTx" presStyleLbl="revTx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4CF291A-B0F9-4058-AD73-09699552F0F6}" type="pres">
      <dgm:prSet presAssocID="{F95CF6D6-D8DA-414B-8EE3-34D00BFD8C5C}" presName="bracket" presStyleLbl="parChTrans1D1" presStyleIdx="5" presStyleCnt="6"/>
      <dgm:spPr>
        <a:xfrm>
          <a:off x="2088231" y="4504354"/>
          <a:ext cx="417646" cy="368156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rgbClr val="727CA3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IE"/>
        </a:p>
      </dgm:t>
    </dgm:pt>
    <dgm:pt modelId="{B76D7ED5-B76E-4E67-B17C-B9BF0268FF16}" type="pres">
      <dgm:prSet presAssocID="{F95CF6D6-D8DA-414B-8EE3-34D00BFD8C5C}" presName="spH" presStyleCnt="0"/>
      <dgm:spPr/>
    </dgm:pt>
    <dgm:pt modelId="{015A44D6-C49E-4892-90B7-A640C660A8B4}" type="pres">
      <dgm:prSet presAssocID="{F95CF6D6-D8DA-414B-8EE3-34D00BFD8C5C}" presName="des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B176D58B-B2A9-4132-8315-7191B7442F46}" srcId="{4757AA13-7E34-4C84-AFA1-C6F7465D2BEE}" destId="{696AC8C1-36CB-4B32-A5E5-348EF39C820A}" srcOrd="0" destOrd="0" parTransId="{15D562F8-C23F-4CE4-A7D3-81E71C358D7F}" sibTransId="{4B55D114-BDD9-4247-8A9C-4A2870285BCD}"/>
    <dgm:cxn modelId="{5ACAE715-24F7-4327-8A7C-6DB7AAB8E302}" srcId="{44CADF9C-6C3C-4614-8713-9C58C6D7EFF1}" destId="{CA0DA1A7-4B7A-4179-A51F-93EC14AC70AB}" srcOrd="1" destOrd="0" parTransId="{5EEEF451-C0AF-47DA-99C6-9F03B567A3BB}" sibTransId="{F3DAE8D3-B076-47BE-A6AB-6034CA4298B4}"/>
    <dgm:cxn modelId="{8EFFFE79-0C75-4407-97D2-88A4A987DEB3}" type="presOf" srcId="{8534E83A-310C-4CA0-951E-E5A3143ADD3B}" destId="{18B43A28-09A5-4D4C-9C5F-831CB71B0CB6}" srcOrd="0" destOrd="2" presId="urn:diagrams.loki3.com/BracketList+Icon"/>
    <dgm:cxn modelId="{ECA799CD-CA3A-4C75-B38B-924B42BE824B}" type="presOf" srcId="{8BDE39E3-5AA4-4696-BB8A-D7FB1B2B6FCF}" destId="{6026B245-A2F4-4CA9-88C4-D85FFA3F8DBA}" srcOrd="0" destOrd="1" presId="urn:diagrams.loki3.com/BracketList+Icon"/>
    <dgm:cxn modelId="{08B73F18-F944-4645-8EE6-2207BDED092B}" srcId="{A5D7C128-53A4-4678-B59E-7751BC5434C8}" destId="{65A769E4-74A5-4D59-A1EE-C840AF4B8250}" srcOrd="2" destOrd="0" parTransId="{38D5AA2A-DCBA-4739-A100-069EC19C7761}" sibTransId="{05308789-0246-42A8-8B50-47BE4B16433B}"/>
    <dgm:cxn modelId="{ABB82F6A-3C84-463F-9661-0CB67AC229B5}" srcId="{44CADF9C-6C3C-4614-8713-9C58C6D7EFF1}" destId="{FEBA2465-52DA-4F4F-971E-6C91663DD3E5}" srcOrd="3" destOrd="0" parTransId="{8D0C0C81-F006-4D79-93B3-BF3C55E4BCD9}" sibTransId="{A68862B6-0978-4D06-9A20-C723A4092C6A}"/>
    <dgm:cxn modelId="{3AE42498-0D6C-4B2F-8FFB-497D4396C940}" type="presOf" srcId="{FEBA2465-52DA-4F4F-971E-6C91663DD3E5}" destId="{18B43A28-09A5-4D4C-9C5F-831CB71B0CB6}" srcOrd="0" destOrd="3" presId="urn:diagrams.loki3.com/BracketList+Icon"/>
    <dgm:cxn modelId="{3DD5A4F4-7198-4923-AC2A-9622404CC9FB}" type="presOf" srcId="{7844C60B-8266-4554-9111-0BC6C644D7F7}" destId="{B932815C-7CA8-4059-BF00-57E3FCF00228}" srcOrd="0" destOrd="0" presId="urn:diagrams.loki3.com/BracketList+Icon"/>
    <dgm:cxn modelId="{D0CF14F4-C2FC-46B7-9459-40C18066F305}" type="presOf" srcId="{3F0D7E81-0964-4388-BAF3-C680A9477D27}" destId="{18B43A28-09A5-4D4C-9C5F-831CB71B0CB6}" srcOrd="0" destOrd="4" presId="urn:diagrams.loki3.com/BracketList+Icon"/>
    <dgm:cxn modelId="{AAFF8A20-2BD5-42E3-8B67-660EEC24EE48}" srcId="{2EC17AA3-175C-4DC4-9816-D9077CB2B74E}" destId="{9D9F2911-6C78-40D2-AF25-567CECC2ADF1}" srcOrd="0" destOrd="0" parTransId="{AD1DD13F-359D-4012-8F6F-93944E115A7B}" sibTransId="{1CAD3C2C-F399-4CF4-96D0-DE282FB5259D}"/>
    <dgm:cxn modelId="{7041181C-5C4B-47D8-B7F3-A493410AB04F}" type="presOf" srcId="{65A769E4-74A5-4D59-A1EE-C840AF4B8250}" destId="{95EACC61-E1DC-4F81-94F2-C351C651A84E}" srcOrd="0" destOrd="0" presId="urn:diagrams.loki3.com/BracketList+Icon"/>
    <dgm:cxn modelId="{24F6CB29-74D6-4DCD-B11F-FA06F6858586}" srcId="{F95CF6D6-D8DA-414B-8EE3-34D00BFD8C5C}" destId="{A290948E-4F11-4B0F-91D3-144533AFB06C}" srcOrd="0" destOrd="0" parTransId="{7747F1FF-0DBA-4AE6-AFFE-6E3C5CC0CF56}" sibTransId="{9793B0D9-20E9-4005-AFD2-B66C6B955ED9}"/>
    <dgm:cxn modelId="{0C117CA7-D0C8-4C60-988C-ABFDF5602554}" srcId="{A5D7C128-53A4-4678-B59E-7751BC5434C8}" destId="{44CADF9C-6C3C-4614-8713-9C58C6D7EFF1}" srcOrd="0" destOrd="0" parTransId="{198B7A9B-EF9F-41EE-BC2D-09E2B487BB03}" sibTransId="{DAFDF171-3E02-4D84-97F2-D9D601E97FFF}"/>
    <dgm:cxn modelId="{8B220FC8-6722-4791-8B4A-A158A7A863C4}" type="presOf" srcId="{B26C846C-5950-4BB9-8267-8F6CADFA3FA3}" destId="{18B43A28-09A5-4D4C-9C5F-831CB71B0CB6}" srcOrd="0" destOrd="6" presId="urn:diagrams.loki3.com/BracketList+Icon"/>
    <dgm:cxn modelId="{1D616BFF-F27C-46A1-A417-87D72AE38A77}" srcId="{AA6DEDB6-B22A-4C60-9095-27E938C2C45D}" destId="{A1721D06-2967-40FE-8186-79F7158EE19D}" srcOrd="1" destOrd="0" parTransId="{C460967B-25F1-4D65-94EF-DD18C460D558}" sibTransId="{DB2DFFBC-1EE8-4841-B692-10D34C1F350A}"/>
    <dgm:cxn modelId="{A90CB35D-3C0C-42E7-8CF8-37D2C4C7852F}" srcId="{65A769E4-74A5-4D59-A1EE-C840AF4B8250}" destId="{D9EE0D7E-DA5F-4057-AA7E-32C403E5A5DF}" srcOrd="0" destOrd="0" parTransId="{3B5AF065-DD17-4231-9321-EECAD1CFA24D}" sibTransId="{1C4B7F79-1E1F-4A75-9A28-2A935AB62558}"/>
    <dgm:cxn modelId="{C5AA2378-349B-4C2E-960F-5F5B99355CFF}" srcId="{A5D7C128-53A4-4678-B59E-7751BC5434C8}" destId="{2EC17AA3-175C-4DC4-9816-D9077CB2B74E}" srcOrd="1" destOrd="0" parTransId="{8CBE689D-9C60-4AB7-A9D3-0760D16490FA}" sibTransId="{F95108BA-4C8E-40BD-B510-5757E7B6BEBA}"/>
    <dgm:cxn modelId="{441D4E5C-0283-4D50-89CA-F7C9098C8F62}" srcId="{44CADF9C-6C3C-4614-8713-9C58C6D7EFF1}" destId="{B26C846C-5950-4BB9-8267-8F6CADFA3FA3}" srcOrd="6" destOrd="0" parTransId="{78D49AB3-F2E3-46B9-9677-098D7A0ABA31}" sibTransId="{15B291C9-8974-421D-AF1C-CC5A6432706B}"/>
    <dgm:cxn modelId="{D5740617-6C68-4C90-A022-846323BB1556}" type="presOf" srcId="{A290948E-4F11-4B0F-91D3-144533AFB06C}" destId="{015A44D6-C49E-4892-90B7-A640C660A8B4}" srcOrd="0" destOrd="0" presId="urn:diagrams.loki3.com/BracketList+Icon"/>
    <dgm:cxn modelId="{81F0273B-07AB-40C6-BCAF-8D15A4E4FBCD}" type="presOf" srcId="{D9EE0D7E-DA5F-4057-AA7E-32C403E5A5DF}" destId="{1FAB5CB4-9132-45DA-B51F-0991F8955127}" srcOrd="0" destOrd="0" presId="urn:diagrams.loki3.com/BracketList+Icon"/>
    <dgm:cxn modelId="{EBF637C0-F13B-41F7-91D2-D84E4DBCE843}" type="presOf" srcId="{696AC8C1-36CB-4B32-A5E5-348EF39C820A}" destId="{31DF9F09-D8E7-4A9A-A6D1-68BDA7502BF6}" srcOrd="0" destOrd="0" presId="urn:diagrams.loki3.com/BracketList+Icon"/>
    <dgm:cxn modelId="{6DD46B4F-F591-47E0-B12B-E0D7797EE063}" type="presOf" srcId="{A3BB3228-9726-4BB5-957A-30F8D2D465EC}" destId="{18B43A28-09A5-4D4C-9C5F-831CB71B0CB6}" srcOrd="0" destOrd="5" presId="urn:diagrams.loki3.com/BracketList+Icon"/>
    <dgm:cxn modelId="{63D24692-1B4C-4270-8A46-F8A474841EC5}" srcId="{A5D7C128-53A4-4678-B59E-7751BC5434C8}" destId="{AA6DEDB6-B22A-4C60-9095-27E938C2C45D}" srcOrd="3" destOrd="0" parTransId="{E549D380-1166-47E7-8265-575B9D0E8C1A}" sibTransId="{F605BA70-6C4C-4A5D-A77B-57E68E91356C}"/>
    <dgm:cxn modelId="{005E9F3B-3F0C-4901-A69D-7A730E89457D}" type="presOf" srcId="{9D9F2911-6C78-40D2-AF25-567CECC2ADF1}" destId="{6026B245-A2F4-4CA9-88C4-D85FFA3F8DBA}" srcOrd="0" destOrd="0" presId="urn:diagrams.loki3.com/BracketList+Icon"/>
    <dgm:cxn modelId="{974C07C8-759B-4058-8BC1-A26EB12A9A03}" type="presOf" srcId="{4757AA13-7E34-4C84-AFA1-C6F7465D2BEE}" destId="{313EB80F-0C3D-47DB-9CDD-135003706546}" srcOrd="0" destOrd="0" presId="urn:diagrams.loki3.com/BracketList+Icon"/>
    <dgm:cxn modelId="{A121FEB8-D7F5-47E9-8DB1-9976880943DB}" srcId="{44CADF9C-6C3C-4614-8713-9C58C6D7EFF1}" destId="{A3BB3228-9726-4BB5-957A-30F8D2D465EC}" srcOrd="5" destOrd="0" parTransId="{01A9878A-6087-40B2-BCF5-800AA400CCCC}" sibTransId="{55849BEC-ABBB-42E5-A205-A556BDA0CAE9}"/>
    <dgm:cxn modelId="{F5E36B41-5E63-4532-9A84-23E4E416F142}" srcId="{A5D7C128-53A4-4678-B59E-7751BC5434C8}" destId="{4757AA13-7E34-4C84-AFA1-C6F7465D2BEE}" srcOrd="4" destOrd="0" parTransId="{820CF7CE-D434-4136-B6C2-6E04414AF2FB}" sibTransId="{3931DA90-127F-4A30-B9B3-65A2CE8240CF}"/>
    <dgm:cxn modelId="{99CC2C27-07B4-46DB-AAAD-38874BAE974E}" type="presOf" srcId="{AA6DEDB6-B22A-4C60-9095-27E938C2C45D}" destId="{83FC4CEB-473F-4A71-BE14-4A728DC4C74B}" srcOrd="0" destOrd="0" presId="urn:diagrams.loki3.com/BracketList+Icon"/>
    <dgm:cxn modelId="{CEAFDEC3-1C12-4888-A4E3-5220680374CF}" srcId="{44CADF9C-6C3C-4614-8713-9C58C6D7EFF1}" destId="{42C062B4-0CB6-4AFB-BEE1-1E8C71CE2E3F}" srcOrd="0" destOrd="0" parTransId="{7DE710F9-964F-4E3A-979C-2FDF73444509}" sibTransId="{9BFC9B2F-6641-4034-872F-6F93079B7F6A}"/>
    <dgm:cxn modelId="{8F96238A-62AA-4309-9584-501FB69B2D59}" type="presOf" srcId="{42C062B4-0CB6-4AFB-BEE1-1E8C71CE2E3F}" destId="{18B43A28-09A5-4D4C-9C5F-831CB71B0CB6}" srcOrd="0" destOrd="0" presId="urn:diagrams.loki3.com/BracketList+Icon"/>
    <dgm:cxn modelId="{B5F9407D-4373-40F3-96EE-D008EA522CC9}" type="presOf" srcId="{F95CF6D6-D8DA-414B-8EE3-34D00BFD8C5C}" destId="{4CDEFD4B-A9FA-4A63-98E5-FC1420766FAB}" srcOrd="0" destOrd="0" presId="urn:diagrams.loki3.com/BracketList+Icon"/>
    <dgm:cxn modelId="{7B5C186F-5564-4CE9-AE1B-C2AC588EAA4F}" type="presOf" srcId="{CA0DA1A7-4B7A-4179-A51F-93EC14AC70AB}" destId="{18B43A28-09A5-4D4C-9C5F-831CB71B0CB6}" srcOrd="0" destOrd="1" presId="urn:diagrams.loki3.com/BracketList+Icon"/>
    <dgm:cxn modelId="{A92464A5-897E-4E52-B8DA-41E71C1E9129}" srcId="{44CADF9C-6C3C-4614-8713-9C58C6D7EFF1}" destId="{3F0D7E81-0964-4388-BAF3-C680A9477D27}" srcOrd="4" destOrd="0" parTransId="{A64654B7-731F-4E1C-919D-A7F042903EC4}" sibTransId="{79740DA4-88ED-48DC-972B-C5EDE5F39FC8}"/>
    <dgm:cxn modelId="{23C87FFE-1651-4241-B251-BA530AAD83B5}" srcId="{AA6DEDB6-B22A-4C60-9095-27E938C2C45D}" destId="{7844C60B-8266-4554-9111-0BC6C644D7F7}" srcOrd="0" destOrd="0" parTransId="{3B1B1504-CD65-48C6-B4E9-9FEC8AF9B8F0}" sibTransId="{973EA7A3-6671-4886-BFC1-39383D534D20}"/>
    <dgm:cxn modelId="{248CC39D-77B3-4651-9AB1-B83BBE255FA6}" srcId="{44CADF9C-6C3C-4614-8713-9C58C6D7EFF1}" destId="{8534E83A-310C-4CA0-951E-E5A3143ADD3B}" srcOrd="2" destOrd="0" parTransId="{3FFE1887-2DEE-4C7E-8259-4C4373367D01}" sibTransId="{9A5E6A0B-C843-43B3-8AAD-75510A92C772}"/>
    <dgm:cxn modelId="{42F5B6EC-7014-4BFC-B96E-AB72FD56BE31}" srcId="{2EC17AA3-175C-4DC4-9816-D9077CB2B74E}" destId="{8BDE39E3-5AA4-4696-BB8A-D7FB1B2B6FCF}" srcOrd="1" destOrd="0" parTransId="{385ACD48-A930-4789-BE1C-E12311E772C4}" sibTransId="{267B5CE3-F0F7-48BD-A82D-DE6DAB91F6F6}"/>
    <dgm:cxn modelId="{9F7133A6-DE64-47B9-8136-ED00041B7AE5}" type="presOf" srcId="{A1721D06-2967-40FE-8186-79F7158EE19D}" destId="{B932815C-7CA8-4059-BF00-57E3FCF00228}" srcOrd="0" destOrd="1" presId="urn:diagrams.loki3.com/BracketList+Icon"/>
    <dgm:cxn modelId="{0209ACE8-8DBC-464B-8373-F1035D76B392}" type="presOf" srcId="{2EC17AA3-175C-4DC4-9816-D9077CB2B74E}" destId="{68D3B163-1B3D-492F-BC31-F3CF8AC86F40}" srcOrd="0" destOrd="0" presId="urn:diagrams.loki3.com/BracketList+Icon"/>
    <dgm:cxn modelId="{D6069A3E-AD1E-47B3-AADB-26A7785FF1C9}" type="presOf" srcId="{44CADF9C-6C3C-4614-8713-9C58C6D7EFF1}" destId="{EBD93347-8CBD-4709-BB37-774CBBD15D7A}" srcOrd="0" destOrd="0" presId="urn:diagrams.loki3.com/BracketList+Icon"/>
    <dgm:cxn modelId="{D11D7A05-E6D4-4FA6-BAEA-C5A235B3F2E2}" type="presOf" srcId="{A5D7C128-53A4-4678-B59E-7751BC5434C8}" destId="{D8A95D46-A333-4611-8401-F41F70F3C35F}" srcOrd="0" destOrd="0" presId="urn:diagrams.loki3.com/BracketList+Icon"/>
    <dgm:cxn modelId="{CFCC4E0B-C8F0-4BBF-8984-D6E0D3745744}" srcId="{A5D7C128-53A4-4678-B59E-7751BC5434C8}" destId="{F95CF6D6-D8DA-414B-8EE3-34D00BFD8C5C}" srcOrd="5" destOrd="0" parTransId="{DFF221A6-0AFA-44B1-B6D6-3041943770B7}" sibTransId="{93F1C8E8-8003-417C-B932-308E25BA695C}"/>
    <dgm:cxn modelId="{B89EC86C-DF3A-4590-A21B-0FC99D4C0818}" type="presParOf" srcId="{D8A95D46-A333-4611-8401-F41F70F3C35F}" destId="{856CFD50-4530-4030-BBC9-9EBEA68E9ECD}" srcOrd="0" destOrd="0" presId="urn:diagrams.loki3.com/BracketList+Icon"/>
    <dgm:cxn modelId="{EA4A39E1-8FB3-4062-95DE-F9B8EFF367BE}" type="presParOf" srcId="{856CFD50-4530-4030-BBC9-9EBEA68E9ECD}" destId="{EBD93347-8CBD-4709-BB37-774CBBD15D7A}" srcOrd="0" destOrd="0" presId="urn:diagrams.loki3.com/BracketList+Icon"/>
    <dgm:cxn modelId="{DC06CB86-4CEF-4FF5-8175-17F60A2984B5}" type="presParOf" srcId="{856CFD50-4530-4030-BBC9-9EBEA68E9ECD}" destId="{8F25E85A-6FE3-4EA6-92A6-9928BE1A10F3}" srcOrd="1" destOrd="0" presId="urn:diagrams.loki3.com/BracketList+Icon"/>
    <dgm:cxn modelId="{3EC883B8-64D0-438C-A2DA-EE53DFCD7D7B}" type="presParOf" srcId="{856CFD50-4530-4030-BBC9-9EBEA68E9ECD}" destId="{4B668BED-E910-446F-AC9A-91B914CF84A9}" srcOrd="2" destOrd="0" presId="urn:diagrams.loki3.com/BracketList+Icon"/>
    <dgm:cxn modelId="{0D8B36F7-9A07-4131-81EC-5C511FA28487}" type="presParOf" srcId="{856CFD50-4530-4030-BBC9-9EBEA68E9ECD}" destId="{18B43A28-09A5-4D4C-9C5F-831CB71B0CB6}" srcOrd="3" destOrd="0" presId="urn:diagrams.loki3.com/BracketList+Icon"/>
    <dgm:cxn modelId="{F62F869E-95B5-4E08-8A94-4C0D0F4F1F45}" type="presParOf" srcId="{D8A95D46-A333-4611-8401-F41F70F3C35F}" destId="{393ECD75-F814-4308-A849-15CB2B271335}" srcOrd="1" destOrd="0" presId="urn:diagrams.loki3.com/BracketList+Icon"/>
    <dgm:cxn modelId="{BE40AC58-C025-47B9-A0A3-BF334979F528}" type="presParOf" srcId="{D8A95D46-A333-4611-8401-F41F70F3C35F}" destId="{A7DA6DA0-0FA8-4795-A592-5B045E414380}" srcOrd="2" destOrd="0" presId="urn:diagrams.loki3.com/BracketList+Icon"/>
    <dgm:cxn modelId="{F4EAA392-8179-4414-AE34-954AB28126CF}" type="presParOf" srcId="{A7DA6DA0-0FA8-4795-A592-5B045E414380}" destId="{68D3B163-1B3D-492F-BC31-F3CF8AC86F40}" srcOrd="0" destOrd="0" presId="urn:diagrams.loki3.com/BracketList+Icon"/>
    <dgm:cxn modelId="{9AC4BA00-8FFB-47D4-A102-426115D97A40}" type="presParOf" srcId="{A7DA6DA0-0FA8-4795-A592-5B045E414380}" destId="{CC4AD390-51E0-4E4A-8645-276B9BA3021F}" srcOrd="1" destOrd="0" presId="urn:diagrams.loki3.com/BracketList+Icon"/>
    <dgm:cxn modelId="{F372AEDE-12F2-4422-93B8-B4EA851234CF}" type="presParOf" srcId="{A7DA6DA0-0FA8-4795-A592-5B045E414380}" destId="{FB3C6E94-583B-412D-9D96-9466ACC3FA3D}" srcOrd="2" destOrd="0" presId="urn:diagrams.loki3.com/BracketList+Icon"/>
    <dgm:cxn modelId="{6CDEED1E-202D-48C7-A8E7-A8C5F17E55F3}" type="presParOf" srcId="{A7DA6DA0-0FA8-4795-A592-5B045E414380}" destId="{6026B245-A2F4-4CA9-88C4-D85FFA3F8DBA}" srcOrd="3" destOrd="0" presId="urn:diagrams.loki3.com/BracketList+Icon"/>
    <dgm:cxn modelId="{7F461EBA-79D1-4F74-8754-45DEEBE8D492}" type="presParOf" srcId="{D8A95D46-A333-4611-8401-F41F70F3C35F}" destId="{E53D057A-521F-4684-A6E6-FB6203DBD2B9}" srcOrd="3" destOrd="0" presId="urn:diagrams.loki3.com/BracketList+Icon"/>
    <dgm:cxn modelId="{03E59396-422D-44FA-BE92-F93845C12F05}" type="presParOf" srcId="{D8A95D46-A333-4611-8401-F41F70F3C35F}" destId="{DDE4EEF5-4488-4F52-875D-185D8F7B11E6}" srcOrd="4" destOrd="0" presId="urn:diagrams.loki3.com/BracketList+Icon"/>
    <dgm:cxn modelId="{28DC3601-DA9F-43BA-896B-F8E28DBFC8A5}" type="presParOf" srcId="{DDE4EEF5-4488-4F52-875D-185D8F7B11E6}" destId="{95EACC61-E1DC-4F81-94F2-C351C651A84E}" srcOrd="0" destOrd="0" presId="urn:diagrams.loki3.com/BracketList+Icon"/>
    <dgm:cxn modelId="{3C1E07AC-4D0E-4308-A29C-574B5D08CFCA}" type="presParOf" srcId="{DDE4EEF5-4488-4F52-875D-185D8F7B11E6}" destId="{1B98B704-D23A-40A7-8BF1-6ED33A2F2252}" srcOrd="1" destOrd="0" presId="urn:diagrams.loki3.com/BracketList+Icon"/>
    <dgm:cxn modelId="{3E6ECC46-9C06-4F45-8C5D-B532CDCA2A9C}" type="presParOf" srcId="{DDE4EEF5-4488-4F52-875D-185D8F7B11E6}" destId="{91568988-AEBD-4F44-920B-CC00EAA48CB3}" srcOrd="2" destOrd="0" presId="urn:diagrams.loki3.com/BracketList+Icon"/>
    <dgm:cxn modelId="{76EEE624-2828-4955-9617-724768F2BFB1}" type="presParOf" srcId="{DDE4EEF5-4488-4F52-875D-185D8F7B11E6}" destId="{1FAB5CB4-9132-45DA-B51F-0991F8955127}" srcOrd="3" destOrd="0" presId="urn:diagrams.loki3.com/BracketList+Icon"/>
    <dgm:cxn modelId="{11DD5195-DB8C-4FFD-BC04-0E1967A681B8}" type="presParOf" srcId="{D8A95D46-A333-4611-8401-F41F70F3C35F}" destId="{E4135D2F-84C8-4D42-8DB7-57C0481D1629}" srcOrd="5" destOrd="0" presId="urn:diagrams.loki3.com/BracketList+Icon"/>
    <dgm:cxn modelId="{0BE69EDB-7C5C-4231-B70E-AF3100E6DF11}" type="presParOf" srcId="{D8A95D46-A333-4611-8401-F41F70F3C35F}" destId="{2CF894CD-D240-4E2F-A0CF-3A07AE2D6EC0}" srcOrd="6" destOrd="0" presId="urn:diagrams.loki3.com/BracketList+Icon"/>
    <dgm:cxn modelId="{9231362D-BA10-4B5A-BC40-091FD3D153D7}" type="presParOf" srcId="{2CF894CD-D240-4E2F-A0CF-3A07AE2D6EC0}" destId="{83FC4CEB-473F-4A71-BE14-4A728DC4C74B}" srcOrd="0" destOrd="0" presId="urn:diagrams.loki3.com/BracketList+Icon"/>
    <dgm:cxn modelId="{7DC6025C-CA3B-4FD3-8D40-D7875FE79DCA}" type="presParOf" srcId="{2CF894CD-D240-4E2F-A0CF-3A07AE2D6EC0}" destId="{6882AE5D-3676-4561-B981-7A7437C1B3D7}" srcOrd="1" destOrd="0" presId="urn:diagrams.loki3.com/BracketList+Icon"/>
    <dgm:cxn modelId="{E1187866-7D93-44E7-B0C7-C7CB1E43BE94}" type="presParOf" srcId="{2CF894CD-D240-4E2F-A0CF-3A07AE2D6EC0}" destId="{4F77C8D4-2D9A-4A88-8F06-6FEFB41B24F5}" srcOrd="2" destOrd="0" presId="urn:diagrams.loki3.com/BracketList+Icon"/>
    <dgm:cxn modelId="{44BA1734-7D33-4FC0-AA27-2D50224E6BCB}" type="presParOf" srcId="{2CF894CD-D240-4E2F-A0CF-3A07AE2D6EC0}" destId="{B932815C-7CA8-4059-BF00-57E3FCF00228}" srcOrd="3" destOrd="0" presId="urn:diagrams.loki3.com/BracketList+Icon"/>
    <dgm:cxn modelId="{34E833EA-90B7-4066-8CA0-491DE7F8D438}" type="presParOf" srcId="{D8A95D46-A333-4611-8401-F41F70F3C35F}" destId="{D0C3F030-B8EB-4C05-B20D-4AADE1892A07}" srcOrd="7" destOrd="0" presId="urn:diagrams.loki3.com/BracketList+Icon"/>
    <dgm:cxn modelId="{DCD7ECC7-229D-4764-903C-F5D8DD4BA668}" type="presParOf" srcId="{D8A95D46-A333-4611-8401-F41F70F3C35F}" destId="{A37E88D8-63CA-4961-808F-32A92A388E9B}" srcOrd="8" destOrd="0" presId="urn:diagrams.loki3.com/BracketList+Icon"/>
    <dgm:cxn modelId="{4B78E68C-560E-4E04-97CD-17EE7AFEEC6B}" type="presParOf" srcId="{A37E88D8-63CA-4961-808F-32A92A388E9B}" destId="{313EB80F-0C3D-47DB-9CDD-135003706546}" srcOrd="0" destOrd="0" presId="urn:diagrams.loki3.com/BracketList+Icon"/>
    <dgm:cxn modelId="{9F2E5F49-1BEC-4978-9F1F-46BF92D2BC0A}" type="presParOf" srcId="{A37E88D8-63CA-4961-808F-32A92A388E9B}" destId="{B3F06D67-6668-48AC-A6A1-8C21E44BA624}" srcOrd="1" destOrd="0" presId="urn:diagrams.loki3.com/BracketList+Icon"/>
    <dgm:cxn modelId="{09BA53A6-8E42-4E2C-8D85-27DF2A580747}" type="presParOf" srcId="{A37E88D8-63CA-4961-808F-32A92A388E9B}" destId="{FCEDF423-3226-4B06-B2AF-2AF461119516}" srcOrd="2" destOrd="0" presId="urn:diagrams.loki3.com/BracketList+Icon"/>
    <dgm:cxn modelId="{F0D26394-02B0-40A6-BFBB-C6BDD3D2F9E1}" type="presParOf" srcId="{A37E88D8-63CA-4961-808F-32A92A388E9B}" destId="{31DF9F09-D8E7-4A9A-A6D1-68BDA7502BF6}" srcOrd="3" destOrd="0" presId="urn:diagrams.loki3.com/BracketList+Icon"/>
    <dgm:cxn modelId="{C9F1F262-5301-4ABB-A282-B1D2859B3678}" type="presParOf" srcId="{D8A95D46-A333-4611-8401-F41F70F3C35F}" destId="{3270DB20-5849-4792-BC03-D8EA88C590DB}" srcOrd="9" destOrd="0" presId="urn:diagrams.loki3.com/BracketList+Icon"/>
    <dgm:cxn modelId="{AD8B5287-B586-40FB-B576-E0B2A8CD50D7}" type="presParOf" srcId="{D8A95D46-A333-4611-8401-F41F70F3C35F}" destId="{E3211571-1581-4104-8465-1B54066C8EA5}" srcOrd="10" destOrd="0" presId="urn:diagrams.loki3.com/BracketList+Icon"/>
    <dgm:cxn modelId="{5616A8EE-5F42-4D72-8856-13785C480B14}" type="presParOf" srcId="{E3211571-1581-4104-8465-1B54066C8EA5}" destId="{4CDEFD4B-A9FA-4A63-98E5-FC1420766FAB}" srcOrd="0" destOrd="0" presId="urn:diagrams.loki3.com/BracketList+Icon"/>
    <dgm:cxn modelId="{38F7835A-DE31-47B0-A6F1-A64D748B5C9E}" type="presParOf" srcId="{E3211571-1581-4104-8465-1B54066C8EA5}" destId="{34CF291A-B0F9-4058-AD73-09699552F0F6}" srcOrd="1" destOrd="0" presId="urn:diagrams.loki3.com/BracketList+Icon"/>
    <dgm:cxn modelId="{8DCCB90F-D329-4E51-93B0-85AD350AAFE5}" type="presParOf" srcId="{E3211571-1581-4104-8465-1B54066C8EA5}" destId="{B76D7ED5-B76E-4E67-B17C-B9BF0268FF16}" srcOrd="2" destOrd="0" presId="urn:diagrams.loki3.com/BracketList+Icon"/>
    <dgm:cxn modelId="{0A213AA1-BDE3-4721-BC1A-AF8C7204B4E1}" type="presParOf" srcId="{E3211571-1581-4104-8465-1B54066C8EA5}" destId="{015A44D6-C49E-4892-90B7-A640C660A8B4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C0BF216-3026-43FB-82DB-EEE074B6852D}" type="doc">
      <dgm:prSet loTypeId="urn:microsoft.com/office/officeart/2005/8/layout/venn1" loCatId="relationship" qsTypeId="urn:microsoft.com/office/officeart/2005/8/quickstyle/simple1" qsCatId="simple" csTypeId="urn:microsoft.com/office/officeart/2005/8/colors/accent5_2" csCatId="accent5" phldr="1"/>
      <dgm:spPr/>
    </dgm:pt>
    <dgm:pt modelId="{7488E3C8-5EB6-49A4-9BBE-61D1A30E6015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IE" dirty="0"/>
        </a:p>
      </dgm:t>
    </dgm:pt>
    <dgm:pt modelId="{5FDAACD1-254D-46A3-BEBB-9F4A3169CFF5}" type="parTrans" cxnId="{73AB590C-733A-49C4-84C1-00069CED2EBF}">
      <dgm:prSet/>
      <dgm:spPr/>
      <dgm:t>
        <a:bodyPr/>
        <a:lstStyle/>
        <a:p>
          <a:endParaRPr lang="en-IE"/>
        </a:p>
      </dgm:t>
    </dgm:pt>
    <dgm:pt modelId="{B3AB76E6-5ACF-4193-8876-C24ABF915371}" type="sibTrans" cxnId="{73AB590C-733A-49C4-84C1-00069CED2EBF}">
      <dgm:prSet/>
      <dgm:spPr/>
      <dgm:t>
        <a:bodyPr/>
        <a:lstStyle/>
        <a:p>
          <a:endParaRPr lang="en-IE"/>
        </a:p>
      </dgm:t>
    </dgm:pt>
    <dgm:pt modelId="{7BA85E05-3C31-4891-85BB-C31DBECF7FD8}">
      <dgm:prSet phldrT="[Text]"/>
      <dgm:spPr/>
      <dgm:t>
        <a:bodyPr/>
        <a:lstStyle/>
        <a:p>
          <a:r>
            <a:rPr lang="en-US" dirty="0" smtClean="0"/>
            <a:t>Prototyping</a:t>
          </a:r>
          <a:endParaRPr lang="en-IE" dirty="0"/>
        </a:p>
      </dgm:t>
    </dgm:pt>
    <dgm:pt modelId="{F05D9554-6027-4A28-832E-E5A904CCF126}" type="parTrans" cxnId="{6C0723BA-06BE-4BB9-BB8E-B23C11A0F967}">
      <dgm:prSet/>
      <dgm:spPr/>
      <dgm:t>
        <a:bodyPr/>
        <a:lstStyle/>
        <a:p>
          <a:endParaRPr lang="en-IE"/>
        </a:p>
      </dgm:t>
    </dgm:pt>
    <dgm:pt modelId="{ECB4FE8D-B9FF-4892-BCD4-5D2AFDD04281}" type="sibTrans" cxnId="{6C0723BA-06BE-4BB9-BB8E-B23C11A0F967}">
      <dgm:prSet/>
      <dgm:spPr/>
      <dgm:t>
        <a:bodyPr/>
        <a:lstStyle/>
        <a:p>
          <a:endParaRPr lang="en-IE"/>
        </a:p>
      </dgm:t>
    </dgm:pt>
    <dgm:pt modelId="{495E03AF-FE03-4DB6-BF74-067B3D22C422}">
      <dgm:prSet phldrT="[Text]"/>
      <dgm:spPr/>
      <dgm:t>
        <a:bodyPr/>
        <a:lstStyle/>
        <a:p>
          <a:r>
            <a:rPr lang="en-US" dirty="0" smtClean="0"/>
            <a:t>Design reviews support</a:t>
          </a:r>
          <a:endParaRPr lang="en-IE" dirty="0"/>
        </a:p>
      </dgm:t>
    </dgm:pt>
    <dgm:pt modelId="{F558B4AC-2B26-4A58-8059-F0248CE4D867}" type="parTrans" cxnId="{C2BA91B4-0EBB-40AA-9C70-60CBA1B19998}">
      <dgm:prSet/>
      <dgm:spPr/>
      <dgm:t>
        <a:bodyPr/>
        <a:lstStyle/>
        <a:p>
          <a:endParaRPr lang="en-IE"/>
        </a:p>
      </dgm:t>
    </dgm:pt>
    <dgm:pt modelId="{10316418-F5F2-4A53-8873-14FAF6BF3F8A}" type="sibTrans" cxnId="{C2BA91B4-0EBB-40AA-9C70-60CBA1B19998}">
      <dgm:prSet/>
      <dgm:spPr/>
      <dgm:t>
        <a:bodyPr/>
        <a:lstStyle/>
        <a:p>
          <a:endParaRPr lang="en-IE"/>
        </a:p>
      </dgm:t>
    </dgm:pt>
    <dgm:pt modelId="{F2344B77-5F83-4042-993A-402DBA1461C9}" type="pres">
      <dgm:prSet presAssocID="{5C0BF216-3026-43FB-82DB-EEE074B6852D}" presName="compositeShape" presStyleCnt="0">
        <dgm:presLayoutVars>
          <dgm:chMax val="7"/>
          <dgm:dir/>
          <dgm:resizeHandles val="exact"/>
        </dgm:presLayoutVars>
      </dgm:prSet>
      <dgm:spPr/>
    </dgm:pt>
    <dgm:pt modelId="{8B122405-3499-45CA-8651-B2E0E9B82184}" type="pres">
      <dgm:prSet presAssocID="{7488E3C8-5EB6-49A4-9BBE-61D1A30E6015}" presName="circ1" presStyleLbl="vennNode1" presStyleIdx="0" presStyleCnt="3"/>
      <dgm:spPr/>
      <dgm:t>
        <a:bodyPr/>
        <a:lstStyle/>
        <a:p>
          <a:endParaRPr lang="en-IE"/>
        </a:p>
      </dgm:t>
    </dgm:pt>
    <dgm:pt modelId="{26AD5A81-7FE5-4E52-8724-FABB6828F88E}" type="pres">
      <dgm:prSet presAssocID="{7488E3C8-5EB6-49A4-9BBE-61D1A30E601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10F6D30-E90B-4ECD-99C4-A2081119135C}" type="pres">
      <dgm:prSet presAssocID="{7BA85E05-3C31-4891-85BB-C31DBECF7FD8}" presName="circ2" presStyleLbl="vennNode1" presStyleIdx="1" presStyleCnt="3"/>
      <dgm:spPr/>
      <dgm:t>
        <a:bodyPr/>
        <a:lstStyle/>
        <a:p>
          <a:endParaRPr lang="en-IE"/>
        </a:p>
      </dgm:t>
    </dgm:pt>
    <dgm:pt modelId="{9EC88B29-DD9E-4A3C-8BA6-DE18A1D6F962}" type="pres">
      <dgm:prSet presAssocID="{7BA85E05-3C31-4891-85BB-C31DBECF7FD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2053557-EA7A-427F-ADED-CE912EBF5FC6}" type="pres">
      <dgm:prSet presAssocID="{495E03AF-FE03-4DB6-BF74-067B3D22C422}" presName="circ3" presStyleLbl="vennNode1" presStyleIdx="2" presStyleCnt="3"/>
      <dgm:spPr/>
      <dgm:t>
        <a:bodyPr/>
        <a:lstStyle/>
        <a:p>
          <a:endParaRPr lang="en-IE"/>
        </a:p>
      </dgm:t>
    </dgm:pt>
    <dgm:pt modelId="{34229A21-8B56-47F3-BFB1-7EC2F2DE0A0F}" type="pres">
      <dgm:prSet presAssocID="{495E03AF-FE03-4DB6-BF74-067B3D22C42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1CB7369C-EB4E-4BD5-9B4E-3991907890D7}" type="presOf" srcId="{495E03AF-FE03-4DB6-BF74-067B3D22C422}" destId="{B2053557-EA7A-427F-ADED-CE912EBF5FC6}" srcOrd="0" destOrd="0" presId="urn:microsoft.com/office/officeart/2005/8/layout/venn1"/>
    <dgm:cxn modelId="{65E28E7A-515A-48AA-AE07-07D73E5D2BC3}" type="presOf" srcId="{7488E3C8-5EB6-49A4-9BBE-61D1A30E6015}" destId="{26AD5A81-7FE5-4E52-8724-FABB6828F88E}" srcOrd="1" destOrd="0" presId="urn:microsoft.com/office/officeart/2005/8/layout/venn1"/>
    <dgm:cxn modelId="{30D5CE92-9F98-4690-8802-E9419F06139C}" type="presOf" srcId="{7BA85E05-3C31-4891-85BB-C31DBECF7FD8}" destId="{310F6D30-E90B-4ECD-99C4-A2081119135C}" srcOrd="0" destOrd="0" presId="urn:microsoft.com/office/officeart/2005/8/layout/venn1"/>
    <dgm:cxn modelId="{24F409FA-8D9A-4999-8DB1-D691E3EFCB79}" type="presOf" srcId="{495E03AF-FE03-4DB6-BF74-067B3D22C422}" destId="{34229A21-8B56-47F3-BFB1-7EC2F2DE0A0F}" srcOrd="1" destOrd="0" presId="urn:microsoft.com/office/officeart/2005/8/layout/venn1"/>
    <dgm:cxn modelId="{C2BA91B4-0EBB-40AA-9C70-60CBA1B19998}" srcId="{5C0BF216-3026-43FB-82DB-EEE074B6852D}" destId="{495E03AF-FE03-4DB6-BF74-067B3D22C422}" srcOrd="2" destOrd="0" parTransId="{F558B4AC-2B26-4A58-8059-F0248CE4D867}" sibTransId="{10316418-F5F2-4A53-8873-14FAF6BF3F8A}"/>
    <dgm:cxn modelId="{3406B1AE-7C00-46F6-AFC4-40F382966968}" type="presOf" srcId="{5C0BF216-3026-43FB-82DB-EEE074B6852D}" destId="{F2344B77-5F83-4042-993A-402DBA1461C9}" srcOrd="0" destOrd="0" presId="urn:microsoft.com/office/officeart/2005/8/layout/venn1"/>
    <dgm:cxn modelId="{B305F622-2708-422D-9363-5998DAD35303}" type="presOf" srcId="{7488E3C8-5EB6-49A4-9BBE-61D1A30E6015}" destId="{8B122405-3499-45CA-8651-B2E0E9B82184}" srcOrd="0" destOrd="0" presId="urn:microsoft.com/office/officeart/2005/8/layout/venn1"/>
    <dgm:cxn modelId="{E1F34CEE-87EE-4AF9-9B31-BB4B086CEA11}" type="presOf" srcId="{7BA85E05-3C31-4891-85BB-C31DBECF7FD8}" destId="{9EC88B29-DD9E-4A3C-8BA6-DE18A1D6F962}" srcOrd="1" destOrd="0" presId="urn:microsoft.com/office/officeart/2005/8/layout/venn1"/>
    <dgm:cxn modelId="{73AB590C-733A-49C4-84C1-00069CED2EBF}" srcId="{5C0BF216-3026-43FB-82DB-EEE074B6852D}" destId="{7488E3C8-5EB6-49A4-9BBE-61D1A30E6015}" srcOrd="0" destOrd="0" parTransId="{5FDAACD1-254D-46A3-BEBB-9F4A3169CFF5}" sibTransId="{B3AB76E6-5ACF-4193-8876-C24ABF915371}"/>
    <dgm:cxn modelId="{6C0723BA-06BE-4BB9-BB8E-B23C11A0F967}" srcId="{5C0BF216-3026-43FB-82DB-EEE074B6852D}" destId="{7BA85E05-3C31-4891-85BB-C31DBECF7FD8}" srcOrd="1" destOrd="0" parTransId="{F05D9554-6027-4A28-832E-E5A904CCF126}" sibTransId="{ECB4FE8D-B9FF-4892-BCD4-5D2AFDD04281}"/>
    <dgm:cxn modelId="{BF62A363-D809-4CF8-8C5C-857AA611CC23}" type="presParOf" srcId="{F2344B77-5F83-4042-993A-402DBA1461C9}" destId="{8B122405-3499-45CA-8651-B2E0E9B82184}" srcOrd="0" destOrd="0" presId="urn:microsoft.com/office/officeart/2005/8/layout/venn1"/>
    <dgm:cxn modelId="{A51B0680-3BED-42D8-835B-AB47C93EF55A}" type="presParOf" srcId="{F2344B77-5F83-4042-993A-402DBA1461C9}" destId="{26AD5A81-7FE5-4E52-8724-FABB6828F88E}" srcOrd="1" destOrd="0" presId="urn:microsoft.com/office/officeart/2005/8/layout/venn1"/>
    <dgm:cxn modelId="{E9D0FA77-D1CD-4938-A50D-6320B4A74D8F}" type="presParOf" srcId="{F2344B77-5F83-4042-993A-402DBA1461C9}" destId="{310F6D30-E90B-4ECD-99C4-A2081119135C}" srcOrd="2" destOrd="0" presId="urn:microsoft.com/office/officeart/2005/8/layout/venn1"/>
    <dgm:cxn modelId="{C8C8091A-52AC-46AF-ADC0-D62BFFDEE858}" type="presParOf" srcId="{F2344B77-5F83-4042-993A-402DBA1461C9}" destId="{9EC88B29-DD9E-4A3C-8BA6-DE18A1D6F962}" srcOrd="3" destOrd="0" presId="urn:microsoft.com/office/officeart/2005/8/layout/venn1"/>
    <dgm:cxn modelId="{6368DF38-C93E-4923-BA92-20159D63A853}" type="presParOf" srcId="{F2344B77-5F83-4042-993A-402DBA1461C9}" destId="{B2053557-EA7A-427F-ADED-CE912EBF5FC6}" srcOrd="4" destOrd="0" presId="urn:microsoft.com/office/officeart/2005/8/layout/venn1"/>
    <dgm:cxn modelId="{85EC97E3-DA9F-4737-8498-E59E4496A2B2}" type="presParOf" srcId="{F2344B77-5F83-4042-993A-402DBA1461C9}" destId="{34229A21-8B56-47F3-BFB1-7EC2F2DE0A0F}" srcOrd="5" destOrd="0" presId="urn:microsoft.com/office/officeart/2005/8/layout/ven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308F8F-154B-4972-A865-A105D4B20495}" type="doc">
      <dgm:prSet loTypeId="urn:microsoft.com/office/officeart/2005/8/layout/orgChart1" loCatId="hierarchy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IE"/>
        </a:p>
      </dgm:t>
    </dgm:pt>
    <dgm:pt modelId="{3CE21303-844C-40DC-BD5F-7479A848A6D5}">
      <dgm:prSet phldrT="[Text]"/>
      <dgm:spPr/>
      <dgm:t>
        <a:bodyPr/>
        <a:lstStyle/>
        <a:p>
          <a:r>
            <a:rPr lang="en-US" dirty="0" smtClean="0"/>
            <a:t>Plasma control</a:t>
          </a:r>
          <a:endParaRPr lang="en-IE" dirty="0"/>
        </a:p>
      </dgm:t>
    </dgm:pt>
    <dgm:pt modelId="{F205D372-60B0-4870-AC4A-5205901D3CBA}" type="parTrans" cxnId="{BE702056-D384-4E9F-B83A-0E2E0B62535E}">
      <dgm:prSet/>
      <dgm:spPr/>
      <dgm:t>
        <a:bodyPr/>
        <a:lstStyle/>
        <a:p>
          <a:endParaRPr lang="en-IE"/>
        </a:p>
      </dgm:t>
    </dgm:pt>
    <dgm:pt modelId="{75676E29-9706-4787-A2A5-899A0E480C90}" type="sibTrans" cxnId="{BE702056-D384-4E9F-B83A-0E2E0B62535E}">
      <dgm:prSet/>
      <dgm:spPr/>
      <dgm:t>
        <a:bodyPr/>
        <a:lstStyle/>
        <a:p>
          <a:endParaRPr lang="en-IE"/>
        </a:p>
      </dgm:t>
    </dgm:pt>
    <dgm:pt modelId="{52DA3635-57B2-4350-B7EB-E9B603815061}">
      <dgm:prSet phldrT="[Text]"/>
      <dgm:spPr/>
      <dgm:t>
        <a:bodyPr/>
        <a:lstStyle/>
        <a:p>
          <a:r>
            <a:rPr lang="en-US" dirty="0" smtClean="0"/>
            <a:t>Interlock</a:t>
          </a:r>
          <a:endParaRPr lang="en-IE" dirty="0"/>
        </a:p>
      </dgm:t>
    </dgm:pt>
    <dgm:pt modelId="{9AB656AB-BF65-4837-8DD0-9CEAC2C7955B}" type="parTrans" cxnId="{0D4FEA1B-DFB1-498A-86A9-81CDFE92B57C}">
      <dgm:prSet/>
      <dgm:spPr/>
      <dgm:t>
        <a:bodyPr/>
        <a:lstStyle/>
        <a:p>
          <a:endParaRPr lang="en-IE"/>
        </a:p>
      </dgm:t>
    </dgm:pt>
    <dgm:pt modelId="{728CD51B-20AD-44DB-AE03-CE1A364D86E8}" type="sibTrans" cxnId="{0D4FEA1B-DFB1-498A-86A9-81CDFE92B57C}">
      <dgm:prSet/>
      <dgm:spPr/>
      <dgm:t>
        <a:bodyPr/>
        <a:lstStyle/>
        <a:p>
          <a:endParaRPr lang="en-IE"/>
        </a:p>
      </dgm:t>
    </dgm:pt>
    <dgm:pt modelId="{DBA771FF-1C95-422B-8ED1-890B65B7DB36}">
      <dgm:prSet phldrT="[Text]"/>
      <dgm:spPr/>
      <dgm:t>
        <a:bodyPr/>
        <a:lstStyle/>
        <a:p>
          <a:r>
            <a:rPr lang="en-US" dirty="0" smtClean="0"/>
            <a:t>Physics</a:t>
          </a:r>
          <a:endParaRPr lang="en-IE" dirty="0"/>
        </a:p>
      </dgm:t>
    </dgm:pt>
    <dgm:pt modelId="{4129C691-991D-407B-8CEC-A8CD54ACEC83}" type="parTrans" cxnId="{63C59A67-5C0D-4DFE-BBF6-554CABD5AE6F}">
      <dgm:prSet/>
      <dgm:spPr/>
      <dgm:t>
        <a:bodyPr/>
        <a:lstStyle/>
        <a:p>
          <a:endParaRPr lang="en-IE"/>
        </a:p>
      </dgm:t>
    </dgm:pt>
    <dgm:pt modelId="{B6874F68-938B-4549-9C2D-330A61C632EF}" type="sibTrans" cxnId="{63C59A67-5C0D-4DFE-BBF6-554CABD5AE6F}">
      <dgm:prSet/>
      <dgm:spPr/>
      <dgm:t>
        <a:bodyPr/>
        <a:lstStyle/>
        <a:p>
          <a:endParaRPr lang="en-IE"/>
        </a:p>
      </dgm:t>
    </dgm:pt>
    <dgm:pt modelId="{70BD4D7B-DA4E-4C81-BDA7-ADD584E60CCB}">
      <dgm:prSet phldrT="[Text]"/>
      <dgm:spPr/>
      <dgm:t>
        <a:bodyPr/>
        <a:lstStyle/>
        <a:p>
          <a:r>
            <a:rPr lang="en-US" dirty="0" smtClean="0"/>
            <a:t>Shape</a:t>
          </a:r>
          <a:endParaRPr lang="en-IE" dirty="0"/>
        </a:p>
      </dgm:t>
    </dgm:pt>
    <dgm:pt modelId="{769372E0-C842-4E49-A3EA-16BBD8601766}" type="parTrans" cxnId="{E6B71F62-346E-4AC8-8429-EDDB3ABA1F03}">
      <dgm:prSet/>
      <dgm:spPr/>
      <dgm:t>
        <a:bodyPr/>
        <a:lstStyle/>
        <a:p>
          <a:endParaRPr lang="en-IE"/>
        </a:p>
      </dgm:t>
    </dgm:pt>
    <dgm:pt modelId="{929F9046-A78D-4B16-8FD2-C23CB578C978}" type="sibTrans" cxnId="{E6B71F62-346E-4AC8-8429-EDDB3ABA1F03}">
      <dgm:prSet/>
      <dgm:spPr/>
      <dgm:t>
        <a:bodyPr/>
        <a:lstStyle/>
        <a:p>
          <a:endParaRPr lang="en-IE"/>
        </a:p>
      </dgm:t>
    </dgm:pt>
    <dgm:pt modelId="{DDCCDC0F-4B54-4BFD-B75C-BFDFE8CC190B}">
      <dgm:prSet phldrT="[Text]"/>
      <dgm:spPr/>
      <dgm:t>
        <a:bodyPr/>
        <a:lstStyle/>
        <a:p>
          <a:r>
            <a:rPr lang="en-US" dirty="0" smtClean="0"/>
            <a:t>Current</a:t>
          </a:r>
        </a:p>
      </dgm:t>
    </dgm:pt>
    <dgm:pt modelId="{30B82886-D564-43EC-B643-F770361DB9BD}" type="parTrans" cxnId="{A5235848-D4B1-413D-A7E5-733BA681A5A8}">
      <dgm:prSet/>
      <dgm:spPr/>
      <dgm:t>
        <a:bodyPr/>
        <a:lstStyle/>
        <a:p>
          <a:endParaRPr lang="en-IE"/>
        </a:p>
      </dgm:t>
    </dgm:pt>
    <dgm:pt modelId="{4865E338-B147-46B9-BD2D-58569085BA9B}" type="sibTrans" cxnId="{A5235848-D4B1-413D-A7E5-733BA681A5A8}">
      <dgm:prSet/>
      <dgm:spPr/>
      <dgm:t>
        <a:bodyPr/>
        <a:lstStyle/>
        <a:p>
          <a:endParaRPr lang="en-IE"/>
        </a:p>
      </dgm:t>
    </dgm:pt>
    <dgm:pt modelId="{4C9284CA-8F47-45E0-A853-253D74F3FF64}">
      <dgm:prSet phldrT="[Text]"/>
      <dgm:spPr/>
      <dgm:t>
        <a:bodyPr/>
        <a:lstStyle/>
        <a:p>
          <a:r>
            <a:rPr lang="en-US" dirty="0" smtClean="0"/>
            <a:t>Instabilities</a:t>
          </a:r>
        </a:p>
      </dgm:t>
    </dgm:pt>
    <dgm:pt modelId="{5FD43F19-ED55-498C-9BE4-2A4E6B7E291B}" type="parTrans" cxnId="{3B6051B3-58BB-481C-9341-2025E945DF11}">
      <dgm:prSet/>
      <dgm:spPr/>
      <dgm:t>
        <a:bodyPr/>
        <a:lstStyle/>
        <a:p>
          <a:endParaRPr lang="en-IE"/>
        </a:p>
      </dgm:t>
    </dgm:pt>
    <dgm:pt modelId="{151620E7-C345-4EFF-9AC8-2B6B8B5EE599}" type="sibTrans" cxnId="{3B6051B3-58BB-481C-9341-2025E945DF11}">
      <dgm:prSet/>
      <dgm:spPr/>
      <dgm:t>
        <a:bodyPr/>
        <a:lstStyle/>
        <a:p>
          <a:endParaRPr lang="en-IE"/>
        </a:p>
      </dgm:t>
    </dgm:pt>
    <dgm:pt modelId="{E49F9D68-42A6-49C3-BFC4-15763E88CA63}">
      <dgm:prSet phldrT="[Text]"/>
      <dgm:spPr/>
      <dgm:t>
        <a:bodyPr/>
        <a:lstStyle/>
        <a:p>
          <a:r>
            <a:rPr lang="en-US" dirty="0" smtClean="0"/>
            <a:t>Current</a:t>
          </a:r>
          <a:endParaRPr lang="en-IE" dirty="0"/>
        </a:p>
      </dgm:t>
    </dgm:pt>
    <dgm:pt modelId="{EDB58CCC-DD4C-43E1-A462-A2610641E39B}" type="parTrans" cxnId="{9422E803-D8D3-446A-8B3D-FD4F034332E5}">
      <dgm:prSet/>
      <dgm:spPr/>
      <dgm:t>
        <a:bodyPr/>
        <a:lstStyle/>
        <a:p>
          <a:endParaRPr lang="en-IE"/>
        </a:p>
      </dgm:t>
    </dgm:pt>
    <dgm:pt modelId="{39BB41FA-A6A0-47E3-899D-64962B334906}" type="sibTrans" cxnId="{9422E803-D8D3-446A-8B3D-FD4F034332E5}">
      <dgm:prSet/>
      <dgm:spPr/>
      <dgm:t>
        <a:bodyPr/>
        <a:lstStyle/>
        <a:p>
          <a:endParaRPr lang="en-IE"/>
        </a:p>
      </dgm:t>
    </dgm:pt>
    <dgm:pt modelId="{1F371477-36F5-47B3-81CC-EFBB8FDA8CEF}">
      <dgm:prSet phldrT="[Text]"/>
      <dgm:spPr/>
      <dgm:t>
        <a:bodyPr/>
        <a:lstStyle/>
        <a:p>
          <a:r>
            <a:rPr lang="en-US" dirty="0" smtClean="0"/>
            <a:t>Energy</a:t>
          </a:r>
          <a:endParaRPr lang="en-IE" dirty="0"/>
        </a:p>
      </dgm:t>
    </dgm:pt>
    <dgm:pt modelId="{A0E04F55-2B71-431A-85B2-144742BA471A}" type="parTrans" cxnId="{0C861A02-E49A-4CCE-A644-E5C37948DF84}">
      <dgm:prSet/>
      <dgm:spPr/>
      <dgm:t>
        <a:bodyPr/>
        <a:lstStyle/>
        <a:p>
          <a:endParaRPr lang="en-IE"/>
        </a:p>
      </dgm:t>
    </dgm:pt>
    <dgm:pt modelId="{248A37BC-9991-4275-BEDD-CFFC7B8571F6}" type="sibTrans" cxnId="{0C861A02-E49A-4CCE-A644-E5C37948DF84}">
      <dgm:prSet/>
      <dgm:spPr/>
      <dgm:t>
        <a:bodyPr/>
        <a:lstStyle/>
        <a:p>
          <a:endParaRPr lang="en-IE"/>
        </a:p>
      </dgm:t>
    </dgm:pt>
    <dgm:pt modelId="{473114CE-5433-4F02-9CDE-308927578341}">
      <dgm:prSet phldrT="[Text]"/>
      <dgm:spPr/>
      <dgm:t>
        <a:bodyPr/>
        <a:lstStyle/>
        <a:p>
          <a:r>
            <a:rPr lang="en-US" dirty="0" smtClean="0"/>
            <a:t>Magnetics Plant System</a:t>
          </a:r>
          <a:endParaRPr lang="en-IE" dirty="0"/>
        </a:p>
      </dgm:t>
    </dgm:pt>
    <dgm:pt modelId="{30308B2E-684E-4A14-B6B9-07D071916E91}" type="parTrans" cxnId="{7A8394B0-8157-4662-AE73-DC7D00CAC5E9}">
      <dgm:prSet/>
      <dgm:spPr/>
      <dgm:t>
        <a:bodyPr/>
        <a:lstStyle/>
        <a:p>
          <a:endParaRPr lang="en-IE"/>
        </a:p>
      </dgm:t>
    </dgm:pt>
    <dgm:pt modelId="{2C47522D-385A-4C44-B42F-D7FDC3EDD32F}" type="sibTrans" cxnId="{7A8394B0-8157-4662-AE73-DC7D00CAC5E9}">
      <dgm:prSet/>
      <dgm:spPr/>
      <dgm:t>
        <a:bodyPr/>
        <a:lstStyle/>
        <a:p>
          <a:endParaRPr lang="en-IE"/>
        </a:p>
      </dgm:t>
    </dgm:pt>
    <dgm:pt modelId="{1B2299E5-2249-4AFD-B04D-EF5F2DA555BE}" type="pres">
      <dgm:prSet presAssocID="{5F308F8F-154B-4972-A865-A105D4B204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E"/>
        </a:p>
      </dgm:t>
    </dgm:pt>
    <dgm:pt modelId="{8882D0E0-BD70-4C56-8624-8C558A2A901B}" type="pres">
      <dgm:prSet presAssocID="{473114CE-5433-4F02-9CDE-308927578341}" presName="hierRoot1" presStyleCnt="0">
        <dgm:presLayoutVars>
          <dgm:hierBranch val="init"/>
        </dgm:presLayoutVars>
      </dgm:prSet>
      <dgm:spPr/>
    </dgm:pt>
    <dgm:pt modelId="{71A77C60-D24E-4291-906B-22B77812753E}" type="pres">
      <dgm:prSet presAssocID="{473114CE-5433-4F02-9CDE-308927578341}" presName="rootComposite1" presStyleCnt="0"/>
      <dgm:spPr/>
    </dgm:pt>
    <dgm:pt modelId="{BDF186B5-271B-47D2-99F9-ACB18FA316A6}" type="pres">
      <dgm:prSet presAssocID="{473114CE-5433-4F02-9CDE-308927578341}" presName="rootText1" presStyleLbl="node0" presStyleIdx="0" presStyleCnt="1" custScaleX="342046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AAE522C3-1FC1-46A0-90FF-E13F3CB4C9B0}" type="pres">
      <dgm:prSet presAssocID="{473114CE-5433-4F02-9CDE-308927578341}" presName="rootConnector1" presStyleLbl="node1" presStyleIdx="0" presStyleCnt="0"/>
      <dgm:spPr/>
      <dgm:t>
        <a:bodyPr/>
        <a:lstStyle/>
        <a:p>
          <a:endParaRPr lang="en-IE"/>
        </a:p>
      </dgm:t>
    </dgm:pt>
    <dgm:pt modelId="{C81052AA-D30E-47B5-880D-CA86AA30A244}" type="pres">
      <dgm:prSet presAssocID="{473114CE-5433-4F02-9CDE-308927578341}" presName="hierChild2" presStyleCnt="0"/>
      <dgm:spPr/>
    </dgm:pt>
    <dgm:pt modelId="{85A21488-7FB8-4D63-981B-E1888F3E5B64}" type="pres">
      <dgm:prSet presAssocID="{F205D372-60B0-4870-AC4A-5205901D3CBA}" presName="Name37" presStyleLbl="parChTrans1D2" presStyleIdx="0" presStyleCnt="3"/>
      <dgm:spPr/>
      <dgm:t>
        <a:bodyPr/>
        <a:lstStyle/>
        <a:p>
          <a:endParaRPr lang="en-IE"/>
        </a:p>
      </dgm:t>
    </dgm:pt>
    <dgm:pt modelId="{1A240A9F-CB42-481F-A068-1E8BE4DE48E4}" type="pres">
      <dgm:prSet presAssocID="{3CE21303-844C-40DC-BD5F-7479A848A6D5}" presName="hierRoot2" presStyleCnt="0">
        <dgm:presLayoutVars>
          <dgm:hierBranch val="init"/>
        </dgm:presLayoutVars>
      </dgm:prSet>
      <dgm:spPr/>
    </dgm:pt>
    <dgm:pt modelId="{AD52F667-8689-4854-AE8F-BAE16E6D370E}" type="pres">
      <dgm:prSet presAssocID="{3CE21303-844C-40DC-BD5F-7479A848A6D5}" presName="rootComposite" presStyleCnt="0"/>
      <dgm:spPr/>
    </dgm:pt>
    <dgm:pt modelId="{DFD2B4FD-B172-4110-8162-123119EE5D17}" type="pres">
      <dgm:prSet presAssocID="{3CE21303-844C-40DC-BD5F-7479A848A6D5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EF3E5BDB-A1FF-44DA-9359-23C0E9BC957A}" type="pres">
      <dgm:prSet presAssocID="{3CE21303-844C-40DC-BD5F-7479A848A6D5}" presName="rootConnector" presStyleLbl="node2" presStyleIdx="0" presStyleCnt="3"/>
      <dgm:spPr/>
      <dgm:t>
        <a:bodyPr/>
        <a:lstStyle/>
        <a:p>
          <a:endParaRPr lang="en-IE"/>
        </a:p>
      </dgm:t>
    </dgm:pt>
    <dgm:pt modelId="{3673DD29-7DB6-4A65-A31F-EFCC033CDC90}" type="pres">
      <dgm:prSet presAssocID="{3CE21303-844C-40DC-BD5F-7479A848A6D5}" presName="hierChild4" presStyleCnt="0"/>
      <dgm:spPr/>
    </dgm:pt>
    <dgm:pt modelId="{5E86BB26-CCB6-49B3-98E0-0A625444EC1C}" type="pres">
      <dgm:prSet presAssocID="{769372E0-C842-4E49-A3EA-16BBD8601766}" presName="Name37" presStyleLbl="parChTrans1D3" presStyleIdx="0" presStyleCnt="5"/>
      <dgm:spPr/>
      <dgm:t>
        <a:bodyPr/>
        <a:lstStyle/>
        <a:p>
          <a:endParaRPr lang="en-IE"/>
        </a:p>
      </dgm:t>
    </dgm:pt>
    <dgm:pt modelId="{2D5D975E-9BEC-4937-A36F-31DAA351B79C}" type="pres">
      <dgm:prSet presAssocID="{70BD4D7B-DA4E-4C81-BDA7-ADD584E60CCB}" presName="hierRoot2" presStyleCnt="0">
        <dgm:presLayoutVars>
          <dgm:hierBranch val="init"/>
        </dgm:presLayoutVars>
      </dgm:prSet>
      <dgm:spPr/>
    </dgm:pt>
    <dgm:pt modelId="{DD2DDF65-85B9-4317-AEB9-7FE1E48A1312}" type="pres">
      <dgm:prSet presAssocID="{70BD4D7B-DA4E-4C81-BDA7-ADD584E60CCB}" presName="rootComposite" presStyleCnt="0"/>
      <dgm:spPr/>
    </dgm:pt>
    <dgm:pt modelId="{1316604C-06CB-4754-A60F-23E561561D4B}" type="pres">
      <dgm:prSet presAssocID="{70BD4D7B-DA4E-4C81-BDA7-ADD584E60CCB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81BD98D0-4679-4642-9235-39C2015DC403}" type="pres">
      <dgm:prSet presAssocID="{70BD4D7B-DA4E-4C81-BDA7-ADD584E60CCB}" presName="rootConnector" presStyleLbl="node3" presStyleIdx="0" presStyleCnt="5"/>
      <dgm:spPr/>
      <dgm:t>
        <a:bodyPr/>
        <a:lstStyle/>
        <a:p>
          <a:endParaRPr lang="en-IE"/>
        </a:p>
      </dgm:t>
    </dgm:pt>
    <dgm:pt modelId="{ED0296C9-E02F-48E1-BBED-9192A236DFA9}" type="pres">
      <dgm:prSet presAssocID="{70BD4D7B-DA4E-4C81-BDA7-ADD584E60CCB}" presName="hierChild4" presStyleCnt="0"/>
      <dgm:spPr/>
    </dgm:pt>
    <dgm:pt modelId="{E2D532C4-BC89-47FA-B4B4-456611D9BCE8}" type="pres">
      <dgm:prSet presAssocID="{70BD4D7B-DA4E-4C81-BDA7-ADD584E60CCB}" presName="hierChild5" presStyleCnt="0"/>
      <dgm:spPr/>
    </dgm:pt>
    <dgm:pt modelId="{B1E92F29-9BEC-48D4-96D7-653AA04123A0}" type="pres">
      <dgm:prSet presAssocID="{30B82886-D564-43EC-B643-F770361DB9BD}" presName="Name37" presStyleLbl="parChTrans1D3" presStyleIdx="1" presStyleCnt="5"/>
      <dgm:spPr/>
      <dgm:t>
        <a:bodyPr/>
        <a:lstStyle/>
        <a:p>
          <a:endParaRPr lang="en-IE"/>
        </a:p>
      </dgm:t>
    </dgm:pt>
    <dgm:pt modelId="{BAF22518-D624-44CA-8455-1D581543E212}" type="pres">
      <dgm:prSet presAssocID="{DDCCDC0F-4B54-4BFD-B75C-BFDFE8CC190B}" presName="hierRoot2" presStyleCnt="0">
        <dgm:presLayoutVars>
          <dgm:hierBranch val="init"/>
        </dgm:presLayoutVars>
      </dgm:prSet>
      <dgm:spPr/>
    </dgm:pt>
    <dgm:pt modelId="{5138557E-2E8C-4D87-987E-174F89814503}" type="pres">
      <dgm:prSet presAssocID="{DDCCDC0F-4B54-4BFD-B75C-BFDFE8CC190B}" presName="rootComposite" presStyleCnt="0"/>
      <dgm:spPr/>
    </dgm:pt>
    <dgm:pt modelId="{C19F40C8-0993-415B-9EE1-F7C4CF9EF1CE}" type="pres">
      <dgm:prSet presAssocID="{DDCCDC0F-4B54-4BFD-B75C-BFDFE8CC190B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48835017-BF36-49EF-BED8-E79C83B19A65}" type="pres">
      <dgm:prSet presAssocID="{DDCCDC0F-4B54-4BFD-B75C-BFDFE8CC190B}" presName="rootConnector" presStyleLbl="node3" presStyleIdx="1" presStyleCnt="5"/>
      <dgm:spPr/>
      <dgm:t>
        <a:bodyPr/>
        <a:lstStyle/>
        <a:p>
          <a:endParaRPr lang="en-IE"/>
        </a:p>
      </dgm:t>
    </dgm:pt>
    <dgm:pt modelId="{021A4967-F9B8-4D4B-B002-758EB97936A6}" type="pres">
      <dgm:prSet presAssocID="{DDCCDC0F-4B54-4BFD-B75C-BFDFE8CC190B}" presName="hierChild4" presStyleCnt="0"/>
      <dgm:spPr/>
    </dgm:pt>
    <dgm:pt modelId="{372CFA8D-17F4-4C1E-A6ED-41DA79BDA2B6}" type="pres">
      <dgm:prSet presAssocID="{DDCCDC0F-4B54-4BFD-B75C-BFDFE8CC190B}" presName="hierChild5" presStyleCnt="0"/>
      <dgm:spPr/>
    </dgm:pt>
    <dgm:pt modelId="{2A76DEF6-98A4-4669-AD5B-9307F51B8A2F}" type="pres">
      <dgm:prSet presAssocID="{5FD43F19-ED55-498C-9BE4-2A4E6B7E291B}" presName="Name37" presStyleLbl="parChTrans1D3" presStyleIdx="2" presStyleCnt="5"/>
      <dgm:spPr/>
      <dgm:t>
        <a:bodyPr/>
        <a:lstStyle/>
        <a:p>
          <a:endParaRPr lang="en-IE"/>
        </a:p>
      </dgm:t>
    </dgm:pt>
    <dgm:pt modelId="{E722AE5A-7289-47A8-92DE-18EBE58677BF}" type="pres">
      <dgm:prSet presAssocID="{4C9284CA-8F47-45E0-A853-253D74F3FF64}" presName="hierRoot2" presStyleCnt="0">
        <dgm:presLayoutVars>
          <dgm:hierBranch val="init"/>
        </dgm:presLayoutVars>
      </dgm:prSet>
      <dgm:spPr/>
    </dgm:pt>
    <dgm:pt modelId="{DAA800A1-BA2D-4983-8D11-9453E02E47A4}" type="pres">
      <dgm:prSet presAssocID="{4C9284CA-8F47-45E0-A853-253D74F3FF64}" presName="rootComposite" presStyleCnt="0"/>
      <dgm:spPr/>
    </dgm:pt>
    <dgm:pt modelId="{677BDC75-F946-4EB2-872F-D2A1F9F7624E}" type="pres">
      <dgm:prSet presAssocID="{4C9284CA-8F47-45E0-A853-253D74F3FF64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DC3AB7A1-E2C2-43AE-BA2B-71527F744C49}" type="pres">
      <dgm:prSet presAssocID="{4C9284CA-8F47-45E0-A853-253D74F3FF64}" presName="rootConnector" presStyleLbl="node3" presStyleIdx="2" presStyleCnt="5"/>
      <dgm:spPr/>
      <dgm:t>
        <a:bodyPr/>
        <a:lstStyle/>
        <a:p>
          <a:endParaRPr lang="en-IE"/>
        </a:p>
      </dgm:t>
    </dgm:pt>
    <dgm:pt modelId="{13E3D7BD-3F7A-4FDE-B6D3-E5920AC6CCBB}" type="pres">
      <dgm:prSet presAssocID="{4C9284CA-8F47-45E0-A853-253D74F3FF64}" presName="hierChild4" presStyleCnt="0"/>
      <dgm:spPr/>
    </dgm:pt>
    <dgm:pt modelId="{44E320B1-918B-4256-A6FD-3185C9C8FB8F}" type="pres">
      <dgm:prSet presAssocID="{4C9284CA-8F47-45E0-A853-253D74F3FF64}" presName="hierChild5" presStyleCnt="0"/>
      <dgm:spPr/>
    </dgm:pt>
    <dgm:pt modelId="{D0399590-7ED1-413B-A44B-3AA0E79F655E}" type="pres">
      <dgm:prSet presAssocID="{3CE21303-844C-40DC-BD5F-7479A848A6D5}" presName="hierChild5" presStyleCnt="0"/>
      <dgm:spPr/>
    </dgm:pt>
    <dgm:pt modelId="{717E1064-1CEC-4289-83D1-C0E13CE8E069}" type="pres">
      <dgm:prSet presAssocID="{9AB656AB-BF65-4837-8DD0-9CEAC2C7955B}" presName="Name37" presStyleLbl="parChTrans1D2" presStyleIdx="1" presStyleCnt="3"/>
      <dgm:spPr/>
      <dgm:t>
        <a:bodyPr/>
        <a:lstStyle/>
        <a:p>
          <a:endParaRPr lang="en-IE"/>
        </a:p>
      </dgm:t>
    </dgm:pt>
    <dgm:pt modelId="{EE7981D9-42E1-4F27-B65B-10834AE3A0C0}" type="pres">
      <dgm:prSet presAssocID="{52DA3635-57B2-4350-B7EB-E9B603815061}" presName="hierRoot2" presStyleCnt="0">
        <dgm:presLayoutVars>
          <dgm:hierBranch val="init"/>
        </dgm:presLayoutVars>
      </dgm:prSet>
      <dgm:spPr/>
    </dgm:pt>
    <dgm:pt modelId="{E4CC4D1D-DE0B-4300-83CE-8812BDA1EE88}" type="pres">
      <dgm:prSet presAssocID="{52DA3635-57B2-4350-B7EB-E9B603815061}" presName="rootComposite" presStyleCnt="0"/>
      <dgm:spPr/>
    </dgm:pt>
    <dgm:pt modelId="{9C2994B2-953B-4DE5-A31F-A82F2372CDFA}" type="pres">
      <dgm:prSet presAssocID="{52DA3635-57B2-4350-B7EB-E9B60381506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152683C3-01C5-46AD-8EF0-D060BCC99B6B}" type="pres">
      <dgm:prSet presAssocID="{52DA3635-57B2-4350-B7EB-E9B603815061}" presName="rootConnector" presStyleLbl="node2" presStyleIdx="1" presStyleCnt="3"/>
      <dgm:spPr/>
      <dgm:t>
        <a:bodyPr/>
        <a:lstStyle/>
        <a:p>
          <a:endParaRPr lang="en-IE"/>
        </a:p>
      </dgm:t>
    </dgm:pt>
    <dgm:pt modelId="{DB747D01-7E14-4A3C-AA91-62322E3BC9A4}" type="pres">
      <dgm:prSet presAssocID="{52DA3635-57B2-4350-B7EB-E9B603815061}" presName="hierChild4" presStyleCnt="0"/>
      <dgm:spPr/>
    </dgm:pt>
    <dgm:pt modelId="{60C1593D-A1E0-4CA6-9079-C19D73B404B0}" type="pres">
      <dgm:prSet presAssocID="{EDB58CCC-DD4C-43E1-A462-A2610641E39B}" presName="Name37" presStyleLbl="parChTrans1D3" presStyleIdx="3" presStyleCnt="5"/>
      <dgm:spPr/>
      <dgm:t>
        <a:bodyPr/>
        <a:lstStyle/>
        <a:p>
          <a:endParaRPr lang="en-IE"/>
        </a:p>
      </dgm:t>
    </dgm:pt>
    <dgm:pt modelId="{ECFB65F9-2E71-4A91-9359-E177B9018E87}" type="pres">
      <dgm:prSet presAssocID="{E49F9D68-42A6-49C3-BFC4-15763E88CA63}" presName="hierRoot2" presStyleCnt="0">
        <dgm:presLayoutVars>
          <dgm:hierBranch val="init"/>
        </dgm:presLayoutVars>
      </dgm:prSet>
      <dgm:spPr/>
    </dgm:pt>
    <dgm:pt modelId="{C437A586-346C-4075-AE40-EC3D16E11C42}" type="pres">
      <dgm:prSet presAssocID="{E49F9D68-42A6-49C3-BFC4-15763E88CA63}" presName="rootComposite" presStyleCnt="0"/>
      <dgm:spPr/>
    </dgm:pt>
    <dgm:pt modelId="{28009320-559E-4260-A436-C9DB58B14C5C}" type="pres">
      <dgm:prSet presAssocID="{E49F9D68-42A6-49C3-BFC4-15763E88CA63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73104304-D8D1-4AA0-BC49-46682155A5F2}" type="pres">
      <dgm:prSet presAssocID="{E49F9D68-42A6-49C3-BFC4-15763E88CA63}" presName="rootConnector" presStyleLbl="node3" presStyleIdx="3" presStyleCnt="5"/>
      <dgm:spPr/>
      <dgm:t>
        <a:bodyPr/>
        <a:lstStyle/>
        <a:p>
          <a:endParaRPr lang="en-IE"/>
        </a:p>
      </dgm:t>
    </dgm:pt>
    <dgm:pt modelId="{995DCE16-3FB1-4EE6-B262-1307238E4C7D}" type="pres">
      <dgm:prSet presAssocID="{E49F9D68-42A6-49C3-BFC4-15763E88CA63}" presName="hierChild4" presStyleCnt="0"/>
      <dgm:spPr/>
    </dgm:pt>
    <dgm:pt modelId="{5123FC8D-638D-42D4-B532-D2ACD99868FD}" type="pres">
      <dgm:prSet presAssocID="{E49F9D68-42A6-49C3-BFC4-15763E88CA63}" presName="hierChild5" presStyleCnt="0"/>
      <dgm:spPr/>
    </dgm:pt>
    <dgm:pt modelId="{89722BDB-1363-4160-BA1C-BAE00C3B78BA}" type="pres">
      <dgm:prSet presAssocID="{A0E04F55-2B71-431A-85B2-144742BA471A}" presName="Name37" presStyleLbl="parChTrans1D3" presStyleIdx="4" presStyleCnt="5"/>
      <dgm:spPr/>
      <dgm:t>
        <a:bodyPr/>
        <a:lstStyle/>
        <a:p>
          <a:endParaRPr lang="en-IE"/>
        </a:p>
      </dgm:t>
    </dgm:pt>
    <dgm:pt modelId="{BF62C64D-BD81-4096-849A-5048FE6533F4}" type="pres">
      <dgm:prSet presAssocID="{1F371477-36F5-47B3-81CC-EFBB8FDA8CEF}" presName="hierRoot2" presStyleCnt="0">
        <dgm:presLayoutVars>
          <dgm:hierBranch val="init"/>
        </dgm:presLayoutVars>
      </dgm:prSet>
      <dgm:spPr/>
    </dgm:pt>
    <dgm:pt modelId="{BDF235D0-F3EF-4E32-A9AA-9EE998899B23}" type="pres">
      <dgm:prSet presAssocID="{1F371477-36F5-47B3-81CC-EFBB8FDA8CEF}" presName="rootComposite" presStyleCnt="0"/>
      <dgm:spPr/>
    </dgm:pt>
    <dgm:pt modelId="{1C83EC67-142B-4BEA-814F-73C75E8C51D1}" type="pres">
      <dgm:prSet presAssocID="{1F371477-36F5-47B3-81CC-EFBB8FDA8CEF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447ABE7E-7394-4742-AC1D-BE0D149F20D0}" type="pres">
      <dgm:prSet presAssocID="{1F371477-36F5-47B3-81CC-EFBB8FDA8CEF}" presName="rootConnector" presStyleLbl="node3" presStyleIdx="4" presStyleCnt="5"/>
      <dgm:spPr/>
      <dgm:t>
        <a:bodyPr/>
        <a:lstStyle/>
        <a:p>
          <a:endParaRPr lang="en-IE"/>
        </a:p>
      </dgm:t>
    </dgm:pt>
    <dgm:pt modelId="{E6F75543-544C-4E29-92F3-E6573358885E}" type="pres">
      <dgm:prSet presAssocID="{1F371477-36F5-47B3-81CC-EFBB8FDA8CEF}" presName="hierChild4" presStyleCnt="0"/>
      <dgm:spPr/>
    </dgm:pt>
    <dgm:pt modelId="{A4D6EC2B-4E39-4E64-86F9-81DCAFB9D8D4}" type="pres">
      <dgm:prSet presAssocID="{1F371477-36F5-47B3-81CC-EFBB8FDA8CEF}" presName="hierChild5" presStyleCnt="0"/>
      <dgm:spPr/>
    </dgm:pt>
    <dgm:pt modelId="{DBEACBDD-ECB3-42C1-A47D-134608C5A762}" type="pres">
      <dgm:prSet presAssocID="{52DA3635-57B2-4350-B7EB-E9B603815061}" presName="hierChild5" presStyleCnt="0"/>
      <dgm:spPr/>
    </dgm:pt>
    <dgm:pt modelId="{A8D00EC7-3F73-4D57-A2FA-7E095F0CE2BE}" type="pres">
      <dgm:prSet presAssocID="{4129C691-991D-407B-8CEC-A8CD54ACEC83}" presName="Name37" presStyleLbl="parChTrans1D2" presStyleIdx="2" presStyleCnt="3"/>
      <dgm:spPr/>
      <dgm:t>
        <a:bodyPr/>
        <a:lstStyle/>
        <a:p>
          <a:endParaRPr lang="en-IE"/>
        </a:p>
      </dgm:t>
    </dgm:pt>
    <dgm:pt modelId="{B3CF11DC-94D7-45F5-8448-E881C78DF38D}" type="pres">
      <dgm:prSet presAssocID="{DBA771FF-1C95-422B-8ED1-890B65B7DB36}" presName="hierRoot2" presStyleCnt="0">
        <dgm:presLayoutVars>
          <dgm:hierBranch val="init"/>
        </dgm:presLayoutVars>
      </dgm:prSet>
      <dgm:spPr/>
    </dgm:pt>
    <dgm:pt modelId="{0C660C46-AF39-48DE-B0D4-BBE6D9D1E818}" type="pres">
      <dgm:prSet presAssocID="{DBA771FF-1C95-422B-8ED1-890B65B7DB36}" presName="rootComposite" presStyleCnt="0"/>
      <dgm:spPr/>
    </dgm:pt>
    <dgm:pt modelId="{31FD6B3E-872A-4370-8D0E-EEC774902903}" type="pres">
      <dgm:prSet presAssocID="{DBA771FF-1C95-422B-8ED1-890B65B7DB36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939A06E9-6138-4F46-BD33-635DE2F716EF}" type="pres">
      <dgm:prSet presAssocID="{DBA771FF-1C95-422B-8ED1-890B65B7DB36}" presName="rootConnector" presStyleLbl="node2" presStyleIdx="2" presStyleCnt="3"/>
      <dgm:spPr/>
      <dgm:t>
        <a:bodyPr/>
        <a:lstStyle/>
        <a:p>
          <a:endParaRPr lang="en-IE"/>
        </a:p>
      </dgm:t>
    </dgm:pt>
    <dgm:pt modelId="{B5731E23-3628-4B7F-BFFC-1C745CDB7AC1}" type="pres">
      <dgm:prSet presAssocID="{DBA771FF-1C95-422B-8ED1-890B65B7DB36}" presName="hierChild4" presStyleCnt="0"/>
      <dgm:spPr/>
    </dgm:pt>
    <dgm:pt modelId="{397D269A-797D-42C7-B849-55193D72F3D5}" type="pres">
      <dgm:prSet presAssocID="{DBA771FF-1C95-422B-8ED1-890B65B7DB36}" presName="hierChild5" presStyleCnt="0"/>
      <dgm:spPr/>
    </dgm:pt>
    <dgm:pt modelId="{1C6533CC-4790-423A-A668-A21B92A5FA9E}" type="pres">
      <dgm:prSet presAssocID="{473114CE-5433-4F02-9CDE-308927578341}" presName="hierChild3" presStyleCnt="0"/>
      <dgm:spPr/>
    </dgm:pt>
  </dgm:ptLst>
  <dgm:cxnLst>
    <dgm:cxn modelId="{0D4FEA1B-DFB1-498A-86A9-81CDFE92B57C}" srcId="{473114CE-5433-4F02-9CDE-308927578341}" destId="{52DA3635-57B2-4350-B7EB-E9B603815061}" srcOrd="1" destOrd="0" parTransId="{9AB656AB-BF65-4837-8DD0-9CEAC2C7955B}" sibTransId="{728CD51B-20AD-44DB-AE03-CE1A364D86E8}"/>
    <dgm:cxn modelId="{7C5404FE-187D-421E-84AD-F07EFD0E6FDE}" type="presOf" srcId="{70BD4D7B-DA4E-4C81-BDA7-ADD584E60CCB}" destId="{81BD98D0-4679-4642-9235-39C2015DC403}" srcOrd="1" destOrd="0" presId="urn:microsoft.com/office/officeart/2005/8/layout/orgChart1"/>
    <dgm:cxn modelId="{63C59A67-5C0D-4DFE-BBF6-554CABD5AE6F}" srcId="{473114CE-5433-4F02-9CDE-308927578341}" destId="{DBA771FF-1C95-422B-8ED1-890B65B7DB36}" srcOrd="2" destOrd="0" parTransId="{4129C691-991D-407B-8CEC-A8CD54ACEC83}" sibTransId="{B6874F68-938B-4549-9C2D-330A61C632EF}"/>
    <dgm:cxn modelId="{D9B7E68F-96BB-4F22-BC65-1021E9C11816}" type="presOf" srcId="{4C9284CA-8F47-45E0-A853-253D74F3FF64}" destId="{677BDC75-F946-4EB2-872F-D2A1F9F7624E}" srcOrd="0" destOrd="0" presId="urn:microsoft.com/office/officeart/2005/8/layout/orgChart1"/>
    <dgm:cxn modelId="{8F8F45CC-0603-4A70-AD3A-4B0BE57058AC}" type="presOf" srcId="{5F308F8F-154B-4972-A865-A105D4B20495}" destId="{1B2299E5-2249-4AFD-B04D-EF5F2DA555BE}" srcOrd="0" destOrd="0" presId="urn:microsoft.com/office/officeart/2005/8/layout/orgChart1"/>
    <dgm:cxn modelId="{64A1C3C5-26E5-40C9-9D2F-C1DB742BF0DC}" type="presOf" srcId="{EDB58CCC-DD4C-43E1-A462-A2610641E39B}" destId="{60C1593D-A1E0-4CA6-9079-C19D73B404B0}" srcOrd="0" destOrd="0" presId="urn:microsoft.com/office/officeart/2005/8/layout/orgChart1"/>
    <dgm:cxn modelId="{DEA408FC-72EB-4C43-8CDC-42DC97E05486}" type="presOf" srcId="{DBA771FF-1C95-422B-8ED1-890B65B7DB36}" destId="{31FD6B3E-872A-4370-8D0E-EEC774902903}" srcOrd="0" destOrd="0" presId="urn:microsoft.com/office/officeart/2005/8/layout/orgChart1"/>
    <dgm:cxn modelId="{DA622F00-2C2D-42C3-B279-DCEEB1F0EB2B}" type="presOf" srcId="{473114CE-5433-4F02-9CDE-308927578341}" destId="{AAE522C3-1FC1-46A0-90FF-E13F3CB4C9B0}" srcOrd="1" destOrd="0" presId="urn:microsoft.com/office/officeart/2005/8/layout/orgChart1"/>
    <dgm:cxn modelId="{E375D02C-6559-43A6-BE40-19676944EEAC}" type="presOf" srcId="{DDCCDC0F-4B54-4BFD-B75C-BFDFE8CC190B}" destId="{48835017-BF36-49EF-BED8-E79C83B19A65}" srcOrd="1" destOrd="0" presId="urn:microsoft.com/office/officeart/2005/8/layout/orgChart1"/>
    <dgm:cxn modelId="{B14E755F-8CE9-472A-B23A-1A1AA2D0B4EF}" type="presOf" srcId="{DDCCDC0F-4B54-4BFD-B75C-BFDFE8CC190B}" destId="{C19F40C8-0993-415B-9EE1-F7C4CF9EF1CE}" srcOrd="0" destOrd="0" presId="urn:microsoft.com/office/officeart/2005/8/layout/orgChart1"/>
    <dgm:cxn modelId="{0D4ACB98-8A11-4B1A-9206-8888D8A1E873}" type="presOf" srcId="{1F371477-36F5-47B3-81CC-EFBB8FDA8CEF}" destId="{1C83EC67-142B-4BEA-814F-73C75E8C51D1}" srcOrd="0" destOrd="0" presId="urn:microsoft.com/office/officeart/2005/8/layout/orgChart1"/>
    <dgm:cxn modelId="{2B68CA63-DA43-43EF-A713-EAE18C2E7E4D}" type="presOf" srcId="{52DA3635-57B2-4350-B7EB-E9B603815061}" destId="{152683C3-01C5-46AD-8EF0-D060BCC99B6B}" srcOrd="1" destOrd="0" presId="urn:microsoft.com/office/officeart/2005/8/layout/orgChart1"/>
    <dgm:cxn modelId="{4B74F931-4989-4D51-BC2D-B575B1321BFB}" type="presOf" srcId="{5FD43F19-ED55-498C-9BE4-2A4E6B7E291B}" destId="{2A76DEF6-98A4-4669-AD5B-9307F51B8A2F}" srcOrd="0" destOrd="0" presId="urn:microsoft.com/office/officeart/2005/8/layout/orgChart1"/>
    <dgm:cxn modelId="{0A058E5B-4F24-47AB-8528-B644559DAA98}" type="presOf" srcId="{4129C691-991D-407B-8CEC-A8CD54ACEC83}" destId="{A8D00EC7-3F73-4D57-A2FA-7E095F0CE2BE}" srcOrd="0" destOrd="0" presId="urn:microsoft.com/office/officeart/2005/8/layout/orgChart1"/>
    <dgm:cxn modelId="{0976CD6A-7BC4-4FCC-A21E-B777A1BED5A6}" type="presOf" srcId="{70BD4D7B-DA4E-4C81-BDA7-ADD584E60CCB}" destId="{1316604C-06CB-4754-A60F-23E561561D4B}" srcOrd="0" destOrd="0" presId="urn:microsoft.com/office/officeart/2005/8/layout/orgChart1"/>
    <dgm:cxn modelId="{74675845-489A-4FDE-977B-855606C66B94}" type="presOf" srcId="{30B82886-D564-43EC-B643-F770361DB9BD}" destId="{B1E92F29-9BEC-48D4-96D7-653AA04123A0}" srcOrd="0" destOrd="0" presId="urn:microsoft.com/office/officeart/2005/8/layout/orgChart1"/>
    <dgm:cxn modelId="{96AFAEE1-185C-4F21-A695-A896135652DC}" type="presOf" srcId="{1F371477-36F5-47B3-81CC-EFBB8FDA8CEF}" destId="{447ABE7E-7394-4742-AC1D-BE0D149F20D0}" srcOrd="1" destOrd="0" presId="urn:microsoft.com/office/officeart/2005/8/layout/orgChart1"/>
    <dgm:cxn modelId="{1FBA7550-F2D4-46EB-8926-1CA1CF675C42}" type="presOf" srcId="{E49F9D68-42A6-49C3-BFC4-15763E88CA63}" destId="{73104304-D8D1-4AA0-BC49-46682155A5F2}" srcOrd="1" destOrd="0" presId="urn:microsoft.com/office/officeart/2005/8/layout/orgChart1"/>
    <dgm:cxn modelId="{FAA5C55E-C569-4DB4-9D7F-EBEE80CA0555}" type="presOf" srcId="{4C9284CA-8F47-45E0-A853-253D74F3FF64}" destId="{DC3AB7A1-E2C2-43AE-BA2B-71527F744C49}" srcOrd="1" destOrd="0" presId="urn:microsoft.com/office/officeart/2005/8/layout/orgChart1"/>
    <dgm:cxn modelId="{71EB83AA-3350-4822-9733-7ABB87197520}" type="presOf" srcId="{52DA3635-57B2-4350-B7EB-E9B603815061}" destId="{9C2994B2-953B-4DE5-A31F-A82F2372CDFA}" srcOrd="0" destOrd="0" presId="urn:microsoft.com/office/officeart/2005/8/layout/orgChart1"/>
    <dgm:cxn modelId="{7A8394B0-8157-4662-AE73-DC7D00CAC5E9}" srcId="{5F308F8F-154B-4972-A865-A105D4B20495}" destId="{473114CE-5433-4F02-9CDE-308927578341}" srcOrd="0" destOrd="0" parTransId="{30308B2E-684E-4A14-B6B9-07D071916E91}" sibTransId="{2C47522D-385A-4C44-B42F-D7FDC3EDD32F}"/>
    <dgm:cxn modelId="{8C7EEE5F-5647-4210-84DA-709B12C1FDD7}" type="presOf" srcId="{F205D372-60B0-4870-AC4A-5205901D3CBA}" destId="{85A21488-7FB8-4D63-981B-E1888F3E5B64}" srcOrd="0" destOrd="0" presId="urn:microsoft.com/office/officeart/2005/8/layout/orgChart1"/>
    <dgm:cxn modelId="{E6B71F62-346E-4AC8-8429-EDDB3ABA1F03}" srcId="{3CE21303-844C-40DC-BD5F-7479A848A6D5}" destId="{70BD4D7B-DA4E-4C81-BDA7-ADD584E60CCB}" srcOrd="0" destOrd="0" parTransId="{769372E0-C842-4E49-A3EA-16BBD8601766}" sibTransId="{929F9046-A78D-4B16-8FD2-C23CB578C978}"/>
    <dgm:cxn modelId="{BE702056-D384-4E9F-B83A-0E2E0B62535E}" srcId="{473114CE-5433-4F02-9CDE-308927578341}" destId="{3CE21303-844C-40DC-BD5F-7479A848A6D5}" srcOrd="0" destOrd="0" parTransId="{F205D372-60B0-4870-AC4A-5205901D3CBA}" sibTransId="{75676E29-9706-4787-A2A5-899A0E480C90}"/>
    <dgm:cxn modelId="{07F4F101-C3D4-47EA-A5DB-51A24BE2D3BE}" type="presOf" srcId="{3CE21303-844C-40DC-BD5F-7479A848A6D5}" destId="{EF3E5BDB-A1FF-44DA-9359-23C0E9BC957A}" srcOrd="1" destOrd="0" presId="urn:microsoft.com/office/officeart/2005/8/layout/orgChart1"/>
    <dgm:cxn modelId="{34E60731-1542-4339-9622-855E0E615A8F}" type="presOf" srcId="{769372E0-C842-4E49-A3EA-16BBD8601766}" destId="{5E86BB26-CCB6-49B3-98E0-0A625444EC1C}" srcOrd="0" destOrd="0" presId="urn:microsoft.com/office/officeart/2005/8/layout/orgChart1"/>
    <dgm:cxn modelId="{0C861A02-E49A-4CCE-A644-E5C37948DF84}" srcId="{52DA3635-57B2-4350-B7EB-E9B603815061}" destId="{1F371477-36F5-47B3-81CC-EFBB8FDA8CEF}" srcOrd="1" destOrd="0" parTransId="{A0E04F55-2B71-431A-85B2-144742BA471A}" sibTransId="{248A37BC-9991-4275-BEDD-CFFC7B8571F6}"/>
    <dgm:cxn modelId="{10BD65F1-4D77-4D39-8F25-42084E1D72FD}" type="presOf" srcId="{A0E04F55-2B71-431A-85B2-144742BA471A}" destId="{89722BDB-1363-4160-BA1C-BAE00C3B78BA}" srcOrd="0" destOrd="0" presId="urn:microsoft.com/office/officeart/2005/8/layout/orgChart1"/>
    <dgm:cxn modelId="{A5235848-D4B1-413D-A7E5-733BA681A5A8}" srcId="{3CE21303-844C-40DC-BD5F-7479A848A6D5}" destId="{DDCCDC0F-4B54-4BFD-B75C-BFDFE8CC190B}" srcOrd="1" destOrd="0" parTransId="{30B82886-D564-43EC-B643-F770361DB9BD}" sibTransId="{4865E338-B147-46B9-BD2D-58569085BA9B}"/>
    <dgm:cxn modelId="{9422E803-D8D3-446A-8B3D-FD4F034332E5}" srcId="{52DA3635-57B2-4350-B7EB-E9B603815061}" destId="{E49F9D68-42A6-49C3-BFC4-15763E88CA63}" srcOrd="0" destOrd="0" parTransId="{EDB58CCC-DD4C-43E1-A462-A2610641E39B}" sibTransId="{39BB41FA-A6A0-47E3-899D-64962B334906}"/>
    <dgm:cxn modelId="{EB84B788-249C-4FB6-BA0B-F603585D1252}" type="presOf" srcId="{3CE21303-844C-40DC-BD5F-7479A848A6D5}" destId="{DFD2B4FD-B172-4110-8162-123119EE5D17}" srcOrd="0" destOrd="0" presId="urn:microsoft.com/office/officeart/2005/8/layout/orgChart1"/>
    <dgm:cxn modelId="{8888221D-CBA2-4E59-8CD6-0F7EF58EAAF0}" type="presOf" srcId="{E49F9D68-42A6-49C3-BFC4-15763E88CA63}" destId="{28009320-559E-4260-A436-C9DB58B14C5C}" srcOrd="0" destOrd="0" presId="urn:microsoft.com/office/officeart/2005/8/layout/orgChart1"/>
    <dgm:cxn modelId="{D4BEB7B9-320C-4EE6-AE26-FB0987E9176B}" type="presOf" srcId="{DBA771FF-1C95-422B-8ED1-890B65B7DB36}" destId="{939A06E9-6138-4F46-BD33-635DE2F716EF}" srcOrd="1" destOrd="0" presId="urn:microsoft.com/office/officeart/2005/8/layout/orgChart1"/>
    <dgm:cxn modelId="{3B6051B3-58BB-481C-9341-2025E945DF11}" srcId="{3CE21303-844C-40DC-BD5F-7479A848A6D5}" destId="{4C9284CA-8F47-45E0-A853-253D74F3FF64}" srcOrd="2" destOrd="0" parTransId="{5FD43F19-ED55-498C-9BE4-2A4E6B7E291B}" sibTransId="{151620E7-C345-4EFF-9AC8-2B6B8B5EE599}"/>
    <dgm:cxn modelId="{EEEE2E72-43D0-4718-BE58-43E4800BECE6}" type="presOf" srcId="{9AB656AB-BF65-4837-8DD0-9CEAC2C7955B}" destId="{717E1064-1CEC-4289-83D1-C0E13CE8E069}" srcOrd="0" destOrd="0" presId="urn:microsoft.com/office/officeart/2005/8/layout/orgChart1"/>
    <dgm:cxn modelId="{56FC137D-9637-4E44-BF9C-99BBD242D53A}" type="presOf" srcId="{473114CE-5433-4F02-9CDE-308927578341}" destId="{BDF186B5-271B-47D2-99F9-ACB18FA316A6}" srcOrd="0" destOrd="0" presId="urn:microsoft.com/office/officeart/2005/8/layout/orgChart1"/>
    <dgm:cxn modelId="{747F98D2-CF8C-4843-9CF7-1F23936171E6}" type="presParOf" srcId="{1B2299E5-2249-4AFD-B04D-EF5F2DA555BE}" destId="{8882D0E0-BD70-4C56-8624-8C558A2A901B}" srcOrd="0" destOrd="0" presId="urn:microsoft.com/office/officeart/2005/8/layout/orgChart1"/>
    <dgm:cxn modelId="{A3D60AB3-A978-4F55-AC94-F3F43CF963EE}" type="presParOf" srcId="{8882D0E0-BD70-4C56-8624-8C558A2A901B}" destId="{71A77C60-D24E-4291-906B-22B77812753E}" srcOrd="0" destOrd="0" presId="urn:microsoft.com/office/officeart/2005/8/layout/orgChart1"/>
    <dgm:cxn modelId="{087EF527-9428-49E3-BA73-0F384C79EA8A}" type="presParOf" srcId="{71A77C60-D24E-4291-906B-22B77812753E}" destId="{BDF186B5-271B-47D2-99F9-ACB18FA316A6}" srcOrd="0" destOrd="0" presId="urn:microsoft.com/office/officeart/2005/8/layout/orgChart1"/>
    <dgm:cxn modelId="{EBBDFA9D-AD4C-49C7-B4BE-9ABBFE3841CF}" type="presParOf" srcId="{71A77C60-D24E-4291-906B-22B77812753E}" destId="{AAE522C3-1FC1-46A0-90FF-E13F3CB4C9B0}" srcOrd="1" destOrd="0" presId="urn:microsoft.com/office/officeart/2005/8/layout/orgChart1"/>
    <dgm:cxn modelId="{F2E8400E-516C-4D83-A816-49D5342908E5}" type="presParOf" srcId="{8882D0E0-BD70-4C56-8624-8C558A2A901B}" destId="{C81052AA-D30E-47B5-880D-CA86AA30A244}" srcOrd="1" destOrd="0" presId="urn:microsoft.com/office/officeart/2005/8/layout/orgChart1"/>
    <dgm:cxn modelId="{BF652807-7556-483A-9EE7-5D341A2DA140}" type="presParOf" srcId="{C81052AA-D30E-47B5-880D-CA86AA30A244}" destId="{85A21488-7FB8-4D63-981B-E1888F3E5B64}" srcOrd="0" destOrd="0" presId="urn:microsoft.com/office/officeart/2005/8/layout/orgChart1"/>
    <dgm:cxn modelId="{E5B4EF4A-736C-4208-80C0-20A2E5639D93}" type="presParOf" srcId="{C81052AA-D30E-47B5-880D-CA86AA30A244}" destId="{1A240A9F-CB42-481F-A068-1E8BE4DE48E4}" srcOrd="1" destOrd="0" presId="urn:microsoft.com/office/officeart/2005/8/layout/orgChart1"/>
    <dgm:cxn modelId="{DD4561D3-A1F6-4672-B5B0-8FF19B59A371}" type="presParOf" srcId="{1A240A9F-CB42-481F-A068-1E8BE4DE48E4}" destId="{AD52F667-8689-4854-AE8F-BAE16E6D370E}" srcOrd="0" destOrd="0" presId="urn:microsoft.com/office/officeart/2005/8/layout/orgChart1"/>
    <dgm:cxn modelId="{77D0D614-7DB4-47FF-90C5-1008F1B98B03}" type="presParOf" srcId="{AD52F667-8689-4854-AE8F-BAE16E6D370E}" destId="{DFD2B4FD-B172-4110-8162-123119EE5D17}" srcOrd="0" destOrd="0" presId="urn:microsoft.com/office/officeart/2005/8/layout/orgChart1"/>
    <dgm:cxn modelId="{486032DF-3016-4A7B-A321-EFB47C5CA3CD}" type="presParOf" srcId="{AD52F667-8689-4854-AE8F-BAE16E6D370E}" destId="{EF3E5BDB-A1FF-44DA-9359-23C0E9BC957A}" srcOrd="1" destOrd="0" presId="urn:microsoft.com/office/officeart/2005/8/layout/orgChart1"/>
    <dgm:cxn modelId="{AE736BF2-D1D5-49C7-8858-B42E29BFC187}" type="presParOf" srcId="{1A240A9F-CB42-481F-A068-1E8BE4DE48E4}" destId="{3673DD29-7DB6-4A65-A31F-EFCC033CDC90}" srcOrd="1" destOrd="0" presId="urn:microsoft.com/office/officeart/2005/8/layout/orgChart1"/>
    <dgm:cxn modelId="{5F09FE1C-8FA4-4699-A462-CB1B81D6B6C7}" type="presParOf" srcId="{3673DD29-7DB6-4A65-A31F-EFCC033CDC90}" destId="{5E86BB26-CCB6-49B3-98E0-0A625444EC1C}" srcOrd="0" destOrd="0" presId="urn:microsoft.com/office/officeart/2005/8/layout/orgChart1"/>
    <dgm:cxn modelId="{7585F96B-16F9-410A-8C71-8439C5898FD2}" type="presParOf" srcId="{3673DD29-7DB6-4A65-A31F-EFCC033CDC90}" destId="{2D5D975E-9BEC-4937-A36F-31DAA351B79C}" srcOrd="1" destOrd="0" presId="urn:microsoft.com/office/officeart/2005/8/layout/orgChart1"/>
    <dgm:cxn modelId="{2F856DF4-1902-4951-97C6-3ACA1F1A836E}" type="presParOf" srcId="{2D5D975E-9BEC-4937-A36F-31DAA351B79C}" destId="{DD2DDF65-85B9-4317-AEB9-7FE1E48A1312}" srcOrd="0" destOrd="0" presId="urn:microsoft.com/office/officeart/2005/8/layout/orgChart1"/>
    <dgm:cxn modelId="{ADACA328-1CF8-442D-9080-3F78CEF1C02D}" type="presParOf" srcId="{DD2DDF65-85B9-4317-AEB9-7FE1E48A1312}" destId="{1316604C-06CB-4754-A60F-23E561561D4B}" srcOrd="0" destOrd="0" presId="urn:microsoft.com/office/officeart/2005/8/layout/orgChart1"/>
    <dgm:cxn modelId="{0A973DE2-F8B3-4D8C-8B9F-69B51896D781}" type="presParOf" srcId="{DD2DDF65-85B9-4317-AEB9-7FE1E48A1312}" destId="{81BD98D0-4679-4642-9235-39C2015DC403}" srcOrd="1" destOrd="0" presId="urn:microsoft.com/office/officeart/2005/8/layout/orgChart1"/>
    <dgm:cxn modelId="{4AF4F708-5123-4130-94C2-0F0AFFA3FD3E}" type="presParOf" srcId="{2D5D975E-9BEC-4937-A36F-31DAA351B79C}" destId="{ED0296C9-E02F-48E1-BBED-9192A236DFA9}" srcOrd="1" destOrd="0" presId="urn:microsoft.com/office/officeart/2005/8/layout/orgChart1"/>
    <dgm:cxn modelId="{F227ABEF-8DE5-4193-8A98-DD2F71D3DFCF}" type="presParOf" srcId="{2D5D975E-9BEC-4937-A36F-31DAA351B79C}" destId="{E2D532C4-BC89-47FA-B4B4-456611D9BCE8}" srcOrd="2" destOrd="0" presId="urn:microsoft.com/office/officeart/2005/8/layout/orgChart1"/>
    <dgm:cxn modelId="{377583B3-4DD1-4C07-8920-44475CD9D0C0}" type="presParOf" srcId="{3673DD29-7DB6-4A65-A31F-EFCC033CDC90}" destId="{B1E92F29-9BEC-48D4-96D7-653AA04123A0}" srcOrd="2" destOrd="0" presId="urn:microsoft.com/office/officeart/2005/8/layout/orgChart1"/>
    <dgm:cxn modelId="{CCE4822E-4742-4E95-8BE7-747C19F16F21}" type="presParOf" srcId="{3673DD29-7DB6-4A65-A31F-EFCC033CDC90}" destId="{BAF22518-D624-44CA-8455-1D581543E212}" srcOrd="3" destOrd="0" presId="urn:microsoft.com/office/officeart/2005/8/layout/orgChart1"/>
    <dgm:cxn modelId="{B1B9D703-C8A5-45E9-A5E0-31883EA2C1A0}" type="presParOf" srcId="{BAF22518-D624-44CA-8455-1D581543E212}" destId="{5138557E-2E8C-4D87-987E-174F89814503}" srcOrd="0" destOrd="0" presId="urn:microsoft.com/office/officeart/2005/8/layout/orgChart1"/>
    <dgm:cxn modelId="{27562DEC-A645-4611-B846-DCBA8ADDF3BF}" type="presParOf" srcId="{5138557E-2E8C-4D87-987E-174F89814503}" destId="{C19F40C8-0993-415B-9EE1-F7C4CF9EF1CE}" srcOrd="0" destOrd="0" presId="urn:microsoft.com/office/officeart/2005/8/layout/orgChart1"/>
    <dgm:cxn modelId="{A0B1DCA5-53B7-4912-80F6-3F6F969C8D09}" type="presParOf" srcId="{5138557E-2E8C-4D87-987E-174F89814503}" destId="{48835017-BF36-49EF-BED8-E79C83B19A65}" srcOrd="1" destOrd="0" presId="urn:microsoft.com/office/officeart/2005/8/layout/orgChart1"/>
    <dgm:cxn modelId="{595655BB-31E9-4965-A6B1-1FDB5BE67E17}" type="presParOf" srcId="{BAF22518-D624-44CA-8455-1D581543E212}" destId="{021A4967-F9B8-4D4B-B002-758EB97936A6}" srcOrd="1" destOrd="0" presId="urn:microsoft.com/office/officeart/2005/8/layout/orgChart1"/>
    <dgm:cxn modelId="{21729D17-01F5-4579-87EA-A896262E21FE}" type="presParOf" srcId="{BAF22518-D624-44CA-8455-1D581543E212}" destId="{372CFA8D-17F4-4C1E-A6ED-41DA79BDA2B6}" srcOrd="2" destOrd="0" presId="urn:microsoft.com/office/officeart/2005/8/layout/orgChart1"/>
    <dgm:cxn modelId="{1E98B15B-1108-4094-B6CD-28DEAF0604D7}" type="presParOf" srcId="{3673DD29-7DB6-4A65-A31F-EFCC033CDC90}" destId="{2A76DEF6-98A4-4669-AD5B-9307F51B8A2F}" srcOrd="4" destOrd="0" presId="urn:microsoft.com/office/officeart/2005/8/layout/orgChart1"/>
    <dgm:cxn modelId="{20116C0D-D713-42AA-A7A1-05CEDA65B8F9}" type="presParOf" srcId="{3673DD29-7DB6-4A65-A31F-EFCC033CDC90}" destId="{E722AE5A-7289-47A8-92DE-18EBE58677BF}" srcOrd="5" destOrd="0" presId="urn:microsoft.com/office/officeart/2005/8/layout/orgChart1"/>
    <dgm:cxn modelId="{FFFFB85E-DDC0-449B-AE02-3F63D39E4A7C}" type="presParOf" srcId="{E722AE5A-7289-47A8-92DE-18EBE58677BF}" destId="{DAA800A1-BA2D-4983-8D11-9453E02E47A4}" srcOrd="0" destOrd="0" presId="urn:microsoft.com/office/officeart/2005/8/layout/orgChart1"/>
    <dgm:cxn modelId="{5CF5B456-1373-4351-86AE-71E2C7ADC635}" type="presParOf" srcId="{DAA800A1-BA2D-4983-8D11-9453E02E47A4}" destId="{677BDC75-F946-4EB2-872F-D2A1F9F7624E}" srcOrd="0" destOrd="0" presId="urn:microsoft.com/office/officeart/2005/8/layout/orgChart1"/>
    <dgm:cxn modelId="{4D899B11-F752-4F48-9CEB-7F84E8D9887C}" type="presParOf" srcId="{DAA800A1-BA2D-4983-8D11-9453E02E47A4}" destId="{DC3AB7A1-E2C2-43AE-BA2B-71527F744C49}" srcOrd="1" destOrd="0" presId="urn:microsoft.com/office/officeart/2005/8/layout/orgChart1"/>
    <dgm:cxn modelId="{BB925C1B-5F30-4820-9D62-E70BB122E5EE}" type="presParOf" srcId="{E722AE5A-7289-47A8-92DE-18EBE58677BF}" destId="{13E3D7BD-3F7A-4FDE-B6D3-E5920AC6CCBB}" srcOrd="1" destOrd="0" presId="urn:microsoft.com/office/officeart/2005/8/layout/orgChart1"/>
    <dgm:cxn modelId="{97C7376A-509B-418F-A599-70F291875EC3}" type="presParOf" srcId="{E722AE5A-7289-47A8-92DE-18EBE58677BF}" destId="{44E320B1-918B-4256-A6FD-3185C9C8FB8F}" srcOrd="2" destOrd="0" presId="urn:microsoft.com/office/officeart/2005/8/layout/orgChart1"/>
    <dgm:cxn modelId="{B606214C-16A2-48B4-A3A4-9927A3673F36}" type="presParOf" srcId="{1A240A9F-CB42-481F-A068-1E8BE4DE48E4}" destId="{D0399590-7ED1-413B-A44B-3AA0E79F655E}" srcOrd="2" destOrd="0" presId="urn:microsoft.com/office/officeart/2005/8/layout/orgChart1"/>
    <dgm:cxn modelId="{BA9AACEE-9963-46AE-BC15-6CD273EB998E}" type="presParOf" srcId="{C81052AA-D30E-47B5-880D-CA86AA30A244}" destId="{717E1064-1CEC-4289-83D1-C0E13CE8E069}" srcOrd="2" destOrd="0" presId="urn:microsoft.com/office/officeart/2005/8/layout/orgChart1"/>
    <dgm:cxn modelId="{4220A4A8-3C98-4C88-B381-0F98AB6562AC}" type="presParOf" srcId="{C81052AA-D30E-47B5-880D-CA86AA30A244}" destId="{EE7981D9-42E1-4F27-B65B-10834AE3A0C0}" srcOrd="3" destOrd="0" presId="urn:microsoft.com/office/officeart/2005/8/layout/orgChart1"/>
    <dgm:cxn modelId="{9CB0F2E5-8AD3-443C-8CE6-668005357C6D}" type="presParOf" srcId="{EE7981D9-42E1-4F27-B65B-10834AE3A0C0}" destId="{E4CC4D1D-DE0B-4300-83CE-8812BDA1EE88}" srcOrd="0" destOrd="0" presId="urn:microsoft.com/office/officeart/2005/8/layout/orgChart1"/>
    <dgm:cxn modelId="{96C6D6F0-8699-4FCE-AE17-8B382343CD8C}" type="presParOf" srcId="{E4CC4D1D-DE0B-4300-83CE-8812BDA1EE88}" destId="{9C2994B2-953B-4DE5-A31F-A82F2372CDFA}" srcOrd="0" destOrd="0" presId="urn:microsoft.com/office/officeart/2005/8/layout/orgChart1"/>
    <dgm:cxn modelId="{3D79446B-7BB4-41BC-973F-27C8773D3EF5}" type="presParOf" srcId="{E4CC4D1D-DE0B-4300-83CE-8812BDA1EE88}" destId="{152683C3-01C5-46AD-8EF0-D060BCC99B6B}" srcOrd="1" destOrd="0" presId="urn:microsoft.com/office/officeart/2005/8/layout/orgChart1"/>
    <dgm:cxn modelId="{23E18A34-6079-49E6-87BD-F73AAB899AC5}" type="presParOf" srcId="{EE7981D9-42E1-4F27-B65B-10834AE3A0C0}" destId="{DB747D01-7E14-4A3C-AA91-62322E3BC9A4}" srcOrd="1" destOrd="0" presId="urn:microsoft.com/office/officeart/2005/8/layout/orgChart1"/>
    <dgm:cxn modelId="{FEAB7C8D-A0DC-43B9-A125-FA4F1496D626}" type="presParOf" srcId="{DB747D01-7E14-4A3C-AA91-62322E3BC9A4}" destId="{60C1593D-A1E0-4CA6-9079-C19D73B404B0}" srcOrd="0" destOrd="0" presId="urn:microsoft.com/office/officeart/2005/8/layout/orgChart1"/>
    <dgm:cxn modelId="{64CA869E-C6E3-4520-9034-01438A589158}" type="presParOf" srcId="{DB747D01-7E14-4A3C-AA91-62322E3BC9A4}" destId="{ECFB65F9-2E71-4A91-9359-E177B9018E87}" srcOrd="1" destOrd="0" presId="urn:microsoft.com/office/officeart/2005/8/layout/orgChart1"/>
    <dgm:cxn modelId="{FA416A5C-5D9C-4E26-9386-6D6062954594}" type="presParOf" srcId="{ECFB65F9-2E71-4A91-9359-E177B9018E87}" destId="{C437A586-346C-4075-AE40-EC3D16E11C42}" srcOrd="0" destOrd="0" presId="urn:microsoft.com/office/officeart/2005/8/layout/orgChart1"/>
    <dgm:cxn modelId="{609884D3-35CA-40DC-9458-1FE728B7F464}" type="presParOf" srcId="{C437A586-346C-4075-AE40-EC3D16E11C42}" destId="{28009320-559E-4260-A436-C9DB58B14C5C}" srcOrd="0" destOrd="0" presId="urn:microsoft.com/office/officeart/2005/8/layout/orgChart1"/>
    <dgm:cxn modelId="{95110AF3-D8D7-4DD1-946F-31E4626548A2}" type="presParOf" srcId="{C437A586-346C-4075-AE40-EC3D16E11C42}" destId="{73104304-D8D1-4AA0-BC49-46682155A5F2}" srcOrd="1" destOrd="0" presId="urn:microsoft.com/office/officeart/2005/8/layout/orgChart1"/>
    <dgm:cxn modelId="{1F48556E-D233-460E-AF35-F16839B8469A}" type="presParOf" srcId="{ECFB65F9-2E71-4A91-9359-E177B9018E87}" destId="{995DCE16-3FB1-4EE6-B262-1307238E4C7D}" srcOrd="1" destOrd="0" presId="urn:microsoft.com/office/officeart/2005/8/layout/orgChart1"/>
    <dgm:cxn modelId="{0B4686E5-84C5-4C32-B1D5-A6171AF8010D}" type="presParOf" srcId="{ECFB65F9-2E71-4A91-9359-E177B9018E87}" destId="{5123FC8D-638D-42D4-B532-D2ACD99868FD}" srcOrd="2" destOrd="0" presId="urn:microsoft.com/office/officeart/2005/8/layout/orgChart1"/>
    <dgm:cxn modelId="{64308A7A-F679-4B98-8F00-D7886AFEE1ED}" type="presParOf" srcId="{DB747D01-7E14-4A3C-AA91-62322E3BC9A4}" destId="{89722BDB-1363-4160-BA1C-BAE00C3B78BA}" srcOrd="2" destOrd="0" presId="urn:microsoft.com/office/officeart/2005/8/layout/orgChart1"/>
    <dgm:cxn modelId="{4F448375-C790-4968-934F-ABB1B5234848}" type="presParOf" srcId="{DB747D01-7E14-4A3C-AA91-62322E3BC9A4}" destId="{BF62C64D-BD81-4096-849A-5048FE6533F4}" srcOrd="3" destOrd="0" presId="urn:microsoft.com/office/officeart/2005/8/layout/orgChart1"/>
    <dgm:cxn modelId="{BC6258F5-F892-4FFA-9AA9-0591E7D520DB}" type="presParOf" srcId="{BF62C64D-BD81-4096-849A-5048FE6533F4}" destId="{BDF235D0-F3EF-4E32-A9AA-9EE998899B23}" srcOrd="0" destOrd="0" presId="urn:microsoft.com/office/officeart/2005/8/layout/orgChart1"/>
    <dgm:cxn modelId="{A3A95628-2037-44C6-B5AA-E25C6248B5EA}" type="presParOf" srcId="{BDF235D0-F3EF-4E32-A9AA-9EE998899B23}" destId="{1C83EC67-142B-4BEA-814F-73C75E8C51D1}" srcOrd="0" destOrd="0" presId="urn:microsoft.com/office/officeart/2005/8/layout/orgChart1"/>
    <dgm:cxn modelId="{DF5DD4A6-31CF-44C1-B609-0EAFD0BB8678}" type="presParOf" srcId="{BDF235D0-F3EF-4E32-A9AA-9EE998899B23}" destId="{447ABE7E-7394-4742-AC1D-BE0D149F20D0}" srcOrd="1" destOrd="0" presId="urn:microsoft.com/office/officeart/2005/8/layout/orgChart1"/>
    <dgm:cxn modelId="{434697ED-7110-42EA-A316-47BAD07FBA0C}" type="presParOf" srcId="{BF62C64D-BD81-4096-849A-5048FE6533F4}" destId="{E6F75543-544C-4E29-92F3-E6573358885E}" srcOrd="1" destOrd="0" presId="urn:microsoft.com/office/officeart/2005/8/layout/orgChart1"/>
    <dgm:cxn modelId="{3BAF83B2-BAF1-495B-972D-7CCE762CFEE3}" type="presParOf" srcId="{BF62C64D-BD81-4096-849A-5048FE6533F4}" destId="{A4D6EC2B-4E39-4E64-86F9-81DCAFB9D8D4}" srcOrd="2" destOrd="0" presId="urn:microsoft.com/office/officeart/2005/8/layout/orgChart1"/>
    <dgm:cxn modelId="{EC8B13FC-3089-401F-936E-98E5D2357A8B}" type="presParOf" srcId="{EE7981D9-42E1-4F27-B65B-10834AE3A0C0}" destId="{DBEACBDD-ECB3-42C1-A47D-134608C5A762}" srcOrd="2" destOrd="0" presId="urn:microsoft.com/office/officeart/2005/8/layout/orgChart1"/>
    <dgm:cxn modelId="{B1EA6BBC-98BB-4832-BAA4-11CBE13BE2E3}" type="presParOf" srcId="{C81052AA-D30E-47B5-880D-CA86AA30A244}" destId="{A8D00EC7-3F73-4D57-A2FA-7E095F0CE2BE}" srcOrd="4" destOrd="0" presId="urn:microsoft.com/office/officeart/2005/8/layout/orgChart1"/>
    <dgm:cxn modelId="{180102E4-F9EB-498A-B2E7-1AF8081E7C77}" type="presParOf" srcId="{C81052AA-D30E-47B5-880D-CA86AA30A244}" destId="{B3CF11DC-94D7-45F5-8448-E881C78DF38D}" srcOrd="5" destOrd="0" presId="urn:microsoft.com/office/officeart/2005/8/layout/orgChart1"/>
    <dgm:cxn modelId="{2D5C0DE6-6536-4DF6-91EB-D4FE9BB39546}" type="presParOf" srcId="{B3CF11DC-94D7-45F5-8448-E881C78DF38D}" destId="{0C660C46-AF39-48DE-B0D4-BBE6D9D1E818}" srcOrd="0" destOrd="0" presId="urn:microsoft.com/office/officeart/2005/8/layout/orgChart1"/>
    <dgm:cxn modelId="{A31493F0-8171-4C9F-8F44-650E86D7F1F8}" type="presParOf" srcId="{0C660C46-AF39-48DE-B0D4-BBE6D9D1E818}" destId="{31FD6B3E-872A-4370-8D0E-EEC774902903}" srcOrd="0" destOrd="0" presId="urn:microsoft.com/office/officeart/2005/8/layout/orgChart1"/>
    <dgm:cxn modelId="{8C562E82-0216-4D93-B58C-B25053BB6A0D}" type="presParOf" srcId="{0C660C46-AF39-48DE-B0D4-BBE6D9D1E818}" destId="{939A06E9-6138-4F46-BD33-635DE2F716EF}" srcOrd="1" destOrd="0" presId="urn:microsoft.com/office/officeart/2005/8/layout/orgChart1"/>
    <dgm:cxn modelId="{72883E14-DC5E-48FA-A8E1-46657895AC80}" type="presParOf" srcId="{B3CF11DC-94D7-45F5-8448-E881C78DF38D}" destId="{B5731E23-3628-4B7F-BFFC-1C745CDB7AC1}" srcOrd="1" destOrd="0" presId="urn:microsoft.com/office/officeart/2005/8/layout/orgChart1"/>
    <dgm:cxn modelId="{44CC7391-D945-4242-8437-7230C05AC55F}" type="presParOf" srcId="{B3CF11DC-94D7-45F5-8448-E881C78DF38D}" destId="{397D269A-797D-42C7-B849-55193D72F3D5}" srcOrd="2" destOrd="0" presId="urn:microsoft.com/office/officeart/2005/8/layout/orgChart1"/>
    <dgm:cxn modelId="{F2F8ED8A-15F0-49E0-BF97-A27C4AF79533}" type="presParOf" srcId="{8882D0E0-BD70-4C56-8624-8C558A2A901B}" destId="{1C6533CC-4790-423A-A668-A21B92A5FA9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B2FD93-DFC7-4BC6-98C8-E018E0544716}" type="doc">
      <dgm:prSet loTypeId="urn:microsoft.com/office/officeart/2005/8/layout/hierarchy2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IE"/>
        </a:p>
      </dgm:t>
    </dgm:pt>
    <dgm:pt modelId="{7274EE47-4BB6-445A-87E3-9DC69ABE7254}">
      <dgm:prSet phldrT="[Text]"/>
      <dgm:spPr/>
      <dgm:t>
        <a:bodyPr/>
        <a:lstStyle/>
        <a:p>
          <a:r>
            <a:rPr lang="en-US" dirty="0" smtClean="0"/>
            <a:t>Plant Controller</a:t>
          </a:r>
          <a:endParaRPr lang="en-IE" dirty="0"/>
        </a:p>
      </dgm:t>
    </dgm:pt>
    <dgm:pt modelId="{F78B888E-E193-45FC-8BAD-20AC7E88EFD0}" type="parTrans" cxnId="{BC6716A7-F721-4183-956B-2AC245DF061D}">
      <dgm:prSet/>
      <dgm:spPr/>
      <dgm:t>
        <a:bodyPr/>
        <a:lstStyle/>
        <a:p>
          <a:endParaRPr lang="en-IE"/>
        </a:p>
      </dgm:t>
    </dgm:pt>
    <dgm:pt modelId="{01501030-4DB0-4F9A-8390-CEEBB59DC11D}" type="sibTrans" cxnId="{BC6716A7-F721-4183-956B-2AC245DF061D}">
      <dgm:prSet/>
      <dgm:spPr/>
      <dgm:t>
        <a:bodyPr/>
        <a:lstStyle/>
        <a:p>
          <a:endParaRPr lang="en-IE"/>
        </a:p>
      </dgm:t>
    </dgm:pt>
    <dgm:pt modelId="{A7E957BC-4FF5-4859-834F-748A310F3614}">
      <dgm:prSet phldrT="[Text]"/>
      <dgm:spPr/>
      <dgm:t>
        <a:bodyPr/>
        <a:lstStyle/>
        <a:p>
          <a:r>
            <a:rPr lang="en-US" dirty="0" smtClean="0"/>
            <a:t>Prototype</a:t>
          </a:r>
          <a:endParaRPr lang="en-IE" dirty="0"/>
        </a:p>
      </dgm:t>
    </dgm:pt>
    <dgm:pt modelId="{4CA1DB25-EF94-4597-816B-18B45AE10198}" type="parTrans" cxnId="{22131836-C5D6-48B8-BEA1-2F8B0D57D9F2}">
      <dgm:prSet/>
      <dgm:spPr/>
      <dgm:t>
        <a:bodyPr/>
        <a:lstStyle/>
        <a:p>
          <a:endParaRPr lang="en-IE"/>
        </a:p>
      </dgm:t>
    </dgm:pt>
    <dgm:pt modelId="{77B528B6-E518-4FD0-B315-194B0CE013A2}" type="sibTrans" cxnId="{22131836-C5D6-48B8-BEA1-2F8B0D57D9F2}">
      <dgm:prSet/>
      <dgm:spPr/>
      <dgm:t>
        <a:bodyPr/>
        <a:lstStyle/>
        <a:p>
          <a:endParaRPr lang="en-IE"/>
        </a:p>
      </dgm:t>
    </dgm:pt>
    <dgm:pt modelId="{32E8DEBD-677B-49E3-AAD1-6EDBB0E132F1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Design</a:t>
          </a:r>
          <a:endParaRPr lang="en-IE" dirty="0"/>
        </a:p>
      </dgm:t>
    </dgm:pt>
    <dgm:pt modelId="{83C223BB-10CF-4120-A427-185C03ECAE90}" type="parTrans" cxnId="{C682DCDE-CB76-4B67-AC78-2F636A80D268}">
      <dgm:prSet/>
      <dgm:spPr/>
      <dgm:t>
        <a:bodyPr/>
        <a:lstStyle/>
        <a:p>
          <a:endParaRPr lang="en-IE"/>
        </a:p>
      </dgm:t>
    </dgm:pt>
    <dgm:pt modelId="{367F8CD1-E981-4C43-AB2D-7F1ACA8C5530}" type="sibTrans" cxnId="{C682DCDE-CB76-4B67-AC78-2F636A80D268}">
      <dgm:prSet/>
      <dgm:spPr/>
      <dgm:t>
        <a:bodyPr/>
        <a:lstStyle/>
        <a:p>
          <a:endParaRPr lang="en-IE"/>
        </a:p>
      </dgm:t>
    </dgm:pt>
    <dgm:pt modelId="{E3451F88-384A-491E-8525-5440705ABB08}">
      <dgm:prSet phldrT="[Text]"/>
      <dgm:spPr/>
      <dgm:t>
        <a:bodyPr/>
        <a:lstStyle/>
        <a:p>
          <a:r>
            <a:rPr lang="en-US" dirty="0" smtClean="0"/>
            <a:t>Design reviews</a:t>
          </a:r>
          <a:endParaRPr lang="en-IE" dirty="0"/>
        </a:p>
      </dgm:t>
    </dgm:pt>
    <dgm:pt modelId="{C0F2D9F9-917E-43C6-B276-C0A8916878C1}" type="parTrans" cxnId="{8174CFAE-044C-4343-BDC5-7E8234CFDF85}">
      <dgm:prSet/>
      <dgm:spPr/>
      <dgm:t>
        <a:bodyPr/>
        <a:lstStyle/>
        <a:p>
          <a:endParaRPr lang="en-IE"/>
        </a:p>
      </dgm:t>
    </dgm:pt>
    <dgm:pt modelId="{033C08F2-F84E-4982-9D93-8F9A6E2E9E87}" type="sibTrans" cxnId="{8174CFAE-044C-4343-BDC5-7E8234CFDF85}">
      <dgm:prSet/>
      <dgm:spPr/>
      <dgm:t>
        <a:bodyPr/>
        <a:lstStyle/>
        <a:p>
          <a:endParaRPr lang="en-IE"/>
        </a:p>
      </dgm:t>
    </dgm:pt>
    <dgm:pt modelId="{C382E5D1-5B52-4B88-BD90-98C07E016248}">
      <dgm:prSet phldrT="[Text]"/>
      <dgm:spPr/>
      <dgm:t>
        <a:bodyPr/>
        <a:lstStyle/>
        <a:p>
          <a:r>
            <a:rPr lang="en-US" dirty="0" smtClean="0"/>
            <a:t>System architecture</a:t>
          </a:r>
          <a:endParaRPr lang="en-IE" dirty="0"/>
        </a:p>
      </dgm:t>
    </dgm:pt>
    <dgm:pt modelId="{79FAF7D5-FBAE-4290-8DD1-B1DE05C7D872}" type="parTrans" cxnId="{5F150805-A5B3-44B1-8C5F-37A162E0EF07}">
      <dgm:prSet/>
      <dgm:spPr/>
      <dgm:t>
        <a:bodyPr/>
        <a:lstStyle/>
        <a:p>
          <a:endParaRPr lang="en-IE"/>
        </a:p>
      </dgm:t>
    </dgm:pt>
    <dgm:pt modelId="{29B9FB54-24C0-4D87-A0DF-DF756154AC35}" type="sibTrans" cxnId="{5F150805-A5B3-44B1-8C5F-37A162E0EF07}">
      <dgm:prSet/>
      <dgm:spPr/>
      <dgm:t>
        <a:bodyPr/>
        <a:lstStyle/>
        <a:p>
          <a:endParaRPr lang="en-IE"/>
        </a:p>
      </dgm:t>
    </dgm:pt>
    <dgm:pt modelId="{891125D2-BB33-4C9B-8D8E-F8568098591E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Embedded</a:t>
          </a:r>
          <a:endParaRPr lang="en-IE" dirty="0"/>
        </a:p>
      </dgm:t>
    </dgm:pt>
    <dgm:pt modelId="{87AD500D-C1AC-4260-9578-F5C43C3A8EB2}" type="parTrans" cxnId="{E21E4931-D4A4-4577-95FB-827FBCA853EE}">
      <dgm:prSet/>
      <dgm:spPr/>
      <dgm:t>
        <a:bodyPr/>
        <a:lstStyle/>
        <a:p>
          <a:endParaRPr lang="en-IE"/>
        </a:p>
      </dgm:t>
    </dgm:pt>
    <dgm:pt modelId="{C400103D-F180-49FA-9F42-C3280741B5F6}" type="sibTrans" cxnId="{E21E4931-D4A4-4577-95FB-827FBCA853EE}">
      <dgm:prSet/>
      <dgm:spPr/>
      <dgm:t>
        <a:bodyPr/>
        <a:lstStyle/>
        <a:p>
          <a:endParaRPr lang="en-IE"/>
        </a:p>
      </dgm:t>
    </dgm:pt>
    <dgm:pt modelId="{B7A704AA-4E70-40DB-999F-99AA1CF25D39}">
      <dgm:prSet phldrT="[Text]"/>
      <dgm:spPr/>
      <dgm:t>
        <a:bodyPr/>
        <a:lstStyle/>
        <a:p>
          <a:r>
            <a:rPr lang="en-US" dirty="0" smtClean="0"/>
            <a:t>Real-time</a:t>
          </a:r>
          <a:endParaRPr lang="en-IE" dirty="0"/>
        </a:p>
      </dgm:t>
    </dgm:pt>
    <dgm:pt modelId="{00809731-798E-494E-A325-8249B0A0F08E}" type="parTrans" cxnId="{1515FD8A-1CC3-4000-98FF-32AA37DB19A3}">
      <dgm:prSet/>
      <dgm:spPr/>
      <dgm:t>
        <a:bodyPr/>
        <a:lstStyle/>
        <a:p>
          <a:endParaRPr lang="en-IE"/>
        </a:p>
      </dgm:t>
    </dgm:pt>
    <dgm:pt modelId="{D6BD7436-C7CB-4A0C-A0C8-2EDC03DA0A5F}" type="sibTrans" cxnId="{1515FD8A-1CC3-4000-98FF-32AA37DB19A3}">
      <dgm:prSet/>
      <dgm:spPr/>
      <dgm:t>
        <a:bodyPr/>
        <a:lstStyle/>
        <a:p>
          <a:endParaRPr lang="en-IE"/>
        </a:p>
      </dgm:t>
    </dgm:pt>
    <dgm:pt modelId="{48C968F4-4CB6-4537-BC32-0FD04DCBFA2D}">
      <dgm:prSet phldrT="[Text]"/>
      <dgm:spPr/>
      <dgm:t>
        <a:bodyPr/>
        <a:lstStyle/>
        <a:p>
          <a:r>
            <a:rPr lang="en-US" dirty="0" smtClean="0"/>
            <a:t>System architecture</a:t>
          </a:r>
          <a:endParaRPr lang="en-IE" dirty="0"/>
        </a:p>
      </dgm:t>
    </dgm:pt>
    <dgm:pt modelId="{53A3AEA3-8B18-435B-8FE6-0918DBAA8219}" type="parTrans" cxnId="{62B7CE42-CBC1-4C31-8119-68345F570BEB}">
      <dgm:prSet/>
      <dgm:spPr/>
      <dgm:t>
        <a:bodyPr/>
        <a:lstStyle/>
        <a:p>
          <a:endParaRPr lang="en-IE"/>
        </a:p>
      </dgm:t>
    </dgm:pt>
    <dgm:pt modelId="{937352FF-4639-4704-B6D3-87A75A2ADF70}" type="sibTrans" cxnId="{62B7CE42-CBC1-4C31-8119-68345F570BEB}">
      <dgm:prSet/>
      <dgm:spPr/>
      <dgm:t>
        <a:bodyPr/>
        <a:lstStyle/>
        <a:p>
          <a:endParaRPr lang="en-IE"/>
        </a:p>
      </dgm:t>
    </dgm:pt>
    <dgm:pt modelId="{C82B016F-AEB0-438D-AFCA-605F95366E39}">
      <dgm:prSet phldrT="[Text]"/>
      <dgm:spPr/>
      <dgm:t>
        <a:bodyPr/>
        <a:lstStyle/>
        <a:p>
          <a:r>
            <a:rPr lang="en-US" dirty="0" smtClean="0"/>
            <a:t>CODAC Interfaces</a:t>
          </a:r>
          <a:endParaRPr lang="en-IE" dirty="0"/>
        </a:p>
      </dgm:t>
    </dgm:pt>
    <dgm:pt modelId="{D367B46F-0910-4E0A-8E36-8EF4C55D86FC}" type="parTrans" cxnId="{424183C5-E3F4-437B-B304-E238D52F5C0E}">
      <dgm:prSet/>
      <dgm:spPr/>
      <dgm:t>
        <a:bodyPr/>
        <a:lstStyle/>
        <a:p>
          <a:endParaRPr lang="en-IE"/>
        </a:p>
      </dgm:t>
    </dgm:pt>
    <dgm:pt modelId="{8B6788ED-E141-4DAF-BCA6-921F4E6A9BC6}" type="sibTrans" cxnId="{424183C5-E3F4-437B-B304-E238D52F5C0E}">
      <dgm:prSet/>
      <dgm:spPr/>
      <dgm:t>
        <a:bodyPr/>
        <a:lstStyle/>
        <a:p>
          <a:endParaRPr lang="en-IE"/>
        </a:p>
      </dgm:t>
    </dgm:pt>
    <dgm:pt modelId="{9AB8490F-C03F-4D42-BB59-D6167A845918}">
      <dgm:prSet phldrT="[Text]"/>
      <dgm:spPr/>
      <dgm:t>
        <a:bodyPr/>
        <a:lstStyle/>
        <a:p>
          <a:r>
            <a:rPr lang="en-US" dirty="0" smtClean="0"/>
            <a:t>CODAC Interfaces</a:t>
          </a:r>
          <a:endParaRPr lang="en-IE" dirty="0"/>
        </a:p>
      </dgm:t>
    </dgm:pt>
    <dgm:pt modelId="{85F190BD-1EDC-4079-AFBD-299660EA7002}" type="parTrans" cxnId="{1687EC7F-27B1-40C0-9308-1D91B44026D6}">
      <dgm:prSet/>
      <dgm:spPr/>
      <dgm:t>
        <a:bodyPr/>
        <a:lstStyle/>
        <a:p>
          <a:endParaRPr lang="en-IE"/>
        </a:p>
      </dgm:t>
    </dgm:pt>
    <dgm:pt modelId="{E7FA0726-4B93-4C66-9AC0-DC4E69F3ECA8}" type="sibTrans" cxnId="{1687EC7F-27B1-40C0-9308-1D91B44026D6}">
      <dgm:prSet/>
      <dgm:spPr/>
      <dgm:t>
        <a:bodyPr/>
        <a:lstStyle/>
        <a:p>
          <a:endParaRPr lang="en-IE"/>
        </a:p>
      </dgm:t>
    </dgm:pt>
    <dgm:pt modelId="{EA2412A6-1005-4397-BD8E-037A08A741BD}">
      <dgm:prSet phldrT="[Text]"/>
      <dgm:spPr/>
      <dgm:t>
        <a:bodyPr/>
        <a:lstStyle/>
        <a:p>
          <a:r>
            <a:rPr lang="en-US" dirty="0" smtClean="0"/>
            <a:t>Networks</a:t>
          </a:r>
          <a:endParaRPr lang="en-IE" dirty="0"/>
        </a:p>
      </dgm:t>
    </dgm:pt>
    <dgm:pt modelId="{01F81C8E-8D15-4322-8AD7-555A271A8E87}" type="parTrans" cxnId="{3D2C58EF-69C6-4548-A41B-E985DE5F0AB9}">
      <dgm:prSet/>
      <dgm:spPr/>
      <dgm:t>
        <a:bodyPr/>
        <a:lstStyle/>
        <a:p>
          <a:endParaRPr lang="en-IE"/>
        </a:p>
      </dgm:t>
    </dgm:pt>
    <dgm:pt modelId="{FC9DCDB4-B668-40FF-94AD-FA802664C27B}" type="sibTrans" cxnId="{3D2C58EF-69C6-4548-A41B-E985DE5F0AB9}">
      <dgm:prSet/>
      <dgm:spPr/>
      <dgm:t>
        <a:bodyPr/>
        <a:lstStyle/>
        <a:p>
          <a:endParaRPr lang="en-IE"/>
        </a:p>
      </dgm:t>
    </dgm:pt>
    <dgm:pt modelId="{240CC711-A3C4-497A-A541-A5AA4C1BB10D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Calculations</a:t>
          </a:r>
          <a:endParaRPr lang="en-IE" dirty="0"/>
        </a:p>
      </dgm:t>
    </dgm:pt>
    <dgm:pt modelId="{0302C2BC-2372-4A58-92CA-75DC88935A53}" type="parTrans" cxnId="{B08A18D9-0CCC-4761-A360-4B2266AEBD84}">
      <dgm:prSet/>
      <dgm:spPr/>
      <dgm:t>
        <a:bodyPr/>
        <a:lstStyle/>
        <a:p>
          <a:endParaRPr lang="en-IE"/>
        </a:p>
      </dgm:t>
    </dgm:pt>
    <dgm:pt modelId="{30C3CB34-95C3-4A9C-BCE0-5221C3C3BD85}" type="sibTrans" cxnId="{B08A18D9-0CCC-4761-A360-4B2266AEBD84}">
      <dgm:prSet/>
      <dgm:spPr/>
      <dgm:t>
        <a:bodyPr/>
        <a:lstStyle/>
        <a:p>
          <a:endParaRPr lang="en-IE"/>
        </a:p>
      </dgm:t>
    </dgm:pt>
    <dgm:pt modelId="{87644E61-AD95-4778-AE08-6415673B322D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Software</a:t>
          </a:r>
          <a:endParaRPr lang="en-IE" dirty="0"/>
        </a:p>
      </dgm:t>
    </dgm:pt>
    <dgm:pt modelId="{289486E7-D677-4F45-AD50-6ECEF65F1B30}" type="sibTrans" cxnId="{B694B27F-92C2-4978-A927-9FC0438D131D}">
      <dgm:prSet/>
      <dgm:spPr/>
      <dgm:t>
        <a:bodyPr/>
        <a:lstStyle/>
        <a:p>
          <a:endParaRPr lang="en-IE"/>
        </a:p>
      </dgm:t>
    </dgm:pt>
    <dgm:pt modelId="{D130A97D-FEC2-4908-B4C7-0F4D3C1B9846}" type="parTrans" cxnId="{B694B27F-92C2-4978-A927-9FC0438D131D}">
      <dgm:prSet/>
      <dgm:spPr/>
      <dgm:t>
        <a:bodyPr/>
        <a:lstStyle/>
        <a:p>
          <a:endParaRPr lang="en-IE"/>
        </a:p>
      </dgm:t>
    </dgm:pt>
    <dgm:pt modelId="{24FA07D5-3CA7-4BB8-AAB8-6D69461B844E}">
      <dgm:prSet phldrT="[Text]"/>
      <dgm:spPr/>
      <dgm:t>
        <a:bodyPr/>
        <a:lstStyle/>
        <a:p>
          <a:r>
            <a:rPr lang="en-US" dirty="0" smtClean="0"/>
            <a:t>Documentation</a:t>
          </a:r>
          <a:endParaRPr lang="en-IE" dirty="0"/>
        </a:p>
      </dgm:t>
    </dgm:pt>
    <dgm:pt modelId="{20FA7F71-A2A6-4E62-BD34-DBD7551CFB2A}" type="sibTrans" cxnId="{895F799F-8721-4A58-9337-192D4EA8DE71}">
      <dgm:prSet/>
      <dgm:spPr/>
      <dgm:t>
        <a:bodyPr/>
        <a:lstStyle/>
        <a:p>
          <a:endParaRPr lang="en-IE"/>
        </a:p>
      </dgm:t>
    </dgm:pt>
    <dgm:pt modelId="{2707F70D-02F0-44F4-B962-C70E31759355}" type="parTrans" cxnId="{895F799F-8721-4A58-9337-192D4EA8DE71}">
      <dgm:prSet/>
      <dgm:spPr/>
      <dgm:t>
        <a:bodyPr/>
        <a:lstStyle/>
        <a:p>
          <a:endParaRPr lang="en-IE"/>
        </a:p>
      </dgm:t>
    </dgm:pt>
    <dgm:pt modelId="{07B94C94-DF32-48FA-A7A4-7175C7CCFF3B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Scientific</a:t>
          </a:r>
          <a:endParaRPr lang="en-IE" dirty="0"/>
        </a:p>
      </dgm:t>
    </dgm:pt>
    <dgm:pt modelId="{0CA67CD5-C65B-41FE-B2F9-6F98631DFC12}" type="parTrans" cxnId="{F89418E7-4F87-4474-ACCC-1AD0EF40BEF7}">
      <dgm:prSet/>
      <dgm:spPr/>
      <dgm:t>
        <a:bodyPr/>
        <a:lstStyle/>
        <a:p>
          <a:endParaRPr lang="en-IE"/>
        </a:p>
      </dgm:t>
    </dgm:pt>
    <dgm:pt modelId="{ECB91602-6AE2-4BF2-B862-03B09ACC056E}" type="sibTrans" cxnId="{F89418E7-4F87-4474-ACCC-1AD0EF40BEF7}">
      <dgm:prSet/>
      <dgm:spPr/>
      <dgm:t>
        <a:bodyPr/>
        <a:lstStyle/>
        <a:p>
          <a:endParaRPr lang="en-IE"/>
        </a:p>
      </dgm:t>
    </dgm:pt>
    <dgm:pt modelId="{CD701D36-F855-4ABC-BECE-6CEB94421539}">
      <dgm:prSet phldrT="[Text]"/>
      <dgm:spPr/>
      <dgm:t>
        <a:bodyPr/>
        <a:lstStyle/>
        <a:p>
          <a:r>
            <a:rPr lang="en-US" dirty="0" smtClean="0"/>
            <a:t>Custom hardware</a:t>
          </a:r>
          <a:endParaRPr lang="en-IE" dirty="0"/>
        </a:p>
      </dgm:t>
    </dgm:pt>
    <dgm:pt modelId="{92702755-0836-4CB8-A255-CF857940609D}" type="parTrans" cxnId="{A65BC445-56E3-47B2-BFC2-6B56683E34A2}">
      <dgm:prSet/>
      <dgm:spPr/>
      <dgm:t>
        <a:bodyPr/>
        <a:lstStyle/>
        <a:p>
          <a:endParaRPr lang="en-IE"/>
        </a:p>
      </dgm:t>
    </dgm:pt>
    <dgm:pt modelId="{AFB9B2CF-F915-4504-ADD0-EC90791F998B}" type="sibTrans" cxnId="{A65BC445-56E3-47B2-BFC2-6B56683E34A2}">
      <dgm:prSet/>
      <dgm:spPr/>
      <dgm:t>
        <a:bodyPr/>
        <a:lstStyle/>
        <a:p>
          <a:endParaRPr lang="en-IE"/>
        </a:p>
      </dgm:t>
    </dgm:pt>
    <dgm:pt modelId="{F525030C-BFC6-464B-B786-612DB6363AD1}">
      <dgm:prSet phldrT="[Text]"/>
      <dgm:spPr/>
      <dgm:t>
        <a:bodyPr/>
        <a:lstStyle/>
        <a:p>
          <a:r>
            <a:rPr lang="en-US" dirty="0" smtClean="0"/>
            <a:t>Custom hardware</a:t>
          </a:r>
          <a:endParaRPr lang="en-IE" dirty="0"/>
        </a:p>
      </dgm:t>
    </dgm:pt>
    <dgm:pt modelId="{2BF1DCAA-F6C7-4CEB-A59E-F79D8A99BA85}" type="parTrans" cxnId="{FB1413DE-61D3-4A40-8436-4304CAE37ACD}">
      <dgm:prSet/>
      <dgm:spPr/>
      <dgm:t>
        <a:bodyPr/>
        <a:lstStyle/>
        <a:p>
          <a:endParaRPr lang="en-IE"/>
        </a:p>
      </dgm:t>
    </dgm:pt>
    <dgm:pt modelId="{3AE4FCDF-9A9C-4ACE-80CB-F9B887106D4F}" type="sibTrans" cxnId="{FB1413DE-61D3-4A40-8436-4304CAE37ACD}">
      <dgm:prSet/>
      <dgm:spPr/>
      <dgm:t>
        <a:bodyPr/>
        <a:lstStyle/>
        <a:p>
          <a:endParaRPr lang="en-IE"/>
        </a:p>
      </dgm:t>
    </dgm:pt>
    <dgm:pt modelId="{8626D332-DC96-4962-BC23-A2BE689F711C}" type="pres">
      <dgm:prSet presAssocID="{84B2FD93-DFC7-4BC6-98C8-E018E054471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63F5ADE3-32B9-4A8C-A1F3-B5D00A59D190}" type="pres">
      <dgm:prSet presAssocID="{7274EE47-4BB6-445A-87E3-9DC69ABE7254}" presName="root1" presStyleCnt="0"/>
      <dgm:spPr/>
      <dgm:t>
        <a:bodyPr/>
        <a:lstStyle/>
        <a:p>
          <a:endParaRPr lang="en-IE"/>
        </a:p>
      </dgm:t>
    </dgm:pt>
    <dgm:pt modelId="{FFF22BD4-3035-47FF-B5CA-70D256946838}" type="pres">
      <dgm:prSet presAssocID="{7274EE47-4BB6-445A-87E3-9DC69ABE725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340D5044-1DDE-433A-9532-EA7F85481BE9}" type="pres">
      <dgm:prSet presAssocID="{7274EE47-4BB6-445A-87E3-9DC69ABE7254}" presName="level2hierChild" presStyleCnt="0"/>
      <dgm:spPr/>
      <dgm:t>
        <a:bodyPr/>
        <a:lstStyle/>
        <a:p>
          <a:endParaRPr lang="en-IE"/>
        </a:p>
      </dgm:t>
    </dgm:pt>
    <dgm:pt modelId="{A95CC77B-2B0A-424F-AB41-581EC7DBF45E}" type="pres">
      <dgm:prSet presAssocID="{4CA1DB25-EF94-4597-816B-18B45AE10198}" presName="conn2-1" presStyleLbl="parChTrans1D2" presStyleIdx="0" presStyleCnt="2"/>
      <dgm:spPr/>
      <dgm:t>
        <a:bodyPr/>
        <a:lstStyle/>
        <a:p>
          <a:endParaRPr lang="en-IE"/>
        </a:p>
      </dgm:t>
    </dgm:pt>
    <dgm:pt modelId="{27DC987B-E0C7-4130-B995-A28F8ECEC594}" type="pres">
      <dgm:prSet presAssocID="{4CA1DB25-EF94-4597-816B-18B45AE10198}" presName="connTx" presStyleLbl="parChTrans1D2" presStyleIdx="0" presStyleCnt="2"/>
      <dgm:spPr/>
      <dgm:t>
        <a:bodyPr/>
        <a:lstStyle/>
        <a:p>
          <a:endParaRPr lang="en-IE"/>
        </a:p>
      </dgm:t>
    </dgm:pt>
    <dgm:pt modelId="{6462AD45-354A-4D9D-B591-2C94FA2FB5FE}" type="pres">
      <dgm:prSet presAssocID="{A7E957BC-4FF5-4859-834F-748A310F3614}" presName="root2" presStyleCnt="0"/>
      <dgm:spPr/>
      <dgm:t>
        <a:bodyPr/>
        <a:lstStyle/>
        <a:p>
          <a:endParaRPr lang="en-IE"/>
        </a:p>
      </dgm:t>
    </dgm:pt>
    <dgm:pt modelId="{9577B5A9-F879-42E2-ABDD-CF1187DEDAAD}" type="pres">
      <dgm:prSet presAssocID="{A7E957BC-4FF5-4859-834F-748A310F3614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DE03BA79-1338-405E-96B3-5859A42CDB85}" type="pres">
      <dgm:prSet presAssocID="{A7E957BC-4FF5-4859-834F-748A310F3614}" presName="level3hierChild" presStyleCnt="0"/>
      <dgm:spPr/>
      <dgm:t>
        <a:bodyPr/>
        <a:lstStyle/>
        <a:p>
          <a:endParaRPr lang="en-IE"/>
        </a:p>
      </dgm:t>
    </dgm:pt>
    <dgm:pt modelId="{73E32510-025A-4D0E-9DC4-72B377BC42C1}" type="pres">
      <dgm:prSet presAssocID="{D367B46F-0910-4E0A-8E36-8EF4C55D86FC}" presName="conn2-1" presStyleLbl="parChTrans1D3" presStyleIdx="0" presStyleCnt="7"/>
      <dgm:spPr/>
      <dgm:t>
        <a:bodyPr/>
        <a:lstStyle/>
        <a:p>
          <a:endParaRPr lang="en-IE"/>
        </a:p>
      </dgm:t>
    </dgm:pt>
    <dgm:pt modelId="{00702682-5ED3-46DA-8957-410B8AD5F5F4}" type="pres">
      <dgm:prSet presAssocID="{D367B46F-0910-4E0A-8E36-8EF4C55D86FC}" presName="connTx" presStyleLbl="parChTrans1D3" presStyleIdx="0" presStyleCnt="7"/>
      <dgm:spPr/>
      <dgm:t>
        <a:bodyPr/>
        <a:lstStyle/>
        <a:p>
          <a:endParaRPr lang="en-IE"/>
        </a:p>
      </dgm:t>
    </dgm:pt>
    <dgm:pt modelId="{EDEA314B-0495-4EF7-B918-C22A2B3D28A4}" type="pres">
      <dgm:prSet presAssocID="{C82B016F-AEB0-438D-AFCA-605F95366E39}" presName="root2" presStyleCnt="0"/>
      <dgm:spPr/>
    </dgm:pt>
    <dgm:pt modelId="{2D6E43D0-C634-48FF-AEAC-39F7D500CCF2}" type="pres">
      <dgm:prSet presAssocID="{C82B016F-AEB0-438D-AFCA-605F95366E39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8323E991-5926-4FEA-AB57-55D5A53CFD1F}" type="pres">
      <dgm:prSet presAssocID="{C82B016F-AEB0-438D-AFCA-605F95366E39}" presName="level3hierChild" presStyleCnt="0"/>
      <dgm:spPr/>
    </dgm:pt>
    <dgm:pt modelId="{9DE07377-76E5-4589-B205-09248CA4D664}" type="pres">
      <dgm:prSet presAssocID="{79FAF7D5-FBAE-4290-8DD1-B1DE05C7D872}" presName="conn2-1" presStyleLbl="parChTrans1D3" presStyleIdx="1" presStyleCnt="7"/>
      <dgm:spPr/>
      <dgm:t>
        <a:bodyPr/>
        <a:lstStyle/>
        <a:p>
          <a:endParaRPr lang="en-IE"/>
        </a:p>
      </dgm:t>
    </dgm:pt>
    <dgm:pt modelId="{F0A1A90C-2713-42DC-B1F0-CCEDA07ECF24}" type="pres">
      <dgm:prSet presAssocID="{79FAF7D5-FBAE-4290-8DD1-B1DE05C7D872}" presName="connTx" presStyleLbl="parChTrans1D3" presStyleIdx="1" presStyleCnt="7"/>
      <dgm:spPr/>
      <dgm:t>
        <a:bodyPr/>
        <a:lstStyle/>
        <a:p>
          <a:endParaRPr lang="en-IE"/>
        </a:p>
      </dgm:t>
    </dgm:pt>
    <dgm:pt modelId="{444A48FC-6585-43D5-B9DD-C5AE307404FC}" type="pres">
      <dgm:prSet presAssocID="{C382E5D1-5B52-4B88-BD90-98C07E016248}" presName="root2" presStyleCnt="0"/>
      <dgm:spPr/>
      <dgm:t>
        <a:bodyPr/>
        <a:lstStyle/>
        <a:p>
          <a:endParaRPr lang="en-IE"/>
        </a:p>
      </dgm:t>
    </dgm:pt>
    <dgm:pt modelId="{2E10FA92-9474-4519-9933-7F2AF18E1EF1}" type="pres">
      <dgm:prSet presAssocID="{C382E5D1-5B52-4B88-BD90-98C07E016248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FDCCAD66-5E1B-4871-9FE8-A046FCFA68FE}" type="pres">
      <dgm:prSet presAssocID="{C382E5D1-5B52-4B88-BD90-98C07E016248}" presName="level3hierChild" presStyleCnt="0"/>
      <dgm:spPr/>
      <dgm:t>
        <a:bodyPr/>
        <a:lstStyle/>
        <a:p>
          <a:endParaRPr lang="en-IE"/>
        </a:p>
      </dgm:t>
    </dgm:pt>
    <dgm:pt modelId="{2D1F39F6-17B2-41F4-979F-C87B5D4F6A80}" type="pres">
      <dgm:prSet presAssocID="{92702755-0836-4CB8-A255-CF857940609D}" presName="conn2-1" presStyleLbl="parChTrans1D3" presStyleIdx="2" presStyleCnt="7"/>
      <dgm:spPr/>
      <dgm:t>
        <a:bodyPr/>
        <a:lstStyle/>
        <a:p>
          <a:endParaRPr lang="en-IE"/>
        </a:p>
      </dgm:t>
    </dgm:pt>
    <dgm:pt modelId="{D319142C-DB4A-4501-A5D5-9B289B8E481A}" type="pres">
      <dgm:prSet presAssocID="{92702755-0836-4CB8-A255-CF857940609D}" presName="connTx" presStyleLbl="parChTrans1D3" presStyleIdx="2" presStyleCnt="7"/>
      <dgm:spPr/>
      <dgm:t>
        <a:bodyPr/>
        <a:lstStyle/>
        <a:p>
          <a:endParaRPr lang="en-IE"/>
        </a:p>
      </dgm:t>
    </dgm:pt>
    <dgm:pt modelId="{CCF32664-7554-4164-A192-59401BBECBF2}" type="pres">
      <dgm:prSet presAssocID="{CD701D36-F855-4ABC-BECE-6CEB94421539}" presName="root2" presStyleCnt="0"/>
      <dgm:spPr/>
    </dgm:pt>
    <dgm:pt modelId="{28E019A1-EB55-429B-8F17-15A917EE449C}" type="pres">
      <dgm:prSet presAssocID="{CD701D36-F855-4ABC-BECE-6CEB94421539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432962D7-3AF2-4D28-9C57-72909A349F21}" type="pres">
      <dgm:prSet presAssocID="{CD701D36-F855-4ABC-BECE-6CEB94421539}" presName="level3hierChild" presStyleCnt="0"/>
      <dgm:spPr/>
    </dgm:pt>
    <dgm:pt modelId="{859E9F0E-6656-48C6-9670-DC3317D5758E}" type="pres">
      <dgm:prSet presAssocID="{83C223BB-10CF-4120-A427-185C03ECAE90}" presName="conn2-1" presStyleLbl="parChTrans1D2" presStyleIdx="1" presStyleCnt="2"/>
      <dgm:spPr/>
      <dgm:t>
        <a:bodyPr/>
        <a:lstStyle/>
        <a:p>
          <a:endParaRPr lang="en-IE"/>
        </a:p>
      </dgm:t>
    </dgm:pt>
    <dgm:pt modelId="{7C1D9A07-352C-434A-A020-A9F9FF3EEA9B}" type="pres">
      <dgm:prSet presAssocID="{83C223BB-10CF-4120-A427-185C03ECAE90}" presName="connTx" presStyleLbl="parChTrans1D2" presStyleIdx="1" presStyleCnt="2"/>
      <dgm:spPr/>
      <dgm:t>
        <a:bodyPr/>
        <a:lstStyle/>
        <a:p>
          <a:endParaRPr lang="en-IE"/>
        </a:p>
      </dgm:t>
    </dgm:pt>
    <dgm:pt modelId="{E4A20509-A00C-40FF-8EF1-3E23D867CB21}" type="pres">
      <dgm:prSet presAssocID="{32E8DEBD-677B-49E3-AAD1-6EDBB0E132F1}" presName="root2" presStyleCnt="0"/>
      <dgm:spPr/>
      <dgm:t>
        <a:bodyPr/>
        <a:lstStyle/>
        <a:p>
          <a:endParaRPr lang="en-IE"/>
        </a:p>
      </dgm:t>
    </dgm:pt>
    <dgm:pt modelId="{447D8F63-28CE-4DCD-97BB-1E353F295626}" type="pres">
      <dgm:prSet presAssocID="{32E8DEBD-677B-49E3-AAD1-6EDBB0E132F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43CD9E09-C311-4CC5-94E8-88BC1055DFE8}" type="pres">
      <dgm:prSet presAssocID="{32E8DEBD-677B-49E3-AAD1-6EDBB0E132F1}" presName="level3hierChild" presStyleCnt="0"/>
      <dgm:spPr/>
      <dgm:t>
        <a:bodyPr/>
        <a:lstStyle/>
        <a:p>
          <a:endParaRPr lang="en-IE"/>
        </a:p>
      </dgm:t>
    </dgm:pt>
    <dgm:pt modelId="{1E202547-662E-4FA4-B5C4-41D33E9788F3}" type="pres">
      <dgm:prSet presAssocID="{2707F70D-02F0-44F4-B962-C70E31759355}" presName="conn2-1" presStyleLbl="parChTrans1D3" presStyleIdx="3" presStyleCnt="7"/>
      <dgm:spPr/>
      <dgm:t>
        <a:bodyPr/>
        <a:lstStyle/>
        <a:p>
          <a:endParaRPr lang="en-IE"/>
        </a:p>
      </dgm:t>
    </dgm:pt>
    <dgm:pt modelId="{418B8AC3-5B1A-4E42-85E4-6A2F23ADCBCC}" type="pres">
      <dgm:prSet presAssocID="{2707F70D-02F0-44F4-B962-C70E31759355}" presName="connTx" presStyleLbl="parChTrans1D3" presStyleIdx="3" presStyleCnt="7"/>
      <dgm:spPr/>
      <dgm:t>
        <a:bodyPr/>
        <a:lstStyle/>
        <a:p>
          <a:endParaRPr lang="en-IE"/>
        </a:p>
      </dgm:t>
    </dgm:pt>
    <dgm:pt modelId="{7A122015-E780-4DB7-87D3-DC9F67BBA5B6}" type="pres">
      <dgm:prSet presAssocID="{24FA07D5-3CA7-4BB8-AAB8-6D69461B844E}" presName="root2" presStyleCnt="0"/>
      <dgm:spPr/>
    </dgm:pt>
    <dgm:pt modelId="{AA9502FB-AD93-4088-87B7-5E812D9C543A}" type="pres">
      <dgm:prSet presAssocID="{24FA07D5-3CA7-4BB8-AAB8-6D69461B844E}" presName="LevelTwoTextNod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97AEF39A-7AF9-47F7-8AB0-05645C89A6B1}" type="pres">
      <dgm:prSet presAssocID="{24FA07D5-3CA7-4BB8-AAB8-6D69461B844E}" presName="level3hierChild" presStyleCnt="0"/>
      <dgm:spPr/>
    </dgm:pt>
    <dgm:pt modelId="{7BBE5E31-9B86-4C5C-9AAF-E45E5F201617}" type="pres">
      <dgm:prSet presAssocID="{C0F2D9F9-917E-43C6-B276-C0A8916878C1}" presName="conn2-1" presStyleLbl="parChTrans1D4" presStyleIdx="0" presStyleCnt="7"/>
      <dgm:spPr/>
      <dgm:t>
        <a:bodyPr/>
        <a:lstStyle/>
        <a:p>
          <a:endParaRPr lang="en-IE"/>
        </a:p>
      </dgm:t>
    </dgm:pt>
    <dgm:pt modelId="{47681DB0-24E7-4AF4-B256-7F813281EA9F}" type="pres">
      <dgm:prSet presAssocID="{C0F2D9F9-917E-43C6-B276-C0A8916878C1}" presName="connTx" presStyleLbl="parChTrans1D4" presStyleIdx="0" presStyleCnt="7"/>
      <dgm:spPr/>
      <dgm:t>
        <a:bodyPr/>
        <a:lstStyle/>
        <a:p>
          <a:endParaRPr lang="en-IE"/>
        </a:p>
      </dgm:t>
    </dgm:pt>
    <dgm:pt modelId="{341EB5D5-9FA7-40EB-A2B7-5913240D0B2D}" type="pres">
      <dgm:prSet presAssocID="{E3451F88-384A-491E-8525-5440705ABB08}" presName="root2" presStyleCnt="0"/>
      <dgm:spPr/>
      <dgm:t>
        <a:bodyPr/>
        <a:lstStyle/>
        <a:p>
          <a:endParaRPr lang="en-IE"/>
        </a:p>
      </dgm:t>
    </dgm:pt>
    <dgm:pt modelId="{03B0F26B-535D-48EC-99FB-FFB5E4E4D8DE}" type="pres">
      <dgm:prSet presAssocID="{E3451F88-384A-491E-8525-5440705ABB08}" presName="LevelTwoTextNode" presStyleLbl="node4" presStyleIdx="0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0A180A3F-5E23-4007-9DBC-F8E3DB22474E}" type="pres">
      <dgm:prSet presAssocID="{E3451F88-384A-491E-8525-5440705ABB08}" presName="level3hierChild" presStyleCnt="0"/>
      <dgm:spPr/>
      <dgm:t>
        <a:bodyPr/>
        <a:lstStyle/>
        <a:p>
          <a:endParaRPr lang="en-IE"/>
        </a:p>
      </dgm:t>
    </dgm:pt>
    <dgm:pt modelId="{8F43AA1E-073E-426D-A192-17ED9AD2F8A8}" type="pres">
      <dgm:prSet presAssocID="{2BF1DCAA-F6C7-4CEB-A59E-F79D8A99BA85}" presName="conn2-1" presStyleLbl="parChTrans1D3" presStyleIdx="4" presStyleCnt="7"/>
      <dgm:spPr/>
      <dgm:t>
        <a:bodyPr/>
        <a:lstStyle/>
        <a:p>
          <a:endParaRPr lang="en-IE"/>
        </a:p>
      </dgm:t>
    </dgm:pt>
    <dgm:pt modelId="{AA6BD6F3-CDE9-4EB8-BB13-A29AD32F705D}" type="pres">
      <dgm:prSet presAssocID="{2BF1DCAA-F6C7-4CEB-A59E-F79D8A99BA85}" presName="connTx" presStyleLbl="parChTrans1D3" presStyleIdx="4" presStyleCnt="7"/>
      <dgm:spPr/>
      <dgm:t>
        <a:bodyPr/>
        <a:lstStyle/>
        <a:p>
          <a:endParaRPr lang="en-IE"/>
        </a:p>
      </dgm:t>
    </dgm:pt>
    <dgm:pt modelId="{D1F0DC85-CACA-4392-97F0-4CDD00E48E7B}" type="pres">
      <dgm:prSet presAssocID="{F525030C-BFC6-464B-B786-612DB6363AD1}" presName="root2" presStyleCnt="0"/>
      <dgm:spPr/>
    </dgm:pt>
    <dgm:pt modelId="{B1B6C070-B116-4E3D-8152-108E8DE2E0FA}" type="pres">
      <dgm:prSet presAssocID="{F525030C-BFC6-464B-B786-612DB6363AD1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6E615B7C-BE70-483A-A1A8-EFCA4A6D78D9}" type="pres">
      <dgm:prSet presAssocID="{F525030C-BFC6-464B-B786-612DB6363AD1}" presName="level3hierChild" presStyleCnt="0"/>
      <dgm:spPr/>
    </dgm:pt>
    <dgm:pt modelId="{F1E239F8-74FB-4D09-A0C8-D18609E431C4}" type="pres">
      <dgm:prSet presAssocID="{D130A97D-FEC2-4908-B4C7-0F4D3C1B9846}" presName="conn2-1" presStyleLbl="parChTrans1D3" presStyleIdx="5" presStyleCnt="7"/>
      <dgm:spPr/>
      <dgm:t>
        <a:bodyPr/>
        <a:lstStyle/>
        <a:p>
          <a:endParaRPr lang="en-IE"/>
        </a:p>
      </dgm:t>
    </dgm:pt>
    <dgm:pt modelId="{93BD0923-B471-49F7-90B7-E64818936498}" type="pres">
      <dgm:prSet presAssocID="{D130A97D-FEC2-4908-B4C7-0F4D3C1B9846}" presName="connTx" presStyleLbl="parChTrans1D3" presStyleIdx="5" presStyleCnt="7"/>
      <dgm:spPr/>
      <dgm:t>
        <a:bodyPr/>
        <a:lstStyle/>
        <a:p>
          <a:endParaRPr lang="en-IE"/>
        </a:p>
      </dgm:t>
    </dgm:pt>
    <dgm:pt modelId="{3B6F462A-ADF4-4505-BF9D-B0B3ED92CF94}" type="pres">
      <dgm:prSet presAssocID="{87644E61-AD95-4778-AE08-6415673B322D}" presName="root2" presStyleCnt="0"/>
      <dgm:spPr/>
    </dgm:pt>
    <dgm:pt modelId="{8F1DBFB2-6A5B-41F4-A1FC-DEB83E5B81CA}" type="pres">
      <dgm:prSet presAssocID="{87644E61-AD95-4778-AE08-6415673B322D}" presName="LevelTwoTextNod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A7A4892E-45D5-4CE1-887B-5142E6814B6B}" type="pres">
      <dgm:prSet presAssocID="{87644E61-AD95-4778-AE08-6415673B322D}" presName="level3hierChild" presStyleCnt="0"/>
      <dgm:spPr/>
    </dgm:pt>
    <dgm:pt modelId="{368563E7-ED82-4AED-A200-8DE72E1DF7EE}" type="pres">
      <dgm:prSet presAssocID="{0CA67CD5-C65B-41FE-B2F9-6F98631DFC12}" presName="conn2-1" presStyleLbl="parChTrans1D4" presStyleIdx="1" presStyleCnt="7"/>
      <dgm:spPr/>
      <dgm:t>
        <a:bodyPr/>
        <a:lstStyle/>
        <a:p>
          <a:endParaRPr lang="en-IE"/>
        </a:p>
      </dgm:t>
    </dgm:pt>
    <dgm:pt modelId="{3BEF83B2-7E15-40E8-BA0E-5D1C57FA79F1}" type="pres">
      <dgm:prSet presAssocID="{0CA67CD5-C65B-41FE-B2F9-6F98631DFC12}" presName="connTx" presStyleLbl="parChTrans1D4" presStyleIdx="1" presStyleCnt="7"/>
      <dgm:spPr/>
      <dgm:t>
        <a:bodyPr/>
        <a:lstStyle/>
        <a:p>
          <a:endParaRPr lang="en-IE"/>
        </a:p>
      </dgm:t>
    </dgm:pt>
    <dgm:pt modelId="{44C13C2C-9D9B-4AE4-BDB4-070B734C9BA0}" type="pres">
      <dgm:prSet presAssocID="{07B94C94-DF32-48FA-A7A4-7175C7CCFF3B}" presName="root2" presStyleCnt="0"/>
      <dgm:spPr/>
    </dgm:pt>
    <dgm:pt modelId="{3C3ED14C-F2D8-4B9B-B69D-38C55F0BB17C}" type="pres">
      <dgm:prSet presAssocID="{07B94C94-DF32-48FA-A7A4-7175C7CCFF3B}" presName="LevelTwoTextNode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F50B7D4C-122F-4398-BE1B-4096EC3981AF}" type="pres">
      <dgm:prSet presAssocID="{07B94C94-DF32-48FA-A7A4-7175C7CCFF3B}" presName="level3hierChild" presStyleCnt="0"/>
      <dgm:spPr/>
    </dgm:pt>
    <dgm:pt modelId="{8B5A8C02-203B-4C04-84E0-B6BFFA51C11C}" type="pres">
      <dgm:prSet presAssocID="{87AD500D-C1AC-4260-9578-F5C43C3A8EB2}" presName="conn2-1" presStyleLbl="parChTrans1D4" presStyleIdx="2" presStyleCnt="7"/>
      <dgm:spPr/>
      <dgm:t>
        <a:bodyPr/>
        <a:lstStyle/>
        <a:p>
          <a:endParaRPr lang="en-IE"/>
        </a:p>
      </dgm:t>
    </dgm:pt>
    <dgm:pt modelId="{AEAC6FE4-AAB7-4910-BD3E-07BF852DD379}" type="pres">
      <dgm:prSet presAssocID="{87AD500D-C1AC-4260-9578-F5C43C3A8EB2}" presName="connTx" presStyleLbl="parChTrans1D4" presStyleIdx="2" presStyleCnt="7"/>
      <dgm:spPr/>
      <dgm:t>
        <a:bodyPr/>
        <a:lstStyle/>
        <a:p>
          <a:endParaRPr lang="en-IE"/>
        </a:p>
      </dgm:t>
    </dgm:pt>
    <dgm:pt modelId="{1375CB00-5FCC-4E1B-939A-9B5E220ED7F9}" type="pres">
      <dgm:prSet presAssocID="{891125D2-BB33-4C9B-8D8E-F8568098591E}" presName="root2" presStyleCnt="0"/>
      <dgm:spPr/>
    </dgm:pt>
    <dgm:pt modelId="{F281BECF-11F9-44EA-83F1-CA48AE172E24}" type="pres">
      <dgm:prSet presAssocID="{891125D2-BB33-4C9B-8D8E-F8568098591E}" presName="LevelTwoTextNode" presStyleLbl="node4" presStyleIdx="2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7A93BE4E-F154-4990-99EE-6F3E27503EE1}" type="pres">
      <dgm:prSet presAssocID="{891125D2-BB33-4C9B-8D8E-F8568098591E}" presName="level3hierChild" presStyleCnt="0"/>
      <dgm:spPr/>
    </dgm:pt>
    <dgm:pt modelId="{27E5C011-DF8B-4C7D-ABDE-B41A9353B7C3}" type="pres">
      <dgm:prSet presAssocID="{01F81C8E-8D15-4322-8AD7-555A271A8E87}" presName="conn2-1" presStyleLbl="parChTrans1D4" presStyleIdx="3" presStyleCnt="7"/>
      <dgm:spPr/>
      <dgm:t>
        <a:bodyPr/>
        <a:lstStyle/>
        <a:p>
          <a:endParaRPr lang="en-IE"/>
        </a:p>
      </dgm:t>
    </dgm:pt>
    <dgm:pt modelId="{4BB8A56A-2A86-4CDF-AE32-431DCA844FF2}" type="pres">
      <dgm:prSet presAssocID="{01F81C8E-8D15-4322-8AD7-555A271A8E87}" presName="connTx" presStyleLbl="parChTrans1D4" presStyleIdx="3" presStyleCnt="7"/>
      <dgm:spPr/>
      <dgm:t>
        <a:bodyPr/>
        <a:lstStyle/>
        <a:p>
          <a:endParaRPr lang="en-IE"/>
        </a:p>
      </dgm:t>
    </dgm:pt>
    <dgm:pt modelId="{F3E42021-968B-4477-A328-265CD1005651}" type="pres">
      <dgm:prSet presAssocID="{EA2412A6-1005-4397-BD8E-037A08A741BD}" presName="root2" presStyleCnt="0"/>
      <dgm:spPr/>
    </dgm:pt>
    <dgm:pt modelId="{2C1A21CE-B78D-4DDF-A397-5DE679367069}" type="pres">
      <dgm:prSet presAssocID="{EA2412A6-1005-4397-BD8E-037A08A741BD}" presName="LevelTwoTextNode" presStyleLbl="node4" presStyleIdx="3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B4F1FDCC-BB97-4787-A684-3C75DACF7A30}" type="pres">
      <dgm:prSet presAssocID="{EA2412A6-1005-4397-BD8E-037A08A741BD}" presName="level3hierChild" presStyleCnt="0"/>
      <dgm:spPr/>
    </dgm:pt>
    <dgm:pt modelId="{C40F3031-7722-40B9-9E2C-5F16D714B665}" type="pres">
      <dgm:prSet presAssocID="{0302C2BC-2372-4A58-92CA-75DC88935A53}" presName="conn2-1" presStyleLbl="parChTrans1D4" presStyleIdx="4" presStyleCnt="7"/>
      <dgm:spPr/>
      <dgm:t>
        <a:bodyPr/>
        <a:lstStyle/>
        <a:p>
          <a:endParaRPr lang="en-IE"/>
        </a:p>
      </dgm:t>
    </dgm:pt>
    <dgm:pt modelId="{8D17E6E5-BE90-4E8A-A08D-B0D751A447D4}" type="pres">
      <dgm:prSet presAssocID="{0302C2BC-2372-4A58-92CA-75DC88935A53}" presName="connTx" presStyleLbl="parChTrans1D4" presStyleIdx="4" presStyleCnt="7"/>
      <dgm:spPr/>
      <dgm:t>
        <a:bodyPr/>
        <a:lstStyle/>
        <a:p>
          <a:endParaRPr lang="en-IE"/>
        </a:p>
      </dgm:t>
    </dgm:pt>
    <dgm:pt modelId="{404B116B-571B-425A-ACC8-5C08F80A29CD}" type="pres">
      <dgm:prSet presAssocID="{240CC711-A3C4-497A-A541-A5AA4C1BB10D}" presName="root2" presStyleCnt="0"/>
      <dgm:spPr/>
    </dgm:pt>
    <dgm:pt modelId="{C2B4D78F-0D04-4D26-8366-A78D618DFBE6}" type="pres">
      <dgm:prSet presAssocID="{240CC711-A3C4-497A-A541-A5AA4C1BB10D}" presName="LevelTwoTextNode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A1E2124C-0F13-465C-ABE1-5D25B6F6962F}" type="pres">
      <dgm:prSet presAssocID="{240CC711-A3C4-497A-A541-A5AA4C1BB10D}" presName="level3hierChild" presStyleCnt="0"/>
      <dgm:spPr/>
    </dgm:pt>
    <dgm:pt modelId="{27343E1D-D7C1-4E8F-BCAC-C11F30D7A0D7}" type="pres">
      <dgm:prSet presAssocID="{00809731-798E-494E-A325-8249B0A0F08E}" presName="conn2-1" presStyleLbl="parChTrans1D4" presStyleIdx="5" presStyleCnt="7"/>
      <dgm:spPr/>
      <dgm:t>
        <a:bodyPr/>
        <a:lstStyle/>
        <a:p>
          <a:endParaRPr lang="en-IE"/>
        </a:p>
      </dgm:t>
    </dgm:pt>
    <dgm:pt modelId="{7883D22C-4391-4D25-BADA-2CD6C2295F96}" type="pres">
      <dgm:prSet presAssocID="{00809731-798E-494E-A325-8249B0A0F08E}" presName="connTx" presStyleLbl="parChTrans1D4" presStyleIdx="5" presStyleCnt="7"/>
      <dgm:spPr/>
      <dgm:t>
        <a:bodyPr/>
        <a:lstStyle/>
        <a:p>
          <a:endParaRPr lang="en-IE"/>
        </a:p>
      </dgm:t>
    </dgm:pt>
    <dgm:pt modelId="{8BA21D32-7162-47A4-9EF3-A10312528116}" type="pres">
      <dgm:prSet presAssocID="{B7A704AA-4E70-40DB-999F-99AA1CF25D39}" presName="root2" presStyleCnt="0"/>
      <dgm:spPr/>
    </dgm:pt>
    <dgm:pt modelId="{7C493AB3-6114-495C-95B1-AEEE496E5848}" type="pres">
      <dgm:prSet presAssocID="{B7A704AA-4E70-40DB-999F-99AA1CF25D39}" presName="LevelTwoTextNode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71481C00-2F3E-4485-A7E2-4BD93639549F}" type="pres">
      <dgm:prSet presAssocID="{B7A704AA-4E70-40DB-999F-99AA1CF25D39}" presName="level3hierChild" presStyleCnt="0"/>
      <dgm:spPr/>
    </dgm:pt>
    <dgm:pt modelId="{F7B849FE-E96F-42A2-9912-5F8C13506BA2}" type="pres">
      <dgm:prSet presAssocID="{85F190BD-1EDC-4079-AFBD-299660EA7002}" presName="conn2-1" presStyleLbl="parChTrans1D4" presStyleIdx="6" presStyleCnt="7"/>
      <dgm:spPr/>
      <dgm:t>
        <a:bodyPr/>
        <a:lstStyle/>
        <a:p>
          <a:endParaRPr lang="en-IE"/>
        </a:p>
      </dgm:t>
    </dgm:pt>
    <dgm:pt modelId="{3986D5B9-77A4-4170-9F98-19FAD47CA6E6}" type="pres">
      <dgm:prSet presAssocID="{85F190BD-1EDC-4079-AFBD-299660EA7002}" presName="connTx" presStyleLbl="parChTrans1D4" presStyleIdx="6" presStyleCnt="7"/>
      <dgm:spPr/>
      <dgm:t>
        <a:bodyPr/>
        <a:lstStyle/>
        <a:p>
          <a:endParaRPr lang="en-IE"/>
        </a:p>
      </dgm:t>
    </dgm:pt>
    <dgm:pt modelId="{616F1BAA-FABD-472A-969A-0D2CF4957E73}" type="pres">
      <dgm:prSet presAssocID="{9AB8490F-C03F-4D42-BB59-D6167A845918}" presName="root2" presStyleCnt="0"/>
      <dgm:spPr/>
    </dgm:pt>
    <dgm:pt modelId="{9575F7FC-4EF9-4DA6-A3D9-3FDF9707BF52}" type="pres">
      <dgm:prSet presAssocID="{9AB8490F-C03F-4D42-BB59-D6167A845918}" presName="LevelTwoTextNode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B303AF09-5523-45B0-9F87-326A9622656A}" type="pres">
      <dgm:prSet presAssocID="{9AB8490F-C03F-4D42-BB59-D6167A845918}" presName="level3hierChild" presStyleCnt="0"/>
      <dgm:spPr/>
    </dgm:pt>
    <dgm:pt modelId="{5AC04F0E-9382-4E4C-AE67-149B2C42DADF}" type="pres">
      <dgm:prSet presAssocID="{53A3AEA3-8B18-435B-8FE6-0918DBAA8219}" presName="conn2-1" presStyleLbl="parChTrans1D3" presStyleIdx="6" presStyleCnt="7"/>
      <dgm:spPr/>
      <dgm:t>
        <a:bodyPr/>
        <a:lstStyle/>
        <a:p>
          <a:endParaRPr lang="en-IE"/>
        </a:p>
      </dgm:t>
    </dgm:pt>
    <dgm:pt modelId="{99892BDF-7218-4BE7-8E4F-789C343B9C31}" type="pres">
      <dgm:prSet presAssocID="{53A3AEA3-8B18-435B-8FE6-0918DBAA8219}" presName="connTx" presStyleLbl="parChTrans1D3" presStyleIdx="6" presStyleCnt="7"/>
      <dgm:spPr/>
      <dgm:t>
        <a:bodyPr/>
        <a:lstStyle/>
        <a:p>
          <a:endParaRPr lang="en-IE"/>
        </a:p>
      </dgm:t>
    </dgm:pt>
    <dgm:pt modelId="{C3DDADF5-03B8-4B70-A080-600D22B2DB53}" type="pres">
      <dgm:prSet presAssocID="{48C968F4-4CB6-4537-BC32-0FD04DCBFA2D}" presName="root2" presStyleCnt="0"/>
      <dgm:spPr/>
    </dgm:pt>
    <dgm:pt modelId="{7FA63DE4-5BED-4202-84F3-525814271E2A}" type="pres">
      <dgm:prSet presAssocID="{48C968F4-4CB6-4537-BC32-0FD04DCBFA2D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105B35A5-9706-43DF-8D87-379277A3E763}" type="pres">
      <dgm:prSet presAssocID="{48C968F4-4CB6-4537-BC32-0FD04DCBFA2D}" presName="level3hierChild" presStyleCnt="0"/>
      <dgm:spPr/>
    </dgm:pt>
  </dgm:ptLst>
  <dgm:cxnLst>
    <dgm:cxn modelId="{17B757D5-E6E7-4064-B562-B7CFB27562AB}" type="presOf" srcId="{00809731-798E-494E-A325-8249B0A0F08E}" destId="{27343E1D-D7C1-4E8F-BCAC-C11F30D7A0D7}" srcOrd="0" destOrd="0" presId="urn:microsoft.com/office/officeart/2005/8/layout/hierarchy2"/>
    <dgm:cxn modelId="{5BC18CCE-0EFD-45A9-B7B6-9A580C4B0B8B}" type="presOf" srcId="{F525030C-BFC6-464B-B786-612DB6363AD1}" destId="{B1B6C070-B116-4E3D-8152-108E8DE2E0FA}" srcOrd="0" destOrd="0" presId="urn:microsoft.com/office/officeart/2005/8/layout/hierarchy2"/>
    <dgm:cxn modelId="{A65BC445-56E3-47B2-BFC2-6B56683E34A2}" srcId="{A7E957BC-4FF5-4859-834F-748A310F3614}" destId="{CD701D36-F855-4ABC-BECE-6CEB94421539}" srcOrd="2" destOrd="0" parTransId="{92702755-0836-4CB8-A255-CF857940609D}" sibTransId="{AFB9B2CF-F915-4504-ADD0-EC90791F998B}"/>
    <dgm:cxn modelId="{2C59EAEB-176D-4228-A543-3DE0C93A90BE}" type="presOf" srcId="{891125D2-BB33-4C9B-8D8E-F8568098591E}" destId="{F281BECF-11F9-44EA-83F1-CA48AE172E24}" srcOrd="0" destOrd="0" presId="urn:microsoft.com/office/officeart/2005/8/layout/hierarchy2"/>
    <dgm:cxn modelId="{D504DD46-BC17-4947-9144-3579B77D03E3}" type="presOf" srcId="{A7E957BC-4FF5-4859-834F-748A310F3614}" destId="{9577B5A9-F879-42E2-ABDD-CF1187DEDAAD}" srcOrd="0" destOrd="0" presId="urn:microsoft.com/office/officeart/2005/8/layout/hierarchy2"/>
    <dgm:cxn modelId="{7F3DB504-6A2B-4E61-BB8E-223B851A9D94}" type="presOf" srcId="{2BF1DCAA-F6C7-4CEB-A59E-F79D8A99BA85}" destId="{AA6BD6F3-CDE9-4EB8-BB13-A29AD32F705D}" srcOrd="1" destOrd="0" presId="urn:microsoft.com/office/officeart/2005/8/layout/hierarchy2"/>
    <dgm:cxn modelId="{1827E5EF-5350-4675-846A-40A52351345E}" type="presOf" srcId="{2707F70D-02F0-44F4-B962-C70E31759355}" destId="{1E202547-662E-4FA4-B5C4-41D33E9788F3}" srcOrd="0" destOrd="0" presId="urn:microsoft.com/office/officeart/2005/8/layout/hierarchy2"/>
    <dgm:cxn modelId="{1608770C-C8FD-4DC6-ACE6-8464D06917D8}" type="presOf" srcId="{D367B46F-0910-4E0A-8E36-8EF4C55D86FC}" destId="{73E32510-025A-4D0E-9DC4-72B377BC42C1}" srcOrd="0" destOrd="0" presId="urn:microsoft.com/office/officeart/2005/8/layout/hierarchy2"/>
    <dgm:cxn modelId="{A331CF4A-35FD-42AA-A93E-91E69329465A}" type="presOf" srcId="{240CC711-A3C4-497A-A541-A5AA4C1BB10D}" destId="{C2B4D78F-0D04-4D26-8366-A78D618DFBE6}" srcOrd="0" destOrd="0" presId="urn:microsoft.com/office/officeart/2005/8/layout/hierarchy2"/>
    <dgm:cxn modelId="{1687EC7F-27B1-40C0-9308-1D91B44026D6}" srcId="{87644E61-AD95-4778-AE08-6415673B322D}" destId="{9AB8490F-C03F-4D42-BB59-D6167A845918}" srcOrd="3" destOrd="0" parTransId="{85F190BD-1EDC-4079-AFBD-299660EA7002}" sibTransId="{E7FA0726-4B93-4C66-9AC0-DC4E69F3ECA8}"/>
    <dgm:cxn modelId="{228B9F87-7BDD-4C9C-BC00-9EB268E90515}" type="presOf" srcId="{4CA1DB25-EF94-4597-816B-18B45AE10198}" destId="{27DC987B-E0C7-4130-B995-A28F8ECEC594}" srcOrd="1" destOrd="0" presId="urn:microsoft.com/office/officeart/2005/8/layout/hierarchy2"/>
    <dgm:cxn modelId="{F89418E7-4F87-4474-ACCC-1AD0EF40BEF7}" srcId="{87644E61-AD95-4778-AE08-6415673B322D}" destId="{07B94C94-DF32-48FA-A7A4-7175C7CCFF3B}" srcOrd="0" destOrd="0" parTransId="{0CA67CD5-C65B-41FE-B2F9-6F98631DFC12}" sibTransId="{ECB91602-6AE2-4BF2-B862-03B09ACC056E}"/>
    <dgm:cxn modelId="{B43ACFB9-EBB2-4704-A579-5613FDC40F92}" type="presOf" srcId="{48C968F4-4CB6-4537-BC32-0FD04DCBFA2D}" destId="{7FA63DE4-5BED-4202-84F3-525814271E2A}" srcOrd="0" destOrd="0" presId="urn:microsoft.com/office/officeart/2005/8/layout/hierarchy2"/>
    <dgm:cxn modelId="{E740DAFC-5FC7-442D-866A-E933FD6BD240}" type="presOf" srcId="{7274EE47-4BB6-445A-87E3-9DC69ABE7254}" destId="{FFF22BD4-3035-47FF-B5CA-70D256946838}" srcOrd="0" destOrd="0" presId="urn:microsoft.com/office/officeart/2005/8/layout/hierarchy2"/>
    <dgm:cxn modelId="{28A2AF09-6521-42C5-B4C0-A2D3C0611C74}" type="presOf" srcId="{0302C2BC-2372-4A58-92CA-75DC88935A53}" destId="{C40F3031-7722-40B9-9E2C-5F16D714B665}" srcOrd="0" destOrd="0" presId="urn:microsoft.com/office/officeart/2005/8/layout/hierarchy2"/>
    <dgm:cxn modelId="{50E7686F-FE51-40B2-A7EA-7238D9903A6E}" type="presOf" srcId="{84B2FD93-DFC7-4BC6-98C8-E018E0544716}" destId="{8626D332-DC96-4962-BC23-A2BE689F711C}" srcOrd="0" destOrd="0" presId="urn:microsoft.com/office/officeart/2005/8/layout/hierarchy2"/>
    <dgm:cxn modelId="{CD872B41-DBB7-4842-825F-C2F5EFEDC8A3}" type="presOf" srcId="{C382E5D1-5B52-4B88-BD90-98C07E016248}" destId="{2E10FA92-9474-4519-9933-7F2AF18E1EF1}" srcOrd="0" destOrd="0" presId="urn:microsoft.com/office/officeart/2005/8/layout/hierarchy2"/>
    <dgm:cxn modelId="{9EC93596-0C4B-47EB-B132-69B8833FAC5E}" type="presOf" srcId="{D130A97D-FEC2-4908-B4C7-0F4D3C1B9846}" destId="{F1E239F8-74FB-4D09-A0C8-D18609E431C4}" srcOrd="0" destOrd="0" presId="urn:microsoft.com/office/officeart/2005/8/layout/hierarchy2"/>
    <dgm:cxn modelId="{0EE51C91-3298-44D5-B8B8-87E111D6AF85}" type="presOf" srcId="{C0F2D9F9-917E-43C6-B276-C0A8916878C1}" destId="{7BBE5E31-9B86-4C5C-9AAF-E45E5F201617}" srcOrd="0" destOrd="0" presId="urn:microsoft.com/office/officeart/2005/8/layout/hierarchy2"/>
    <dgm:cxn modelId="{5F150805-A5B3-44B1-8C5F-37A162E0EF07}" srcId="{A7E957BC-4FF5-4859-834F-748A310F3614}" destId="{C382E5D1-5B52-4B88-BD90-98C07E016248}" srcOrd="1" destOrd="0" parTransId="{79FAF7D5-FBAE-4290-8DD1-B1DE05C7D872}" sibTransId="{29B9FB54-24C0-4D87-A0DF-DF756154AC35}"/>
    <dgm:cxn modelId="{06907BCE-5E21-4CCF-BFD8-A57A159F2A5B}" type="presOf" srcId="{87AD500D-C1AC-4260-9578-F5C43C3A8EB2}" destId="{8B5A8C02-203B-4C04-84E0-B6BFFA51C11C}" srcOrd="0" destOrd="0" presId="urn:microsoft.com/office/officeart/2005/8/layout/hierarchy2"/>
    <dgm:cxn modelId="{3D2C58EF-69C6-4548-A41B-E985DE5F0AB9}" srcId="{891125D2-BB33-4C9B-8D8E-F8568098591E}" destId="{EA2412A6-1005-4397-BD8E-037A08A741BD}" srcOrd="0" destOrd="0" parTransId="{01F81C8E-8D15-4322-8AD7-555A271A8E87}" sibTransId="{FC9DCDB4-B668-40FF-94AD-FA802664C27B}"/>
    <dgm:cxn modelId="{DDCC2F5A-7ADA-4532-A65D-35536CA5A133}" type="presOf" srcId="{83C223BB-10CF-4120-A427-185C03ECAE90}" destId="{859E9F0E-6656-48C6-9670-DC3317D5758E}" srcOrd="0" destOrd="0" presId="urn:microsoft.com/office/officeart/2005/8/layout/hierarchy2"/>
    <dgm:cxn modelId="{B08A18D9-0CCC-4761-A360-4B2266AEBD84}" srcId="{891125D2-BB33-4C9B-8D8E-F8568098591E}" destId="{240CC711-A3C4-497A-A541-A5AA4C1BB10D}" srcOrd="1" destOrd="0" parTransId="{0302C2BC-2372-4A58-92CA-75DC88935A53}" sibTransId="{30C3CB34-95C3-4A9C-BCE0-5221C3C3BD85}"/>
    <dgm:cxn modelId="{B5B1874E-813E-40ED-BE0E-00D206A7C747}" type="presOf" srcId="{07B94C94-DF32-48FA-A7A4-7175C7CCFF3B}" destId="{3C3ED14C-F2D8-4B9B-B69D-38C55F0BB17C}" srcOrd="0" destOrd="0" presId="urn:microsoft.com/office/officeart/2005/8/layout/hierarchy2"/>
    <dgm:cxn modelId="{1864EB73-B914-498A-8B10-43B3DAD076E7}" type="presOf" srcId="{C0F2D9F9-917E-43C6-B276-C0A8916878C1}" destId="{47681DB0-24E7-4AF4-B256-7F813281EA9F}" srcOrd="1" destOrd="0" presId="urn:microsoft.com/office/officeart/2005/8/layout/hierarchy2"/>
    <dgm:cxn modelId="{A975A232-CF8A-4336-BC13-B3275D74BDE1}" type="presOf" srcId="{C82B016F-AEB0-438D-AFCA-605F95366E39}" destId="{2D6E43D0-C634-48FF-AEAC-39F7D500CCF2}" srcOrd="0" destOrd="0" presId="urn:microsoft.com/office/officeart/2005/8/layout/hierarchy2"/>
    <dgm:cxn modelId="{A57BB683-F0F6-4563-86E7-563182ACA5F1}" type="presOf" srcId="{87AD500D-C1AC-4260-9578-F5C43C3A8EB2}" destId="{AEAC6FE4-AAB7-4910-BD3E-07BF852DD379}" srcOrd="1" destOrd="0" presId="urn:microsoft.com/office/officeart/2005/8/layout/hierarchy2"/>
    <dgm:cxn modelId="{109E4EAE-ADC0-4BD2-AF26-1180D5840BB4}" type="presOf" srcId="{D130A97D-FEC2-4908-B4C7-0F4D3C1B9846}" destId="{93BD0923-B471-49F7-90B7-E64818936498}" srcOrd="1" destOrd="0" presId="urn:microsoft.com/office/officeart/2005/8/layout/hierarchy2"/>
    <dgm:cxn modelId="{016A0A10-544E-4786-A513-6A940B202E50}" type="presOf" srcId="{00809731-798E-494E-A325-8249B0A0F08E}" destId="{7883D22C-4391-4D25-BADA-2CD6C2295F96}" srcOrd="1" destOrd="0" presId="urn:microsoft.com/office/officeart/2005/8/layout/hierarchy2"/>
    <dgm:cxn modelId="{27A6F653-467D-420C-8563-E6D44488AEF8}" type="presOf" srcId="{9AB8490F-C03F-4D42-BB59-D6167A845918}" destId="{9575F7FC-4EF9-4DA6-A3D9-3FDF9707BF52}" srcOrd="0" destOrd="0" presId="urn:microsoft.com/office/officeart/2005/8/layout/hierarchy2"/>
    <dgm:cxn modelId="{39B82219-5E00-4574-AE1F-13FDD0E872AB}" type="presOf" srcId="{83C223BB-10CF-4120-A427-185C03ECAE90}" destId="{7C1D9A07-352C-434A-A020-A9F9FF3EEA9B}" srcOrd="1" destOrd="0" presId="urn:microsoft.com/office/officeart/2005/8/layout/hierarchy2"/>
    <dgm:cxn modelId="{62B7CE42-CBC1-4C31-8119-68345F570BEB}" srcId="{32E8DEBD-677B-49E3-AAD1-6EDBB0E132F1}" destId="{48C968F4-4CB6-4537-BC32-0FD04DCBFA2D}" srcOrd="3" destOrd="0" parTransId="{53A3AEA3-8B18-435B-8FE6-0918DBAA8219}" sibTransId="{937352FF-4639-4704-B6D3-87A75A2ADF70}"/>
    <dgm:cxn modelId="{B694B27F-92C2-4978-A927-9FC0438D131D}" srcId="{32E8DEBD-677B-49E3-AAD1-6EDBB0E132F1}" destId="{87644E61-AD95-4778-AE08-6415673B322D}" srcOrd="2" destOrd="0" parTransId="{D130A97D-FEC2-4908-B4C7-0F4D3C1B9846}" sibTransId="{289486E7-D677-4F45-AD50-6ECEF65F1B30}"/>
    <dgm:cxn modelId="{CE4EDB9C-4E32-4EE5-B906-998601C713ED}" type="presOf" srcId="{0302C2BC-2372-4A58-92CA-75DC88935A53}" destId="{8D17E6E5-BE90-4E8A-A08D-B0D751A447D4}" srcOrd="1" destOrd="0" presId="urn:microsoft.com/office/officeart/2005/8/layout/hierarchy2"/>
    <dgm:cxn modelId="{895F799F-8721-4A58-9337-192D4EA8DE71}" srcId="{32E8DEBD-677B-49E3-AAD1-6EDBB0E132F1}" destId="{24FA07D5-3CA7-4BB8-AAB8-6D69461B844E}" srcOrd="0" destOrd="0" parTransId="{2707F70D-02F0-44F4-B962-C70E31759355}" sibTransId="{20FA7F71-A2A6-4E62-BD34-DBD7551CFB2A}"/>
    <dgm:cxn modelId="{E8304AA2-9B28-42DA-A582-F7F94BCD3F2E}" type="presOf" srcId="{0CA67CD5-C65B-41FE-B2F9-6F98631DFC12}" destId="{3BEF83B2-7E15-40E8-BA0E-5D1C57FA79F1}" srcOrd="1" destOrd="0" presId="urn:microsoft.com/office/officeart/2005/8/layout/hierarchy2"/>
    <dgm:cxn modelId="{344146AC-BADB-4FC2-BF77-DF65AE8C33A4}" type="presOf" srcId="{85F190BD-1EDC-4079-AFBD-299660EA7002}" destId="{3986D5B9-77A4-4170-9F98-19FAD47CA6E6}" srcOrd="1" destOrd="0" presId="urn:microsoft.com/office/officeart/2005/8/layout/hierarchy2"/>
    <dgm:cxn modelId="{3FA75D88-E020-49A2-9FA4-F60132C09217}" type="presOf" srcId="{92702755-0836-4CB8-A255-CF857940609D}" destId="{D319142C-DB4A-4501-A5D5-9B289B8E481A}" srcOrd="1" destOrd="0" presId="urn:microsoft.com/office/officeart/2005/8/layout/hierarchy2"/>
    <dgm:cxn modelId="{9D09D19E-9966-4ECD-8424-828D8052604B}" type="presOf" srcId="{E3451F88-384A-491E-8525-5440705ABB08}" destId="{03B0F26B-535D-48EC-99FB-FFB5E4E4D8DE}" srcOrd="0" destOrd="0" presId="urn:microsoft.com/office/officeart/2005/8/layout/hierarchy2"/>
    <dgm:cxn modelId="{3E8EDEB1-3B18-4C7A-A463-1A1FB6EFA03C}" type="presOf" srcId="{2707F70D-02F0-44F4-B962-C70E31759355}" destId="{418B8AC3-5B1A-4E42-85E4-6A2F23ADCBCC}" srcOrd="1" destOrd="0" presId="urn:microsoft.com/office/officeart/2005/8/layout/hierarchy2"/>
    <dgm:cxn modelId="{8174CFAE-044C-4343-BDC5-7E8234CFDF85}" srcId="{24FA07D5-3CA7-4BB8-AAB8-6D69461B844E}" destId="{E3451F88-384A-491E-8525-5440705ABB08}" srcOrd="0" destOrd="0" parTransId="{C0F2D9F9-917E-43C6-B276-C0A8916878C1}" sibTransId="{033C08F2-F84E-4982-9D93-8F9A6E2E9E87}"/>
    <dgm:cxn modelId="{0B41A50C-EF31-418E-97AD-81F5F973A8A2}" type="presOf" srcId="{CD701D36-F855-4ABC-BECE-6CEB94421539}" destId="{28E019A1-EB55-429B-8F17-15A917EE449C}" srcOrd="0" destOrd="0" presId="urn:microsoft.com/office/officeart/2005/8/layout/hierarchy2"/>
    <dgm:cxn modelId="{C682DCDE-CB76-4B67-AC78-2F636A80D268}" srcId="{7274EE47-4BB6-445A-87E3-9DC69ABE7254}" destId="{32E8DEBD-677B-49E3-AAD1-6EDBB0E132F1}" srcOrd="1" destOrd="0" parTransId="{83C223BB-10CF-4120-A427-185C03ECAE90}" sibTransId="{367F8CD1-E981-4C43-AB2D-7F1ACA8C5530}"/>
    <dgm:cxn modelId="{3A5F270D-369A-427A-9222-F249905113C2}" type="presOf" srcId="{4CA1DB25-EF94-4597-816B-18B45AE10198}" destId="{A95CC77B-2B0A-424F-AB41-581EC7DBF45E}" srcOrd="0" destOrd="0" presId="urn:microsoft.com/office/officeart/2005/8/layout/hierarchy2"/>
    <dgm:cxn modelId="{0EAB656F-18DF-48C8-9322-C8F6DE55A029}" type="presOf" srcId="{87644E61-AD95-4778-AE08-6415673B322D}" destId="{8F1DBFB2-6A5B-41F4-A1FC-DEB83E5B81CA}" srcOrd="0" destOrd="0" presId="urn:microsoft.com/office/officeart/2005/8/layout/hierarchy2"/>
    <dgm:cxn modelId="{BC6716A7-F721-4183-956B-2AC245DF061D}" srcId="{84B2FD93-DFC7-4BC6-98C8-E018E0544716}" destId="{7274EE47-4BB6-445A-87E3-9DC69ABE7254}" srcOrd="0" destOrd="0" parTransId="{F78B888E-E193-45FC-8BAD-20AC7E88EFD0}" sibTransId="{01501030-4DB0-4F9A-8390-CEEBB59DC11D}"/>
    <dgm:cxn modelId="{FB1413DE-61D3-4A40-8436-4304CAE37ACD}" srcId="{32E8DEBD-677B-49E3-AAD1-6EDBB0E132F1}" destId="{F525030C-BFC6-464B-B786-612DB6363AD1}" srcOrd="1" destOrd="0" parTransId="{2BF1DCAA-F6C7-4CEB-A59E-F79D8A99BA85}" sibTransId="{3AE4FCDF-9A9C-4ACE-80CB-F9B887106D4F}"/>
    <dgm:cxn modelId="{424183C5-E3F4-437B-B304-E238D52F5C0E}" srcId="{A7E957BC-4FF5-4859-834F-748A310F3614}" destId="{C82B016F-AEB0-438D-AFCA-605F95366E39}" srcOrd="0" destOrd="0" parTransId="{D367B46F-0910-4E0A-8E36-8EF4C55D86FC}" sibTransId="{8B6788ED-E141-4DAF-BCA6-921F4E6A9BC6}"/>
    <dgm:cxn modelId="{22131836-C5D6-48B8-BEA1-2F8B0D57D9F2}" srcId="{7274EE47-4BB6-445A-87E3-9DC69ABE7254}" destId="{A7E957BC-4FF5-4859-834F-748A310F3614}" srcOrd="0" destOrd="0" parTransId="{4CA1DB25-EF94-4597-816B-18B45AE10198}" sibTransId="{77B528B6-E518-4FD0-B315-194B0CE013A2}"/>
    <dgm:cxn modelId="{8C9B41C4-7225-4804-85CA-5A8EE682E31E}" type="presOf" srcId="{01F81C8E-8D15-4322-8AD7-555A271A8E87}" destId="{4BB8A56A-2A86-4CDF-AE32-431DCA844FF2}" srcOrd="1" destOrd="0" presId="urn:microsoft.com/office/officeart/2005/8/layout/hierarchy2"/>
    <dgm:cxn modelId="{4AE538CF-5804-4485-9245-E8BAC244C414}" type="presOf" srcId="{B7A704AA-4E70-40DB-999F-99AA1CF25D39}" destId="{7C493AB3-6114-495C-95B1-AEEE496E5848}" srcOrd="0" destOrd="0" presId="urn:microsoft.com/office/officeart/2005/8/layout/hierarchy2"/>
    <dgm:cxn modelId="{A074DC54-9158-4383-8240-213CC5CA5B77}" type="presOf" srcId="{79FAF7D5-FBAE-4290-8DD1-B1DE05C7D872}" destId="{9DE07377-76E5-4589-B205-09248CA4D664}" srcOrd="0" destOrd="0" presId="urn:microsoft.com/office/officeart/2005/8/layout/hierarchy2"/>
    <dgm:cxn modelId="{81F5CE31-DF34-4DBF-BBFC-1A7518A010B9}" type="presOf" srcId="{85F190BD-1EDC-4079-AFBD-299660EA7002}" destId="{F7B849FE-E96F-42A2-9912-5F8C13506BA2}" srcOrd="0" destOrd="0" presId="urn:microsoft.com/office/officeart/2005/8/layout/hierarchy2"/>
    <dgm:cxn modelId="{1515FD8A-1CC3-4000-98FF-32AA37DB19A3}" srcId="{87644E61-AD95-4778-AE08-6415673B322D}" destId="{B7A704AA-4E70-40DB-999F-99AA1CF25D39}" srcOrd="2" destOrd="0" parTransId="{00809731-798E-494E-A325-8249B0A0F08E}" sibTransId="{D6BD7436-C7CB-4A0C-A0C8-2EDC03DA0A5F}"/>
    <dgm:cxn modelId="{674709EF-EB60-4D84-ABDB-BF4BC1096D7A}" type="presOf" srcId="{01F81C8E-8D15-4322-8AD7-555A271A8E87}" destId="{27E5C011-DF8B-4C7D-ABDE-B41A9353B7C3}" srcOrd="0" destOrd="0" presId="urn:microsoft.com/office/officeart/2005/8/layout/hierarchy2"/>
    <dgm:cxn modelId="{517AAB5F-7D5B-40F4-9C70-5738593E8144}" type="presOf" srcId="{24FA07D5-3CA7-4BB8-AAB8-6D69461B844E}" destId="{AA9502FB-AD93-4088-87B7-5E812D9C543A}" srcOrd="0" destOrd="0" presId="urn:microsoft.com/office/officeart/2005/8/layout/hierarchy2"/>
    <dgm:cxn modelId="{2F897391-F7E8-4976-BEDE-470A0FAA861F}" type="presOf" srcId="{EA2412A6-1005-4397-BD8E-037A08A741BD}" destId="{2C1A21CE-B78D-4DDF-A397-5DE679367069}" srcOrd="0" destOrd="0" presId="urn:microsoft.com/office/officeart/2005/8/layout/hierarchy2"/>
    <dgm:cxn modelId="{491DCE93-CC14-4C27-A260-8D3E39C0BBB7}" type="presOf" srcId="{92702755-0836-4CB8-A255-CF857940609D}" destId="{2D1F39F6-17B2-41F4-979F-C87B5D4F6A80}" srcOrd="0" destOrd="0" presId="urn:microsoft.com/office/officeart/2005/8/layout/hierarchy2"/>
    <dgm:cxn modelId="{D6A484BE-7566-43B5-9ED0-F5B0B77D48A3}" type="presOf" srcId="{79FAF7D5-FBAE-4290-8DD1-B1DE05C7D872}" destId="{F0A1A90C-2713-42DC-B1F0-CCEDA07ECF24}" srcOrd="1" destOrd="0" presId="urn:microsoft.com/office/officeart/2005/8/layout/hierarchy2"/>
    <dgm:cxn modelId="{A57FA5FD-A3BA-492A-81A4-23175A7B0BCA}" type="presOf" srcId="{D367B46F-0910-4E0A-8E36-8EF4C55D86FC}" destId="{00702682-5ED3-46DA-8957-410B8AD5F5F4}" srcOrd="1" destOrd="0" presId="urn:microsoft.com/office/officeart/2005/8/layout/hierarchy2"/>
    <dgm:cxn modelId="{36D0D1E2-C13D-43C9-9BA8-3655558E0776}" type="presOf" srcId="{2BF1DCAA-F6C7-4CEB-A59E-F79D8A99BA85}" destId="{8F43AA1E-073E-426D-A192-17ED9AD2F8A8}" srcOrd="0" destOrd="0" presId="urn:microsoft.com/office/officeart/2005/8/layout/hierarchy2"/>
    <dgm:cxn modelId="{0BCF7B2A-D78A-4C68-AFE5-4EA9B2C86510}" type="presOf" srcId="{53A3AEA3-8B18-435B-8FE6-0918DBAA8219}" destId="{99892BDF-7218-4BE7-8E4F-789C343B9C31}" srcOrd="1" destOrd="0" presId="urn:microsoft.com/office/officeart/2005/8/layout/hierarchy2"/>
    <dgm:cxn modelId="{601B8BC7-CFB2-4ADE-AF83-ADB646CADEAF}" type="presOf" srcId="{0CA67CD5-C65B-41FE-B2F9-6F98631DFC12}" destId="{368563E7-ED82-4AED-A200-8DE72E1DF7EE}" srcOrd="0" destOrd="0" presId="urn:microsoft.com/office/officeart/2005/8/layout/hierarchy2"/>
    <dgm:cxn modelId="{9D8FC736-0A8A-4640-B512-C42A21A25DF1}" type="presOf" srcId="{32E8DEBD-677B-49E3-AAD1-6EDBB0E132F1}" destId="{447D8F63-28CE-4DCD-97BB-1E353F295626}" srcOrd="0" destOrd="0" presId="urn:microsoft.com/office/officeart/2005/8/layout/hierarchy2"/>
    <dgm:cxn modelId="{E21E4931-D4A4-4577-95FB-827FBCA853EE}" srcId="{87644E61-AD95-4778-AE08-6415673B322D}" destId="{891125D2-BB33-4C9B-8D8E-F8568098591E}" srcOrd="1" destOrd="0" parTransId="{87AD500D-C1AC-4260-9578-F5C43C3A8EB2}" sibTransId="{C400103D-F180-49FA-9F42-C3280741B5F6}"/>
    <dgm:cxn modelId="{5EF2931C-2675-49DE-8DE3-067B053FC092}" type="presOf" srcId="{53A3AEA3-8B18-435B-8FE6-0918DBAA8219}" destId="{5AC04F0E-9382-4E4C-AE67-149B2C42DADF}" srcOrd="0" destOrd="0" presId="urn:microsoft.com/office/officeart/2005/8/layout/hierarchy2"/>
    <dgm:cxn modelId="{52A1B333-8B70-40F8-8FEB-C80BFE12D086}" type="presParOf" srcId="{8626D332-DC96-4962-BC23-A2BE689F711C}" destId="{63F5ADE3-32B9-4A8C-A1F3-B5D00A59D190}" srcOrd="0" destOrd="0" presId="urn:microsoft.com/office/officeart/2005/8/layout/hierarchy2"/>
    <dgm:cxn modelId="{C579B74F-6738-49E4-87A0-CB2A81B74209}" type="presParOf" srcId="{63F5ADE3-32B9-4A8C-A1F3-B5D00A59D190}" destId="{FFF22BD4-3035-47FF-B5CA-70D256946838}" srcOrd="0" destOrd="0" presId="urn:microsoft.com/office/officeart/2005/8/layout/hierarchy2"/>
    <dgm:cxn modelId="{920E9163-F504-44DA-B1EF-2B0D1EDFC8B2}" type="presParOf" srcId="{63F5ADE3-32B9-4A8C-A1F3-B5D00A59D190}" destId="{340D5044-1DDE-433A-9532-EA7F85481BE9}" srcOrd="1" destOrd="0" presId="urn:microsoft.com/office/officeart/2005/8/layout/hierarchy2"/>
    <dgm:cxn modelId="{CC3CA432-7509-4D9E-A5AC-17C690DEAC6C}" type="presParOf" srcId="{340D5044-1DDE-433A-9532-EA7F85481BE9}" destId="{A95CC77B-2B0A-424F-AB41-581EC7DBF45E}" srcOrd="0" destOrd="0" presId="urn:microsoft.com/office/officeart/2005/8/layout/hierarchy2"/>
    <dgm:cxn modelId="{33756D7E-DF82-4C65-AC3D-DAB09830D950}" type="presParOf" srcId="{A95CC77B-2B0A-424F-AB41-581EC7DBF45E}" destId="{27DC987B-E0C7-4130-B995-A28F8ECEC594}" srcOrd="0" destOrd="0" presId="urn:microsoft.com/office/officeart/2005/8/layout/hierarchy2"/>
    <dgm:cxn modelId="{CD31D186-3288-4A4D-998B-0ECB0EA5BEF9}" type="presParOf" srcId="{340D5044-1DDE-433A-9532-EA7F85481BE9}" destId="{6462AD45-354A-4D9D-B591-2C94FA2FB5FE}" srcOrd="1" destOrd="0" presId="urn:microsoft.com/office/officeart/2005/8/layout/hierarchy2"/>
    <dgm:cxn modelId="{B19A1CEC-EB9A-4C98-9B71-51A01306109E}" type="presParOf" srcId="{6462AD45-354A-4D9D-B591-2C94FA2FB5FE}" destId="{9577B5A9-F879-42E2-ABDD-CF1187DEDAAD}" srcOrd="0" destOrd="0" presId="urn:microsoft.com/office/officeart/2005/8/layout/hierarchy2"/>
    <dgm:cxn modelId="{46EFB883-1B91-4E85-8921-400D5D105632}" type="presParOf" srcId="{6462AD45-354A-4D9D-B591-2C94FA2FB5FE}" destId="{DE03BA79-1338-405E-96B3-5859A42CDB85}" srcOrd="1" destOrd="0" presId="urn:microsoft.com/office/officeart/2005/8/layout/hierarchy2"/>
    <dgm:cxn modelId="{5474149C-E1B6-4AC8-B75A-2C557ABB9EC8}" type="presParOf" srcId="{DE03BA79-1338-405E-96B3-5859A42CDB85}" destId="{73E32510-025A-4D0E-9DC4-72B377BC42C1}" srcOrd="0" destOrd="0" presId="urn:microsoft.com/office/officeart/2005/8/layout/hierarchy2"/>
    <dgm:cxn modelId="{19FE68AA-C7ED-4912-BCE1-3545D8B0AA9E}" type="presParOf" srcId="{73E32510-025A-4D0E-9DC4-72B377BC42C1}" destId="{00702682-5ED3-46DA-8957-410B8AD5F5F4}" srcOrd="0" destOrd="0" presId="urn:microsoft.com/office/officeart/2005/8/layout/hierarchy2"/>
    <dgm:cxn modelId="{DC5F73DE-0515-44ED-82D4-8C8ADA975A60}" type="presParOf" srcId="{DE03BA79-1338-405E-96B3-5859A42CDB85}" destId="{EDEA314B-0495-4EF7-B918-C22A2B3D28A4}" srcOrd="1" destOrd="0" presId="urn:microsoft.com/office/officeart/2005/8/layout/hierarchy2"/>
    <dgm:cxn modelId="{AB932843-CE87-4538-A313-41E4C54AFC73}" type="presParOf" srcId="{EDEA314B-0495-4EF7-B918-C22A2B3D28A4}" destId="{2D6E43D0-C634-48FF-AEAC-39F7D500CCF2}" srcOrd="0" destOrd="0" presId="urn:microsoft.com/office/officeart/2005/8/layout/hierarchy2"/>
    <dgm:cxn modelId="{3CBD98B2-78F1-4D06-894B-121A4A8CA200}" type="presParOf" srcId="{EDEA314B-0495-4EF7-B918-C22A2B3D28A4}" destId="{8323E991-5926-4FEA-AB57-55D5A53CFD1F}" srcOrd="1" destOrd="0" presId="urn:microsoft.com/office/officeart/2005/8/layout/hierarchy2"/>
    <dgm:cxn modelId="{74E95620-FB34-4A92-818F-CE63CD4D040B}" type="presParOf" srcId="{DE03BA79-1338-405E-96B3-5859A42CDB85}" destId="{9DE07377-76E5-4589-B205-09248CA4D664}" srcOrd="2" destOrd="0" presId="urn:microsoft.com/office/officeart/2005/8/layout/hierarchy2"/>
    <dgm:cxn modelId="{77EAAAB5-8EBB-4530-800A-E75B3FD0FD72}" type="presParOf" srcId="{9DE07377-76E5-4589-B205-09248CA4D664}" destId="{F0A1A90C-2713-42DC-B1F0-CCEDA07ECF24}" srcOrd="0" destOrd="0" presId="urn:microsoft.com/office/officeart/2005/8/layout/hierarchy2"/>
    <dgm:cxn modelId="{06AAC90D-41B1-48D2-B145-B45B1E5AF0BE}" type="presParOf" srcId="{DE03BA79-1338-405E-96B3-5859A42CDB85}" destId="{444A48FC-6585-43D5-B9DD-C5AE307404FC}" srcOrd="3" destOrd="0" presId="urn:microsoft.com/office/officeart/2005/8/layout/hierarchy2"/>
    <dgm:cxn modelId="{0C04DE75-92E2-48F9-98E2-3FB7687DF71B}" type="presParOf" srcId="{444A48FC-6585-43D5-B9DD-C5AE307404FC}" destId="{2E10FA92-9474-4519-9933-7F2AF18E1EF1}" srcOrd="0" destOrd="0" presId="urn:microsoft.com/office/officeart/2005/8/layout/hierarchy2"/>
    <dgm:cxn modelId="{872036F2-0ED8-40E7-AD79-A598A0F781E4}" type="presParOf" srcId="{444A48FC-6585-43D5-B9DD-C5AE307404FC}" destId="{FDCCAD66-5E1B-4871-9FE8-A046FCFA68FE}" srcOrd="1" destOrd="0" presId="urn:microsoft.com/office/officeart/2005/8/layout/hierarchy2"/>
    <dgm:cxn modelId="{4E2201E2-8E04-4B89-BBF4-121E84B931C6}" type="presParOf" srcId="{DE03BA79-1338-405E-96B3-5859A42CDB85}" destId="{2D1F39F6-17B2-41F4-979F-C87B5D4F6A80}" srcOrd="4" destOrd="0" presId="urn:microsoft.com/office/officeart/2005/8/layout/hierarchy2"/>
    <dgm:cxn modelId="{9422B11D-0B51-48C0-B8C7-F4AFBF4951BC}" type="presParOf" srcId="{2D1F39F6-17B2-41F4-979F-C87B5D4F6A80}" destId="{D319142C-DB4A-4501-A5D5-9B289B8E481A}" srcOrd="0" destOrd="0" presId="urn:microsoft.com/office/officeart/2005/8/layout/hierarchy2"/>
    <dgm:cxn modelId="{D60639BD-0887-4488-865F-C936EC6917A1}" type="presParOf" srcId="{DE03BA79-1338-405E-96B3-5859A42CDB85}" destId="{CCF32664-7554-4164-A192-59401BBECBF2}" srcOrd="5" destOrd="0" presId="urn:microsoft.com/office/officeart/2005/8/layout/hierarchy2"/>
    <dgm:cxn modelId="{3F3B4A03-7696-44C2-B151-C4D6DC992C5D}" type="presParOf" srcId="{CCF32664-7554-4164-A192-59401BBECBF2}" destId="{28E019A1-EB55-429B-8F17-15A917EE449C}" srcOrd="0" destOrd="0" presId="urn:microsoft.com/office/officeart/2005/8/layout/hierarchy2"/>
    <dgm:cxn modelId="{A8C590B1-F0E3-4114-B401-95CD4126A2C5}" type="presParOf" srcId="{CCF32664-7554-4164-A192-59401BBECBF2}" destId="{432962D7-3AF2-4D28-9C57-72909A349F21}" srcOrd="1" destOrd="0" presId="urn:microsoft.com/office/officeart/2005/8/layout/hierarchy2"/>
    <dgm:cxn modelId="{A5C4FC38-C7F3-49FF-9976-7B40D3B0748D}" type="presParOf" srcId="{340D5044-1DDE-433A-9532-EA7F85481BE9}" destId="{859E9F0E-6656-48C6-9670-DC3317D5758E}" srcOrd="2" destOrd="0" presId="urn:microsoft.com/office/officeart/2005/8/layout/hierarchy2"/>
    <dgm:cxn modelId="{1C1654AC-D837-4126-A095-4FDD6AF5731F}" type="presParOf" srcId="{859E9F0E-6656-48C6-9670-DC3317D5758E}" destId="{7C1D9A07-352C-434A-A020-A9F9FF3EEA9B}" srcOrd="0" destOrd="0" presId="urn:microsoft.com/office/officeart/2005/8/layout/hierarchy2"/>
    <dgm:cxn modelId="{A790344D-546E-46E4-8A0D-850C8F5520C7}" type="presParOf" srcId="{340D5044-1DDE-433A-9532-EA7F85481BE9}" destId="{E4A20509-A00C-40FF-8EF1-3E23D867CB21}" srcOrd="3" destOrd="0" presId="urn:microsoft.com/office/officeart/2005/8/layout/hierarchy2"/>
    <dgm:cxn modelId="{D26EA306-D9E2-4EE2-B10D-B4B37FB584AE}" type="presParOf" srcId="{E4A20509-A00C-40FF-8EF1-3E23D867CB21}" destId="{447D8F63-28CE-4DCD-97BB-1E353F295626}" srcOrd="0" destOrd="0" presId="urn:microsoft.com/office/officeart/2005/8/layout/hierarchy2"/>
    <dgm:cxn modelId="{BE1F758A-52DE-4546-9EEC-3FA91DD80D7F}" type="presParOf" srcId="{E4A20509-A00C-40FF-8EF1-3E23D867CB21}" destId="{43CD9E09-C311-4CC5-94E8-88BC1055DFE8}" srcOrd="1" destOrd="0" presId="urn:microsoft.com/office/officeart/2005/8/layout/hierarchy2"/>
    <dgm:cxn modelId="{CB64313F-1DFB-40EC-B616-6EDB14622627}" type="presParOf" srcId="{43CD9E09-C311-4CC5-94E8-88BC1055DFE8}" destId="{1E202547-662E-4FA4-B5C4-41D33E9788F3}" srcOrd="0" destOrd="0" presId="urn:microsoft.com/office/officeart/2005/8/layout/hierarchy2"/>
    <dgm:cxn modelId="{753DBF68-5FB6-459F-AC70-28236822A462}" type="presParOf" srcId="{1E202547-662E-4FA4-B5C4-41D33E9788F3}" destId="{418B8AC3-5B1A-4E42-85E4-6A2F23ADCBCC}" srcOrd="0" destOrd="0" presId="urn:microsoft.com/office/officeart/2005/8/layout/hierarchy2"/>
    <dgm:cxn modelId="{A7821907-5349-4730-8871-8B8796D08439}" type="presParOf" srcId="{43CD9E09-C311-4CC5-94E8-88BC1055DFE8}" destId="{7A122015-E780-4DB7-87D3-DC9F67BBA5B6}" srcOrd="1" destOrd="0" presId="urn:microsoft.com/office/officeart/2005/8/layout/hierarchy2"/>
    <dgm:cxn modelId="{2996A6A4-D6A7-4013-8D67-49BA59579A66}" type="presParOf" srcId="{7A122015-E780-4DB7-87D3-DC9F67BBA5B6}" destId="{AA9502FB-AD93-4088-87B7-5E812D9C543A}" srcOrd="0" destOrd="0" presId="urn:microsoft.com/office/officeart/2005/8/layout/hierarchy2"/>
    <dgm:cxn modelId="{BB0621E9-4855-4D27-B456-1A813FAB652A}" type="presParOf" srcId="{7A122015-E780-4DB7-87D3-DC9F67BBA5B6}" destId="{97AEF39A-7AF9-47F7-8AB0-05645C89A6B1}" srcOrd="1" destOrd="0" presId="urn:microsoft.com/office/officeart/2005/8/layout/hierarchy2"/>
    <dgm:cxn modelId="{C5A2EB5C-34BD-4E44-8848-39715FAF0146}" type="presParOf" srcId="{97AEF39A-7AF9-47F7-8AB0-05645C89A6B1}" destId="{7BBE5E31-9B86-4C5C-9AAF-E45E5F201617}" srcOrd="0" destOrd="0" presId="urn:microsoft.com/office/officeart/2005/8/layout/hierarchy2"/>
    <dgm:cxn modelId="{BBA938A2-6F51-491D-9660-1B50EC89BADC}" type="presParOf" srcId="{7BBE5E31-9B86-4C5C-9AAF-E45E5F201617}" destId="{47681DB0-24E7-4AF4-B256-7F813281EA9F}" srcOrd="0" destOrd="0" presId="urn:microsoft.com/office/officeart/2005/8/layout/hierarchy2"/>
    <dgm:cxn modelId="{4613A33B-2B59-4020-9CA8-DEE132A19023}" type="presParOf" srcId="{97AEF39A-7AF9-47F7-8AB0-05645C89A6B1}" destId="{341EB5D5-9FA7-40EB-A2B7-5913240D0B2D}" srcOrd="1" destOrd="0" presId="urn:microsoft.com/office/officeart/2005/8/layout/hierarchy2"/>
    <dgm:cxn modelId="{1EBDBBB9-8802-4557-BDFD-FF0BC3956819}" type="presParOf" srcId="{341EB5D5-9FA7-40EB-A2B7-5913240D0B2D}" destId="{03B0F26B-535D-48EC-99FB-FFB5E4E4D8DE}" srcOrd="0" destOrd="0" presId="urn:microsoft.com/office/officeart/2005/8/layout/hierarchy2"/>
    <dgm:cxn modelId="{CA7E7431-E8F4-4852-860C-0BB581AE1FFA}" type="presParOf" srcId="{341EB5D5-9FA7-40EB-A2B7-5913240D0B2D}" destId="{0A180A3F-5E23-4007-9DBC-F8E3DB22474E}" srcOrd="1" destOrd="0" presId="urn:microsoft.com/office/officeart/2005/8/layout/hierarchy2"/>
    <dgm:cxn modelId="{5652663D-C31A-423E-885D-03342912C144}" type="presParOf" srcId="{43CD9E09-C311-4CC5-94E8-88BC1055DFE8}" destId="{8F43AA1E-073E-426D-A192-17ED9AD2F8A8}" srcOrd="2" destOrd="0" presId="urn:microsoft.com/office/officeart/2005/8/layout/hierarchy2"/>
    <dgm:cxn modelId="{88F91A78-6245-4A3D-8327-610EA69DF030}" type="presParOf" srcId="{8F43AA1E-073E-426D-A192-17ED9AD2F8A8}" destId="{AA6BD6F3-CDE9-4EB8-BB13-A29AD32F705D}" srcOrd="0" destOrd="0" presId="urn:microsoft.com/office/officeart/2005/8/layout/hierarchy2"/>
    <dgm:cxn modelId="{FDCADE40-0DF2-4530-86A3-7A8B71BEF1FA}" type="presParOf" srcId="{43CD9E09-C311-4CC5-94E8-88BC1055DFE8}" destId="{D1F0DC85-CACA-4392-97F0-4CDD00E48E7B}" srcOrd="3" destOrd="0" presId="urn:microsoft.com/office/officeart/2005/8/layout/hierarchy2"/>
    <dgm:cxn modelId="{22D175AC-5580-4DA4-8142-02DCEAB72B66}" type="presParOf" srcId="{D1F0DC85-CACA-4392-97F0-4CDD00E48E7B}" destId="{B1B6C070-B116-4E3D-8152-108E8DE2E0FA}" srcOrd="0" destOrd="0" presId="urn:microsoft.com/office/officeart/2005/8/layout/hierarchy2"/>
    <dgm:cxn modelId="{995C2689-67D7-40CC-93FD-C93CCB29E4B5}" type="presParOf" srcId="{D1F0DC85-CACA-4392-97F0-4CDD00E48E7B}" destId="{6E615B7C-BE70-483A-A1A8-EFCA4A6D78D9}" srcOrd="1" destOrd="0" presId="urn:microsoft.com/office/officeart/2005/8/layout/hierarchy2"/>
    <dgm:cxn modelId="{300D96B2-6B9C-47BA-BF5B-A3298E1965BD}" type="presParOf" srcId="{43CD9E09-C311-4CC5-94E8-88BC1055DFE8}" destId="{F1E239F8-74FB-4D09-A0C8-D18609E431C4}" srcOrd="4" destOrd="0" presId="urn:microsoft.com/office/officeart/2005/8/layout/hierarchy2"/>
    <dgm:cxn modelId="{C3FA1A42-0956-4601-848C-E8ED90A45EBE}" type="presParOf" srcId="{F1E239F8-74FB-4D09-A0C8-D18609E431C4}" destId="{93BD0923-B471-49F7-90B7-E64818936498}" srcOrd="0" destOrd="0" presId="urn:microsoft.com/office/officeart/2005/8/layout/hierarchy2"/>
    <dgm:cxn modelId="{5A4C8C42-EED9-4F6F-B3B1-4E7DFC434845}" type="presParOf" srcId="{43CD9E09-C311-4CC5-94E8-88BC1055DFE8}" destId="{3B6F462A-ADF4-4505-BF9D-B0B3ED92CF94}" srcOrd="5" destOrd="0" presId="urn:microsoft.com/office/officeart/2005/8/layout/hierarchy2"/>
    <dgm:cxn modelId="{9861E214-2233-4BE7-99A1-50ECD0788456}" type="presParOf" srcId="{3B6F462A-ADF4-4505-BF9D-B0B3ED92CF94}" destId="{8F1DBFB2-6A5B-41F4-A1FC-DEB83E5B81CA}" srcOrd="0" destOrd="0" presId="urn:microsoft.com/office/officeart/2005/8/layout/hierarchy2"/>
    <dgm:cxn modelId="{3ACA4B11-1AA8-4C26-9D54-2AA690CCCEC9}" type="presParOf" srcId="{3B6F462A-ADF4-4505-BF9D-B0B3ED92CF94}" destId="{A7A4892E-45D5-4CE1-887B-5142E6814B6B}" srcOrd="1" destOrd="0" presId="urn:microsoft.com/office/officeart/2005/8/layout/hierarchy2"/>
    <dgm:cxn modelId="{9CD71194-9B2D-4CBD-8B6E-A9C3327F285E}" type="presParOf" srcId="{A7A4892E-45D5-4CE1-887B-5142E6814B6B}" destId="{368563E7-ED82-4AED-A200-8DE72E1DF7EE}" srcOrd="0" destOrd="0" presId="urn:microsoft.com/office/officeart/2005/8/layout/hierarchy2"/>
    <dgm:cxn modelId="{62EE24AC-8F89-43A1-BC6B-24EC9CF58154}" type="presParOf" srcId="{368563E7-ED82-4AED-A200-8DE72E1DF7EE}" destId="{3BEF83B2-7E15-40E8-BA0E-5D1C57FA79F1}" srcOrd="0" destOrd="0" presId="urn:microsoft.com/office/officeart/2005/8/layout/hierarchy2"/>
    <dgm:cxn modelId="{437B0BA2-23E3-49FA-8256-AFBB7B1B243A}" type="presParOf" srcId="{A7A4892E-45D5-4CE1-887B-5142E6814B6B}" destId="{44C13C2C-9D9B-4AE4-BDB4-070B734C9BA0}" srcOrd="1" destOrd="0" presId="urn:microsoft.com/office/officeart/2005/8/layout/hierarchy2"/>
    <dgm:cxn modelId="{C81D2AA3-FE73-4DAD-9B66-632D08E902FF}" type="presParOf" srcId="{44C13C2C-9D9B-4AE4-BDB4-070B734C9BA0}" destId="{3C3ED14C-F2D8-4B9B-B69D-38C55F0BB17C}" srcOrd="0" destOrd="0" presId="urn:microsoft.com/office/officeart/2005/8/layout/hierarchy2"/>
    <dgm:cxn modelId="{060A47AB-89F0-418E-9EA3-F393560478E7}" type="presParOf" srcId="{44C13C2C-9D9B-4AE4-BDB4-070B734C9BA0}" destId="{F50B7D4C-122F-4398-BE1B-4096EC3981AF}" srcOrd="1" destOrd="0" presId="urn:microsoft.com/office/officeart/2005/8/layout/hierarchy2"/>
    <dgm:cxn modelId="{7D9019FF-80A7-4F8A-8DB3-C98FEEE2E44D}" type="presParOf" srcId="{A7A4892E-45D5-4CE1-887B-5142E6814B6B}" destId="{8B5A8C02-203B-4C04-84E0-B6BFFA51C11C}" srcOrd="2" destOrd="0" presId="urn:microsoft.com/office/officeart/2005/8/layout/hierarchy2"/>
    <dgm:cxn modelId="{817AED69-8391-4562-93C5-FF275B212F91}" type="presParOf" srcId="{8B5A8C02-203B-4C04-84E0-B6BFFA51C11C}" destId="{AEAC6FE4-AAB7-4910-BD3E-07BF852DD379}" srcOrd="0" destOrd="0" presId="urn:microsoft.com/office/officeart/2005/8/layout/hierarchy2"/>
    <dgm:cxn modelId="{C07A8BBF-1A89-4FC4-8FB1-3D80E0A26850}" type="presParOf" srcId="{A7A4892E-45D5-4CE1-887B-5142E6814B6B}" destId="{1375CB00-5FCC-4E1B-939A-9B5E220ED7F9}" srcOrd="3" destOrd="0" presId="urn:microsoft.com/office/officeart/2005/8/layout/hierarchy2"/>
    <dgm:cxn modelId="{E4418F0B-7110-457A-B6F5-EE8515835940}" type="presParOf" srcId="{1375CB00-5FCC-4E1B-939A-9B5E220ED7F9}" destId="{F281BECF-11F9-44EA-83F1-CA48AE172E24}" srcOrd="0" destOrd="0" presId="urn:microsoft.com/office/officeart/2005/8/layout/hierarchy2"/>
    <dgm:cxn modelId="{AB19AF70-AE28-4F80-BB8D-9F3CA17B89A8}" type="presParOf" srcId="{1375CB00-5FCC-4E1B-939A-9B5E220ED7F9}" destId="{7A93BE4E-F154-4990-99EE-6F3E27503EE1}" srcOrd="1" destOrd="0" presId="urn:microsoft.com/office/officeart/2005/8/layout/hierarchy2"/>
    <dgm:cxn modelId="{0ADB9D82-4787-4E29-BBFA-7708C2653BBB}" type="presParOf" srcId="{7A93BE4E-F154-4990-99EE-6F3E27503EE1}" destId="{27E5C011-DF8B-4C7D-ABDE-B41A9353B7C3}" srcOrd="0" destOrd="0" presId="urn:microsoft.com/office/officeart/2005/8/layout/hierarchy2"/>
    <dgm:cxn modelId="{F8799667-C026-42D8-80FE-ED6F0F0FFA05}" type="presParOf" srcId="{27E5C011-DF8B-4C7D-ABDE-B41A9353B7C3}" destId="{4BB8A56A-2A86-4CDF-AE32-431DCA844FF2}" srcOrd="0" destOrd="0" presId="urn:microsoft.com/office/officeart/2005/8/layout/hierarchy2"/>
    <dgm:cxn modelId="{22F80374-AB04-471F-871E-7912571EBC49}" type="presParOf" srcId="{7A93BE4E-F154-4990-99EE-6F3E27503EE1}" destId="{F3E42021-968B-4477-A328-265CD1005651}" srcOrd="1" destOrd="0" presId="urn:microsoft.com/office/officeart/2005/8/layout/hierarchy2"/>
    <dgm:cxn modelId="{932445B7-4968-48ED-926D-9A4DD229E91B}" type="presParOf" srcId="{F3E42021-968B-4477-A328-265CD1005651}" destId="{2C1A21CE-B78D-4DDF-A397-5DE679367069}" srcOrd="0" destOrd="0" presId="urn:microsoft.com/office/officeart/2005/8/layout/hierarchy2"/>
    <dgm:cxn modelId="{56C3BC76-09B5-44EE-8DD9-5209A1A75EDE}" type="presParOf" srcId="{F3E42021-968B-4477-A328-265CD1005651}" destId="{B4F1FDCC-BB97-4787-A684-3C75DACF7A30}" srcOrd="1" destOrd="0" presId="urn:microsoft.com/office/officeart/2005/8/layout/hierarchy2"/>
    <dgm:cxn modelId="{4F617172-2970-4CEE-9E2F-0F6995E5C922}" type="presParOf" srcId="{7A93BE4E-F154-4990-99EE-6F3E27503EE1}" destId="{C40F3031-7722-40B9-9E2C-5F16D714B665}" srcOrd="2" destOrd="0" presId="urn:microsoft.com/office/officeart/2005/8/layout/hierarchy2"/>
    <dgm:cxn modelId="{EC65C681-62C4-4916-8BA8-BB97D76091E9}" type="presParOf" srcId="{C40F3031-7722-40B9-9E2C-5F16D714B665}" destId="{8D17E6E5-BE90-4E8A-A08D-B0D751A447D4}" srcOrd="0" destOrd="0" presId="urn:microsoft.com/office/officeart/2005/8/layout/hierarchy2"/>
    <dgm:cxn modelId="{94A7C171-1DF9-46C5-B3BA-762BF3DF8D37}" type="presParOf" srcId="{7A93BE4E-F154-4990-99EE-6F3E27503EE1}" destId="{404B116B-571B-425A-ACC8-5C08F80A29CD}" srcOrd="3" destOrd="0" presId="urn:microsoft.com/office/officeart/2005/8/layout/hierarchy2"/>
    <dgm:cxn modelId="{B4F0B1EE-0C8C-43E8-9508-8653A1B37598}" type="presParOf" srcId="{404B116B-571B-425A-ACC8-5C08F80A29CD}" destId="{C2B4D78F-0D04-4D26-8366-A78D618DFBE6}" srcOrd="0" destOrd="0" presId="urn:microsoft.com/office/officeart/2005/8/layout/hierarchy2"/>
    <dgm:cxn modelId="{3E68743C-AEC7-41D4-911F-99A520CC9B5B}" type="presParOf" srcId="{404B116B-571B-425A-ACC8-5C08F80A29CD}" destId="{A1E2124C-0F13-465C-ABE1-5D25B6F6962F}" srcOrd="1" destOrd="0" presId="urn:microsoft.com/office/officeart/2005/8/layout/hierarchy2"/>
    <dgm:cxn modelId="{F3DE1FCE-680E-4984-89D1-B11AC91BBD48}" type="presParOf" srcId="{A7A4892E-45D5-4CE1-887B-5142E6814B6B}" destId="{27343E1D-D7C1-4E8F-BCAC-C11F30D7A0D7}" srcOrd="4" destOrd="0" presId="urn:microsoft.com/office/officeart/2005/8/layout/hierarchy2"/>
    <dgm:cxn modelId="{01D24637-68EB-428E-AFCF-D759EE0A1B5D}" type="presParOf" srcId="{27343E1D-D7C1-4E8F-BCAC-C11F30D7A0D7}" destId="{7883D22C-4391-4D25-BADA-2CD6C2295F96}" srcOrd="0" destOrd="0" presId="urn:microsoft.com/office/officeart/2005/8/layout/hierarchy2"/>
    <dgm:cxn modelId="{469F5DF7-0959-4A15-9B3F-DF57C9994F36}" type="presParOf" srcId="{A7A4892E-45D5-4CE1-887B-5142E6814B6B}" destId="{8BA21D32-7162-47A4-9EF3-A10312528116}" srcOrd="5" destOrd="0" presId="urn:microsoft.com/office/officeart/2005/8/layout/hierarchy2"/>
    <dgm:cxn modelId="{A178ABC0-72A1-48D6-82D9-A1E3DFA3AD8A}" type="presParOf" srcId="{8BA21D32-7162-47A4-9EF3-A10312528116}" destId="{7C493AB3-6114-495C-95B1-AEEE496E5848}" srcOrd="0" destOrd="0" presId="urn:microsoft.com/office/officeart/2005/8/layout/hierarchy2"/>
    <dgm:cxn modelId="{F85AD8E6-C30D-4AE6-90C4-2A1BB2F74B34}" type="presParOf" srcId="{8BA21D32-7162-47A4-9EF3-A10312528116}" destId="{71481C00-2F3E-4485-A7E2-4BD93639549F}" srcOrd="1" destOrd="0" presId="urn:microsoft.com/office/officeart/2005/8/layout/hierarchy2"/>
    <dgm:cxn modelId="{FD252DA4-3C61-4E1D-8FF1-09B5F38E9DED}" type="presParOf" srcId="{A7A4892E-45D5-4CE1-887B-5142E6814B6B}" destId="{F7B849FE-E96F-42A2-9912-5F8C13506BA2}" srcOrd="6" destOrd="0" presId="urn:microsoft.com/office/officeart/2005/8/layout/hierarchy2"/>
    <dgm:cxn modelId="{89D8419A-3958-4755-85FF-F5237AA17C49}" type="presParOf" srcId="{F7B849FE-E96F-42A2-9912-5F8C13506BA2}" destId="{3986D5B9-77A4-4170-9F98-19FAD47CA6E6}" srcOrd="0" destOrd="0" presId="urn:microsoft.com/office/officeart/2005/8/layout/hierarchy2"/>
    <dgm:cxn modelId="{77D5035F-75DC-4743-84F1-159E0E6F5745}" type="presParOf" srcId="{A7A4892E-45D5-4CE1-887B-5142E6814B6B}" destId="{616F1BAA-FABD-472A-969A-0D2CF4957E73}" srcOrd="7" destOrd="0" presId="urn:microsoft.com/office/officeart/2005/8/layout/hierarchy2"/>
    <dgm:cxn modelId="{2411F29D-3603-4593-817A-B5ED3EA9945F}" type="presParOf" srcId="{616F1BAA-FABD-472A-969A-0D2CF4957E73}" destId="{9575F7FC-4EF9-4DA6-A3D9-3FDF9707BF52}" srcOrd="0" destOrd="0" presId="urn:microsoft.com/office/officeart/2005/8/layout/hierarchy2"/>
    <dgm:cxn modelId="{5B375B79-5320-480A-8839-AD5EE348638F}" type="presParOf" srcId="{616F1BAA-FABD-472A-969A-0D2CF4957E73}" destId="{B303AF09-5523-45B0-9F87-326A9622656A}" srcOrd="1" destOrd="0" presId="urn:microsoft.com/office/officeart/2005/8/layout/hierarchy2"/>
    <dgm:cxn modelId="{3026A854-D914-47BE-83A2-5424294D226A}" type="presParOf" srcId="{43CD9E09-C311-4CC5-94E8-88BC1055DFE8}" destId="{5AC04F0E-9382-4E4C-AE67-149B2C42DADF}" srcOrd="6" destOrd="0" presId="urn:microsoft.com/office/officeart/2005/8/layout/hierarchy2"/>
    <dgm:cxn modelId="{818945EF-3677-41CA-AEF4-2E46688D1D52}" type="presParOf" srcId="{5AC04F0E-9382-4E4C-AE67-149B2C42DADF}" destId="{99892BDF-7218-4BE7-8E4F-789C343B9C31}" srcOrd="0" destOrd="0" presId="urn:microsoft.com/office/officeart/2005/8/layout/hierarchy2"/>
    <dgm:cxn modelId="{F8A40C95-B107-4574-83F4-EFB43FB69EE6}" type="presParOf" srcId="{43CD9E09-C311-4CC5-94E8-88BC1055DFE8}" destId="{C3DDADF5-03B8-4B70-A080-600D22B2DB53}" srcOrd="7" destOrd="0" presId="urn:microsoft.com/office/officeart/2005/8/layout/hierarchy2"/>
    <dgm:cxn modelId="{B200EE4E-FA1E-4A45-BFB8-7ACDB2A4EF3A}" type="presParOf" srcId="{C3DDADF5-03B8-4B70-A080-600D22B2DB53}" destId="{7FA63DE4-5BED-4202-84F3-525814271E2A}" srcOrd="0" destOrd="0" presId="urn:microsoft.com/office/officeart/2005/8/layout/hierarchy2"/>
    <dgm:cxn modelId="{F00CF3E7-C740-4AEF-82DD-9CC6C22829CD}" type="presParOf" srcId="{C3DDADF5-03B8-4B70-A080-600D22B2DB53}" destId="{105B35A5-9706-43DF-8D87-379277A3E76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700F1E9-4DB8-45E0-92CC-D173EE610B94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IE"/>
        </a:p>
      </dgm:t>
    </dgm:pt>
    <dgm:pt modelId="{D46051FA-C40F-4B52-836A-27C012056145}">
      <dgm:prSet/>
      <dgm:spPr/>
      <dgm:t>
        <a:bodyPr/>
        <a:lstStyle/>
        <a:p>
          <a:pPr rtl="0"/>
          <a:r>
            <a:rPr lang="en-US" smtClean="0"/>
            <a:t>Based on plasma electromagnetic simulations</a:t>
          </a:r>
          <a:endParaRPr lang="en-IE"/>
        </a:p>
      </dgm:t>
    </dgm:pt>
    <dgm:pt modelId="{15A6464E-EFD2-41C7-AF0F-FB1F74C120B0}" type="parTrans" cxnId="{BE056A45-0807-4551-B56B-0850CAEBA9C3}">
      <dgm:prSet/>
      <dgm:spPr/>
      <dgm:t>
        <a:bodyPr/>
        <a:lstStyle/>
        <a:p>
          <a:endParaRPr lang="en-IE"/>
        </a:p>
      </dgm:t>
    </dgm:pt>
    <dgm:pt modelId="{F922C2ED-9ED6-4970-8FEF-58A5BDD28FD2}" type="sibTrans" cxnId="{BE056A45-0807-4551-B56B-0850CAEBA9C3}">
      <dgm:prSet/>
      <dgm:spPr/>
      <dgm:t>
        <a:bodyPr/>
        <a:lstStyle/>
        <a:p>
          <a:endParaRPr lang="en-IE"/>
        </a:p>
      </dgm:t>
    </dgm:pt>
    <dgm:pt modelId="{5961B711-7FDD-437B-8AE9-9D182CD7DCD8}">
      <dgm:prSet/>
      <dgm:spPr/>
      <dgm:t>
        <a:bodyPr/>
        <a:lstStyle/>
        <a:p>
          <a:pPr rtl="0"/>
          <a:r>
            <a:rPr lang="en-US" smtClean="0"/>
            <a:t>Study different operational  scenarios</a:t>
          </a:r>
          <a:endParaRPr lang="en-IE"/>
        </a:p>
      </dgm:t>
    </dgm:pt>
    <dgm:pt modelId="{E28C6BB3-7F01-4F97-BB55-2C125F02C36B}" type="parTrans" cxnId="{CDFF3718-1492-458D-A71C-9F0A832D041C}">
      <dgm:prSet/>
      <dgm:spPr/>
      <dgm:t>
        <a:bodyPr/>
        <a:lstStyle/>
        <a:p>
          <a:endParaRPr lang="en-IE"/>
        </a:p>
      </dgm:t>
    </dgm:pt>
    <dgm:pt modelId="{FB38FDCD-D6C1-45B6-8C91-DBD1E416CA27}" type="sibTrans" cxnId="{CDFF3718-1492-458D-A71C-9F0A832D041C}">
      <dgm:prSet/>
      <dgm:spPr/>
      <dgm:t>
        <a:bodyPr/>
        <a:lstStyle/>
        <a:p>
          <a:endParaRPr lang="en-IE"/>
        </a:p>
      </dgm:t>
    </dgm:pt>
    <dgm:pt modelId="{54CC5FF9-C31A-40E8-8452-028F8FAC8577}">
      <dgm:prSet/>
      <dgm:spPr/>
      <dgm:t>
        <a:bodyPr/>
        <a:lstStyle/>
        <a:p>
          <a:pPr rtl="0"/>
          <a:r>
            <a:rPr lang="en-US" dirty="0" err="1" smtClean="0"/>
            <a:t>Optimise</a:t>
          </a:r>
          <a:r>
            <a:rPr lang="en-US" dirty="0" smtClean="0"/>
            <a:t> and select the best location to locate the sensors</a:t>
          </a:r>
          <a:endParaRPr lang="en-IE" dirty="0"/>
        </a:p>
      </dgm:t>
    </dgm:pt>
    <dgm:pt modelId="{9B192A3F-1FB3-4BE9-A431-022C9C305AB6}" type="parTrans" cxnId="{F825FAB5-D5A0-4EA5-BC1C-6FAFED25C2C6}">
      <dgm:prSet/>
      <dgm:spPr/>
      <dgm:t>
        <a:bodyPr/>
        <a:lstStyle/>
        <a:p>
          <a:endParaRPr lang="en-IE"/>
        </a:p>
      </dgm:t>
    </dgm:pt>
    <dgm:pt modelId="{7C2F3E9C-84A6-47E8-8C7E-74A81F07745E}" type="sibTrans" cxnId="{F825FAB5-D5A0-4EA5-BC1C-6FAFED25C2C6}">
      <dgm:prSet/>
      <dgm:spPr/>
      <dgm:t>
        <a:bodyPr/>
        <a:lstStyle/>
        <a:p>
          <a:endParaRPr lang="en-IE"/>
        </a:p>
      </dgm:t>
    </dgm:pt>
    <dgm:pt modelId="{41D55845-2D80-42CC-B7EE-4B0CD8B5D7A1}">
      <dgm:prSet/>
      <dgm:spPr/>
      <dgm:t>
        <a:bodyPr/>
        <a:lstStyle/>
        <a:p>
          <a:pPr rtl="0"/>
          <a:r>
            <a:rPr lang="en-US" dirty="0" smtClean="0"/>
            <a:t>Estimate the electronics requirements</a:t>
          </a:r>
          <a:endParaRPr lang="en-IE" dirty="0"/>
        </a:p>
      </dgm:t>
    </dgm:pt>
    <dgm:pt modelId="{865F18C4-176E-4755-9C18-FF0137C897EA}" type="parTrans" cxnId="{C21A2D23-0C99-467D-BFEA-02FAB947B403}">
      <dgm:prSet/>
      <dgm:spPr/>
      <dgm:t>
        <a:bodyPr/>
        <a:lstStyle/>
        <a:p>
          <a:endParaRPr lang="en-IE"/>
        </a:p>
      </dgm:t>
    </dgm:pt>
    <dgm:pt modelId="{943F4287-E50D-402D-BF99-C77403A61C0F}" type="sibTrans" cxnId="{C21A2D23-0C99-467D-BFEA-02FAB947B403}">
      <dgm:prSet/>
      <dgm:spPr/>
      <dgm:t>
        <a:bodyPr/>
        <a:lstStyle/>
        <a:p>
          <a:endParaRPr lang="en-IE"/>
        </a:p>
      </dgm:t>
    </dgm:pt>
    <dgm:pt modelId="{00AF9502-5F6C-470D-88B1-772BED6DE1F2}">
      <dgm:prSet/>
      <dgm:spPr/>
      <dgm:t>
        <a:bodyPr/>
        <a:lstStyle/>
        <a:p>
          <a:pPr rtl="0"/>
          <a:r>
            <a:rPr lang="en-US" dirty="0" smtClean="0"/>
            <a:t>Resolution</a:t>
          </a:r>
          <a:endParaRPr lang="en-IE" dirty="0"/>
        </a:p>
      </dgm:t>
    </dgm:pt>
    <dgm:pt modelId="{99135EA9-0E2D-4591-B5B2-6392FAB9E04B}" type="parTrans" cxnId="{4606A7B9-399A-475A-9A86-9F3F27A13E37}">
      <dgm:prSet/>
      <dgm:spPr/>
      <dgm:t>
        <a:bodyPr/>
        <a:lstStyle/>
        <a:p>
          <a:endParaRPr lang="en-IE"/>
        </a:p>
      </dgm:t>
    </dgm:pt>
    <dgm:pt modelId="{0C09922D-8AF4-4057-9C49-7BDD2A805BFD}" type="sibTrans" cxnId="{4606A7B9-399A-475A-9A86-9F3F27A13E37}">
      <dgm:prSet/>
      <dgm:spPr/>
      <dgm:t>
        <a:bodyPr/>
        <a:lstStyle/>
        <a:p>
          <a:endParaRPr lang="en-IE"/>
        </a:p>
      </dgm:t>
    </dgm:pt>
    <dgm:pt modelId="{AC078AB9-C6F7-4CA6-BDA4-B58BE97E9B29}">
      <dgm:prSet/>
      <dgm:spPr/>
      <dgm:t>
        <a:bodyPr/>
        <a:lstStyle/>
        <a:p>
          <a:pPr rtl="0"/>
          <a:r>
            <a:rPr lang="en-US" dirty="0" smtClean="0"/>
            <a:t>Admissible errors</a:t>
          </a:r>
          <a:endParaRPr lang="en-IE" dirty="0"/>
        </a:p>
      </dgm:t>
    </dgm:pt>
    <dgm:pt modelId="{9E32825A-9AD7-4664-A0B5-D5168D19C058}" type="parTrans" cxnId="{0686476A-11B2-4085-841F-20676ECE18F6}">
      <dgm:prSet/>
      <dgm:spPr/>
      <dgm:t>
        <a:bodyPr/>
        <a:lstStyle/>
        <a:p>
          <a:endParaRPr lang="en-IE"/>
        </a:p>
      </dgm:t>
    </dgm:pt>
    <dgm:pt modelId="{7496CE5E-2F14-4BA1-8496-F7024B0E38D3}" type="sibTrans" cxnId="{0686476A-11B2-4085-841F-20676ECE18F6}">
      <dgm:prSet/>
      <dgm:spPr/>
      <dgm:t>
        <a:bodyPr/>
        <a:lstStyle/>
        <a:p>
          <a:endParaRPr lang="en-IE"/>
        </a:p>
      </dgm:t>
    </dgm:pt>
    <dgm:pt modelId="{21EB88E6-92F7-4E98-A569-C295315F06C8}">
      <dgm:prSet/>
      <dgm:spPr/>
      <dgm:t>
        <a:bodyPr/>
        <a:lstStyle/>
        <a:p>
          <a:pPr rtl="0"/>
          <a:r>
            <a:rPr lang="en-US" dirty="0" smtClean="0"/>
            <a:t>Maximum voltages (including extreme and fault conditions)</a:t>
          </a:r>
          <a:endParaRPr lang="en-IE" dirty="0"/>
        </a:p>
      </dgm:t>
    </dgm:pt>
    <dgm:pt modelId="{9F3295D4-682B-47EE-87BC-D045E76724E8}" type="parTrans" cxnId="{48525941-8299-404A-8881-4E2B4BE649C0}">
      <dgm:prSet/>
      <dgm:spPr/>
      <dgm:t>
        <a:bodyPr/>
        <a:lstStyle/>
        <a:p>
          <a:endParaRPr lang="en-IE"/>
        </a:p>
      </dgm:t>
    </dgm:pt>
    <dgm:pt modelId="{081967CE-1417-4E25-81F2-6B1F7469E465}" type="sibTrans" cxnId="{48525941-8299-404A-8881-4E2B4BE649C0}">
      <dgm:prSet/>
      <dgm:spPr/>
      <dgm:t>
        <a:bodyPr/>
        <a:lstStyle/>
        <a:p>
          <a:endParaRPr lang="en-IE"/>
        </a:p>
      </dgm:t>
    </dgm:pt>
    <dgm:pt modelId="{4D632054-4418-4461-9054-94D59F5AF677}">
      <dgm:prSet/>
      <dgm:spPr/>
      <dgm:t>
        <a:bodyPr/>
        <a:lstStyle/>
        <a:p>
          <a:pPr rtl="0"/>
          <a:r>
            <a:rPr lang="en-US" dirty="0" smtClean="0"/>
            <a:t>Design the software algorithms</a:t>
          </a:r>
          <a:endParaRPr lang="en-IE" dirty="0"/>
        </a:p>
      </dgm:t>
    </dgm:pt>
    <dgm:pt modelId="{2EAC5628-D425-441C-ADA5-059A12EDE709}" type="parTrans" cxnId="{64AE30CD-522F-4A24-8B53-9789B5D9FD8F}">
      <dgm:prSet/>
      <dgm:spPr/>
      <dgm:t>
        <a:bodyPr/>
        <a:lstStyle/>
        <a:p>
          <a:endParaRPr lang="en-IE"/>
        </a:p>
      </dgm:t>
    </dgm:pt>
    <dgm:pt modelId="{D30C5C94-0EF5-4DD7-A6A2-AF9DED4462AB}" type="sibTrans" cxnId="{64AE30CD-522F-4A24-8B53-9789B5D9FD8F}">
      <dgm:prSet/>
      <dgm:spPr/>
      <dgm:t>
        <a:bodyPr/>
        <a:lstStyle/>
        <a:p>
          <a:endParaRPr lang="en-IE"/>
        </a:p>
      </dgm:t>
    </dgm:pt>
    <dgm:pt modelId="{00328B14-F07B-44E0-93A0-F41A35E25820}">
      <dgm:prSet/>
      <dgm:spPr/>
      <dgm:t>
        <a:bodyPr/>
        <a:lstStyle/>
        <a:p>
          <a:pPr rtl="0"/>
          <a:r>
            <a:rPr lang="en-US" dirty="0" smtClean="0"/>
            <a:t>To estimate the quantities that have to be controlled</a:t>
          </a:r>
          <a:endParaRPr lang="en-IE" dirty="0"/>
        </a:p>
      </dgm:t>
    </dgm:pt>
    <dgm:pt modelId="{FAD28075-6BEA-48EE-A299-EAE886E8F31C}" type="parTrans" cxnId="{FF94B03E-122D-45E3-AE3A-8C5A0ECD0BCE}">
      <dgm:prSet/>
      <dgm:spPr/>
      <dgm:t>
        <a:bodyPr/>
        <a:lstStyle/>
        <a:p>
          <a:endParaRPr lang="en-IE"/>
        </a:p>
      </dgm:t>
    </dgm:pt>
    <dgm:pt modelId="{58EDB0E4-044D-4914-9304-9A91D7A67FF1}" type="sibTrans" cxnId="{FF94B03E-122D-45E3-AE3A-8C5A0ECD0BCE}">
      <dgm:prSet/>
      <dgm:spPr/>
      <dgm:t>
        <a:bodyPr/>
        <a:lstStyle/>
        <a:p>
          <a:endParaRPr lang="en-IE"/>
        </a:p>
      </dgm:t>
    </dgm:pt>
    <dgm:pt modelId="{76FD7476-553A-41FA-9C28-DA542C24BC0D}">
      <dgm:prSet/>
      <dgm:spPr/>
      <dgm:t>
        <a:bodyPr/>
        <a:lstStyle/>
        <a:p>
          <a:pPr rtl="0"/>
          <a:r>
            <a:rPr lang="en-US" dirty="0" smtClean="0"/>
            <a:t>Shape</a:t>
          </a:r>
          <a:endParaRPr lang="en-IE" dirty="0"/>
        </a:p>
      </dgm:t>
    </dgm:pt>
    <dgm:pt modelId="{B3FC3432-2D1B-48B0-A0CB-5E26F1C6464E}" type="parTrans" cxnId="{1D5E1396-D141-489F-9434-7B97771EA459}">
      <dgm:prSet/>
      <dgm:spPr/>
      <dgm:t>
        <a:bodyPr/>
        <a:lstStyle/>
        <a:p>
          <a:endParaRPr lang="en-IE"/>
        </a:p>
      </dgm:t>
    </dgm:pt>
    <dgm:pt modelId="{E06518BE-016C-4B2B-A089-46C39F850902}" type="sibTrans" cxnId="{1D5E1396-D141-489F-9434-7B97771EA459}">
      <dgm:prSet/>
      <dgm:spPr/>
      <dgm:t>
        <a:bodyPr/>
        <a:lstStyle/>
        <a:p>
          <a:endParaRPr lang="en-IE"/>
        </a:p>
      </dgm:t>
    </dgm:pt>
    <dgm:pt modelId="{104E6003-D03D-46DE-A49F-DD5F719C0DCD}">
      <dgm:prSet/>
      <dgm:spPr/>
      <dgm:t>
        <a:bodyPr/>
        <a:lstStyle/>
        <a:p>
          <a:pPr rtl="0"/>
          <a:r>
            <a:rPr lang="en-US" dirty="0" smtClean="0"/>
            <a:t>Position</a:t>
          </a:r>
          <a:endParaRPr lang="en-IE" dirty="0"/>
        </a:p>
      </dgm:t>
    </dgm:pt>
    <dgm:pt modelId="{B401E309-BC0C-40BE-9017-946F7DF5FDF8}" type="parTrans" cxnId="{1F00CDAA-9D8F-43C7-B338-175E50FE3D3C}">
      <dgm:prSet/>
      <dgm:spPr/>
      <dgm:t>
        <a:bodyPr/>
        <a:lstStyle/>
        <a:p>
          <a:endParaRPr lang="en-IE"/>
        </a:p>
      </dgm:t>
    </dgm:pt>
    <dgm:pt modelId="{7D9B4658-836D-4F3D-AA0E-DE1F36BF52F9}" type="sibTrans" cxnId="{1F00CDAA-9D8F-43C7-B338-175E50FE3D3C}">
      <dgm:prSet/>
      <dgm:spPr/>
      <dgm:t>
        <a:bodyPr/>
        <a:lstStyle/>
        <a:p>
          <a:endParaRPr lang="en-IE"/>
        </a:p>
      </dgm:t>
    </dgm:pt>
    <dgm:pt modelId="{66FB1B8D-422F-42C2-A9AD-A2DCE13010A4}">
      <dgm:prSet/>
      <dgm:spPr/>
      <dgm:t>
        <a:bodyPr/>
        <a:lstStyle/>
        <a:p>
          <a:pPr rtl="0"/>
          <a:r>
            <a:rPr lang="en-US" dirty="0" smtClean="0"/>
            <a:t>Instabilities</a:t>
          </a:r>
          <a:endParaRPr lang="en-IE" dirty="0"/>
        </a:p>
      </dgm:t>
    </dgm:pt>
    <dgm:pt modelId="{86A7A0FA-65C0-4DE9-B926-B2F44DB9061B}" type="parTrans" cxnId="{4D6D9711-40C1-43F4-B661-C5B9E4AB7C6A}">
      <dgm:prSet/>
      <dgm:spPr/>
      <dgm:t>
        <a:bodyPr/>
        <a:lstStyle/>
        <a:p>
          <a:endParaRPr lang="en-IE"/>
        </a:p>
      </dgm:t>
    </dgm:pt>
    <dgm:pt modelId="{FBDCB253-67BB-4FBD-9951-6E821618A3DC}" type="sibTrans" cxnId="{4D6D9711-40C1-43F4-B661-C5B9E4AB7C6A}">
      <dgm:prSet/>
      <dgm:spPr/>
      <dgm:t>
        <a:bodyPr/>
        <a:lstStyle/>
        <a:p>
          <a:endParaRPr lang="en-IE"/>
        </a:p>
      </dgm:t>
    </dgm:pt>
    <dgm:pt modelId="{AC7A191B-BEAF-46E8-8347-7DD54FBC5D06}">
      <dgm:prSet/>
      <dgm:spPr/>
      <dgm:t>
        <a:bodyPr/>
        <a:lstStyle/>
        <a:p>
          <a:pPr rtl="0"/>
          <a:r>
            <a:rPr lang="en-US" dirty="0" smtClean="0"/>
            <a:t>To study physics</a:t>
          </a:r>
          <a:endParaRPr lang="en-IE" dirty="0"/>
        </a:p>
      </dgm:t>
    </dgm:pt>
    <dgm:pt modelId="{20221E36-0E18-4AFE-B5B1-C08FFE8989DF}" type="parTrans" cxnId="{0C066B28-0C4F-44AF-B373-4CACC6CF79A4}">
      <dgm:prSet/>
      <dgm:spPr/>
      <dgm:t>
        <a:bodyPr/>
        <a:lstStyle/>
        <a:p>
          <a:endParaRPr lang="en-IE"/>
        </a:p>
      </dgm:t>
    </dgm:pt>
    <dgm:pt modelId="{4E840818-CC86-48D2-9D4E-33CD90844130}" type="sibTrans" cxnId="{0C066B28-0C4F-44AF-B373-4CACC6CF79A4}">
      <dgm:prSet/>
      <dgm:spPr/>
      <dgm:t>
        <a:bodyPr/>
        <a:lstStyle/>
        <a:p>
          <a:endParaRPr lang="en-IE"/>
        </a:p>
      </dgm:t>
    </dgm:pt>
    <dgm:pt modelId="{8D30C2E8-7D6F-4970-9CD1-E9A9F5BED6DD}">
      <dgm:prSet/>
      <dgm:spPr/>
      <dgm:t>
        <a:bodyPr/>
        <a:lstStyle/>
        <a:p>
          <a:pPr rtl="0"/>
          <a:r>
            <a:rPr lang="en-US" dirty="0" smtClean="0"/>
            <a:t>…</a:t>
          </a:r>
          <a:endParaRPr lang="en-IE" dirty="0"/>
        </a:p>
      </dgm:t>
    </dgm:pt>
    <dgm:pt modelId="{0401EA22-F85E-4BCB-B5AD-3D6DB93A91F5}" type="parTrans" cxnId="{2385F2B5-4150-4F34-BE26-D1B0B3FBA369}">
      <dgm:prSet/>
      <dgm:spPr/>
      <dgm:t>
        <a:bodyPr/>
        <a:lstStyle/>
        <a:p>
          <a:endParaRPr lang="en-IE"/>
        </a:p>
      </dgm:t>
    </dgm:pt>
    <dgm:pt modelId="{DE72ABAD-C348-46FA-9075-27EC081DF7D7}" type="sibTrans" cxnId="{2385F2B5-4150-4F34-BE26-D1B0B3FBA369}">
      <dgm:prSet/>
      <dgm:spPr/>
    </dgm:pt>
    <dgm:pt modelId="{A257B724-0D0D-4BDD-9AD0-4E8DF94363B2}" type="pres">
      <dgm:prSet presAssocID="{C700F1E9-4DB8-45E0-92CC-D173EE610B9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1EBF480E-E757-4A0E-B403-5AD81631F007}" type="pres">
      <dgm:prSet presAssocID="{D46051FA-C40F-4B52-836A-27C012056145}" presName="root1" presStyleCnt="0"/>
      <dgm:spPr/>
    </dgm:pt>
    <dgm:pt modelId="{2C8F5564-0683-4A52-830F-8D41DB841183}" type="pres">
      <dgm:prSet presAssocID="{D46051FA-C40F-4B52-836A-27C01205614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59DF5503-4DDE-419E-A07F-1807EB4A4C41}" type="pres">
      <dgm:prSet presAssocID="{D46051FA-C40F-4B52-836A-27C012056145}" presName="level2hierChild" presStyleCnt="0"/>
      <dgm:spPr/>
    </dgm:pt>
    <dgm:pt modelId="{A29D5133-DA08-4AAD-97DE-F8E334079E3A}" type="pres">
      <dgm:prSet presAssocID="{E28C6BB3-7F01-4F97-BB55-2C125F02C36B}" presName="conn2-1" presStyleLbl="parChTrans1D2" presStyleIdx="0" presStyleCnt="4"/>
      <dgm:spPr/>
      <dgm:t>
        <a:bodyPr/>
        <a:lstStyle/>
        <a:p>
          <a:endParaRPr lang="en-IE"/>
        </a:p>
      </dgm:t>
    </dgm:pt>
    <dgm:pt modelId="{E74CBC4B-AAAA-49FA-8B4D-FEE9580C8E3B}" type="pres">
      <dgm:prSet presAssocID="{E28C6BB3-7F01-4F97-BB55-2C125F02C36B}" presName="connTx" presStyleLbl="parChTrans1D2" presStyleIdx="0" presStyleCnt="4"/>
      <dgm:spPr/>
      <dgm:t>
        <a:bodyPr/>
        <a:lstStyle/>
        <a:p>
          <a:endParaRPr lang="en-IE"/>
        </a:p>
      </dgm:t>
    </dgm:pt>
    <dgm:pt modelId="{4371019F-264F-4B79-89AE-E2488C560909}" type="pres">
      <dgm:prSet presAssocID="{5961B711-7FDD-437B-8AE9-9D182CD7DCD8}" presName="root2" presStyleCnt="0"/>
      <dgm:spPr/>
    </dgm:pt>
    <dgm:pt modelId="{E233FBF5-083E-4124-A259-A6DEB6CAE2A1}" type="pres">
      <dgm:prSet presAssocID="{5961B711-7FDD-437B-8AE9-9D182CD7DCD8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73E61D52-824E-4C5B-9BF6-4DCDB7362716}" type="pres">
      <dgm:prSet presAssocID="{5961B711-7FDD-437B-8AE9-9D182CD7DCD8}" presName="level3hierChild" presStyleCnt="0"/>
      <dgm:spPr/>
    </dgm:pt>
    <dgm:pt modelId="{0A51452B-64A6-49AC-86DA-88AE714247F5}" type="pres">
      <dgm:prSet presAssocID="{9B192A3F-1FB3-4BE9-A431-022C9C305AB6}" presName="conn2-1" presStyleLbl="parChTrans1D2" presStyleIdx="1" presStyleCnt="4"/>
      <dgm:spPr/>
      <dgm:t>
        <a:bodyPr/>
        <a:lstStyle/>
        <a:p>
          <a:endParaRPr lang="en-IE"/>
        </a:p>
      </dgm:t>
    </dgm:pt>
    <dgm:pt modelId="{EE290485-90E6-4233-A1F1-4F2911F99109}" type="pres">
      <dgm:prSet presAssocID="{9B192A3F-1FB3-4BE9-A431-022C9C305AB6}" presName="connTx" presStyleLbl="parChTrans1D2" presStyleIdx="1" presStyleCnt="4"/>
      <dgm:spPr/>
      <dgm:t>
        <a:bodyPr/>
        <a:lstStyle/>
        <a:p>
          <a:endParaRPr lang="en-IE"/>
        </a:p>
      </dgm:t>
    </dgm:pt>
    <dgm:pt modelId="{45F338C4-2A00-43E8-B178-B01E502B534C}" type="pres">
      <dgm:prSet presAssocID="{54CC5FF9-C31A-40E8-8452-028F8FAC8577}" presName="root2" presStyleCnt="0"/>
      <dgm:spPr/>
    </dgm:pt>
    <dgm:pt modelId="{9247C1FC-2DA5-445E-994A-6D90BCE1A56D}" type="pres">
      <dgm:prSet presAssocID="{54CC5FF9-C31A-40E8-8452-028F8FAC8577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A49B29D1-E0C5-4AE8-81BB-BE79AE8CA4AA}" type="pres">
      <dgm:prSet presAssocID="{54CC5FF9-C31A-40E8-8452-028F8FAC8577}" presName="level3hierChild" presStyleCnt="0"/>
      <dgm:spPr/>
    </dgm:pt>
    <dgm:pt modelId="{F5CA111C-7B31-40CD-AA79-07ED63BFF250}" type="pres">
      <dgm:prSet presAssocID="{865F18C4-176E-4755-9C18-FF0137C897EA}" presName="conn2-1" presStyleLbl="parChTrans1D2" presStyleIdx="2" presStyleCnt="4"/>
      <dgm:spPr/>
      <dgm:t>
        <a:bodyPr/>
        <a:lstStyle/>
        <a:p>
          <a:endParaRPr lang="en-IE"/>
        </a:p>
      </dgm:t>
    </dgm:pt>
    <dgm:pt modelId="{76B10DAE-D8FC-48AF-90FE-A8DF3484177C}" type="pres">
      <dgm:prSet presAssocID="{865F18C4-176E-4755-9C18-FF0137C897EA}" presName="connTx" presStyleLbl="parChTrans1D2" presStyleIdx="2" presStyleCnt="4"/>
      <dgm:spPr/>
      <dgm:t>
        <a:bodyPr/>
        <a:lstStyle/>
        <a:p>
          <a:endParaRPr lang="en-IE"/>
        </a:p>
      </dgm:t>
    </dgm:pt>
    <dgm:pt modelId="{CC97CBD7-B1D7-460D-A1E6-028030A29DB1}" type="pres">
      <dgm:prSet presAssocID="{41D55845-2D80-42CC-B7EE-4B0CD8B5D7A1}" presName="root2" presStyleCnt="0"/>
      <dgm:spPr/>
    </dgm:pt>
    <dgm:pt modelId="{92C17290-F993-4F36-84C3-D254D741D0A9}" type="pres">
      <dgm:prSet presAssocID="{41D55845-2D80-42CC-B7EE-4B0CD8B5D7A1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B8F191A0-5AB2-4A43-A635-2ADCD57F22CE}" type="pres">
      <dgm:prSet presAssocID="{41D55845-2D80-42CC-B7EE-4B0CD8B5D7A1}" presName="level3hierChild" presStyleCnt="0"/>
      <dgm:spPr/>
    </dgm:pt>
    <dgm:pt modelId="{D8DC55F1-5B1C-4415-B79E-B31F7B154EE1}" type="pres">
      <dgm:prSet presAssocID="{99135EA9-0E2D-4591-B5B2-6392FAB9E04B}" presName="conn2-1" presStyleLbl="parChTrans1D3" presStyleIdx="0" presStyleCnt="5"/>
      <dgm:spPr/>
      <dgm:t>
        <a:bodyPr/>
        <a:lstStyle/>
        <a:p>
          <a:endParaRPr lang="en-IE"/>
        </a:p>
      </dgm:t>
    </dgm:pt>
    <dgm:pt modelId="{8FD5D304-D3B5-4354-B3EB-704AA8472634}" type="pres">
      <dgm:prSet presAssocID="{99135EA9-0E2D-4591-B5B2-6392FAB9E04B}" presName="connTx" presStyleLbl="parChTrans1D3" presStyleIdx="0" presStyleCnt="5"/>
      <dgm:spPr/>
      <dgm:t>
        <a:bodyPr/>
        <a:lstStyle/>
        <a:p>
          <a:endParaRPr lang="en-IE"/>
        </a:p>
      </dgm:t>
    </dgm:pt>
    <dgm:pt modelId="{85874997-C5BD-4E9C-9E74-3FC48F321835}" type="pres">
      <dgm:prSet presAssocID="{00AF9502-5F6C-470D-88B1-772BED6DE1F2}" presName="root2" presStyleCnt="0"/>
      <dgm:spPr/>
    </dgm:pt>
    <dgm:pt modelId="{846D7BC4-CF3C-4369-942C-15608E16670F}" type="pres">
      <dgm:prSet presAssocID="{00AF9502-5F6C-470D-88B1-772BED6DE1F2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54E30FC0-E70F-436A-8A73-49F55876F3E1}" type="pres">
      <dgm:prSet presAssocID="{00AF9502-5F6C-470D-88B1-772BED6DE1F2}" presName="level3hierChild" presStyleCnt="0"/>
      <dgm:spPr/>
    </dgm:pt>
    <dgm:pt modelId="{77BEACEE-7429-4497-9B50-168BC1C8078A}" type="pres">
      <dgm:prSet presAssocID="{9E32825A-9AD7-4664-A0B5-D5168D19C058}" presName="conn2-1" presStyleLbl="parChTrans1D3" presStyleIdx="1" presStyleCnt="5"/>
      <dgm:spPr/>
      <dgm:t>
        <a:bodyPr/>
        <a:lstStyle/>
        <a:p>
          <a:endParaRPr lang="en-IE"/>
        </a:p>
      </dgm:t>
    </dgm:pt>
    <dgm:pt modelId="{5DF16BB2-D355-48BD-ACA5-06A671DB4EBD}" type="pres">
      <dgm:prSet presAssocID="{9E32825A-9AD7-4664-A0B5-D5168D19C058}" presName="connTx" presStyleLbl="parChTrans1D3" presStyleIdx="1" presStyleCnt="5"/>
      <dgm:spPr/>
      <dgm:t>
        <a:bodyPr/>
        <a:lstStyle/>
        <a:p>
          <a:endParaRPr lang="en-IE"/>
        </a:p>
      </dgm:t>
    </dgm:pt>
    <dgm:pt modelId="{9367CDE7-887A-4BF0-A1DD-9903B77433D4}" type="pres">
      <dgm:prSet presAssocID="{AC078AB9-C6F7-4CA6-BDA4-B58BE97E9B29}" presName="root2" presStyleCnt="0"/>
      <dgm:spPr/>
    </dgm:pt>
    <dgm:pt modelId="{F207F01D-1B96-4EE1-91B9-3506D77B6F5E}" type="pres">
      <dgm:prSet presAssocID="{AC078AB9-C6F7-4CA6-BDA4-B58BE97E9B29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B01B3843-C867-448F-9DDD-496EFEA584CE}" type="pres">
      <dgm:prSet presAssocID="{AC078AB9-C6F7-4CA6-BDA4-B58BE97E9B29}" presName="level3hierChild" presStyleCnt="0"/>
      <dgm:spPr/>
    </dgm:pt>
    <dgm:pt modelId="{2327877C-1AAF-44C8-A602-7809B07444D2}" type="pres">
      <dgm:prSet presAssocID="{9F3295D4-682B-47EE-87BC-D045E76724E8}" presName="conn2-1" presStyleLbl="parChTrans1D3" presStyleIdx="2" presStyleCnt="5"/>
      <dgm:spPr/>
      <dgm:t>
        <a:bodyPr/>
        <a:lstStyle/>
        <a:p>
          <a:endParaRPr lang="en-IE"/>
        </a:p>
      </dgm:t>
    </dgm:pt>
    <dgm:pt modelId="{4404FB2E-E096-4592-BA38-D9D7E1692D2A}" type="pres">
      <dgm:prSet presAssocID="{9F3295D4-682B-47EE-87BC-D045E76724E8}" presName="connTx" presStyleLbl="parChTrans1D3" presStyleIdx="2" presStyleCnt="5"/>
      <dgm:spPr/>
      <dgm:t>
        <a:bodyPr/>
        <a:lstStyle/>
        <a:p>
          <a:endParaRPr lang="en-IE"/>
        </a:p>
      </dgm:t>
    </dgm:pt>
    <dgm:pt modelId="{96BD639C-DC1F-4F92-95F9-7147CCACE7E9}" type="pres">
      <dgm:prSet presAssocID="{21EB88E6-92F7-4E98-A569-C295315F06C8}" presName="root2" presStyleCnt="0"/>
      <dgm:spPr/>
    </dgm:pt>
    <dgm:pt modelId="{FA51C719-0435-4AF2-A51A-C24C2EFEA6C5}" type="pres">
      <dgm:prSet presAssocID="{21EB88E6-92F7-4E98-A569-C295315F06C8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A1EAECA3-3D53-4A88-8E11-FA51A975DE9A}" type="pres">
      <dgm:prSet presAssocID="{21EB88E6-92F7-4E98-A569-C295315F06C8}" presName="level3hierChild" presStyleCnt="0"/>
      <dgm:spPr/>
    </dgm:pt>
    <dgm:pt modelId="{5EBB997D-1D19-46F8-8F1A-FD250EC6C45C}" type="pres">
      <dgm:prSet presAssocID="{2EAC5628-D425-441C-ADA5-059A12EDE709}" presName="conn2-1" presStyleLbl="parChTrans1D2" presStyleIdx="3" presStyleCnt="4"/>
      <dgm:spPr/>
      <dgm:t>
        <a:bodyPr/>
        <a:lstStyle/>
        <a:p>
          <a:endParaRPr lang="en-IE"/>
        </a:p>
      </dgm:t>
    </dgm:pt>
    <dgm:pt modelId="{043487A3-A063-48C8-A218-9C281B8DCD8A}" type="pres">
      <dgm:prSet presAssocID="{2EAC5628-D425-441C-ADA5-059A12EDE709}" presName="connTx" presStyleLbl="parChTrans1D2" presStyleIdx="3" presStyleCnt="4"/>
      <dgm:spPr/>
      <dgm:t>
        <a:bodyPr/>
        <a:lstStyle/>
        <a:p>
          <a:endParaRPr lang="en-IE"/>
        </a:p>
      </dgm:t>
    </dgm:pt>
    <dgm:pt modelId="{E89CB876-CA14-4C6F-B716-9305990369E8}" type="pres">
      <dgm:prSet presAssocID="{4D632054-4418-4461-9054-94D59F5AF677}" presName="root2" presStyleCnt="0"/>
      <dgm:spPr/>
    </dgm:pt>
    <dgm:pt modelId="{31A5810B-254D-47F9-96F6-839D61DCCB54}" type="pres">
      <dgm:prSet presAssocID="{4D632054-4418-4461-9054-94D59F5AF677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DA1E0504-EC35-4855-B0CC-0E18E2EA6A1B}" type="pres">
      <dgm:prSet presAssocID="{4D632054-4418-4461-9054-94D59F5AF677}" presName="level3hierChild" presStyleCnt="0"/>
      <dgm:spPr/>
    </dgm:pt>
    <dgm:pt modelId="{CE4182D2-DA85-4594-AABA-06AC6C013695}" type="pres">
      <dgm:prSet presAssocID="{FAD28075-6BEA-48EE-A299-EAE886E8F31C}" presName="conn2-1" presStyleLbl="parChTrans1D3" presStyleIdx="3" presStyleCnt="5"/>
      <dgm:spPr/>
      <dgm:t>
        <a:bodyPr/>
        <a:lstStyle/>
        <a:p>
          <a:endParaRPr lang="en-IE"/>
        </a:p>
      </dgm:t>
    </dgm:pt>
    <dgm:pt modelId="{2D7F0F0B-A976-48B8-870B-A86ADA617055}" type="pres">
      <dgm:prSet presAssocID="{FAD28075-6BEA-48EE-A299-EAE886E8F31C}" presName="connTx" presStyleLbl="parChTrans1D3" presStyleIdx="3" presStyleCnt="5"/>
      <dgm:spPr/>
      <dgm:t>
        <a:bodyPr/>
        <a:lstStyle/>
        <a:p>
          <a:endParaRPr lang="en-IE"/>
        </a:p>
      </dgm:t>
    </dgm:pt>
    <dgm:pt modelId="{2250252A-3DAA-407E-AFA7-D9A4EDF6E416}" type="pres">
      <dgm:prSet presAssocID="{00328B14-F07B-44E0-93A0-F41A35E25820}" presName="root2" presStyleCnt="0"/>
      <dgm:spPr/>
    </dgm:pt>
    <dgm:pt modelId="{2EB49A8E-8C4B-4347-894E-A1D618D9E208}" type="pres">
      <dgm:prSet presAssocID="{00328B14-F07B-44E0-93A0-F41A35E25820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6E266826-1B2C-4CF6-A82E-BBD052396202}" type="pres">
      <dgm:prSet presAssocID="{00328B14-F07B-44E0-93A0-F41A35E25820}" presName="level3hierChild" presStyleCnt="0"/>
      <dgm:spPr/>
    </dgm:pt>
    <dgm:pt modelId="{44D85F23-6054-4BD8-9CF0-461A07140415}" type="pres">
      <dgm:prSet presAssocID="{B3FC3432-2D1B-48B0-A0CB-5E26F1C6464E}" presName="conn2-1" presStyleLbl="parChTrans1D4" presStyleIdx="0" presStyleCnt="4"/>
      <dgm:spPr/>
      <dgm:t>
        <a:bodyPr/>
        <a:lstStyle/>
        <a:p>
          <a:endParaRPr lang="en-IE"/>
        </a:p>
      </dgm:t>
    </dgm:pt>
    <dgm:pt modelId="{584DD7D0-1264-470B-A7F4-4830D91055AC}" type="pres">
      <dgm:prSet presAssocID="{B3FC3432-2D1B-48B0-A0CB-5E26F1C6464E}" presName="connTx" presStyleLbl="parChTrans1D4" presStyleIdx="0" presStyleCnt="4"/>
      <dgm:spPr/>
      <dgm:t>
        <a:bodyPr/>
        <a:lstStyle/>
        <a:p>
          <a:endParaRPr lang="en-IE"/>
        </a:p>
      </dgm:t>
    </dgm:pt>
    <dgm:pt modelId="{2CA10785-06C3-442A-8405-12B0F9B25D8B}" type="pres">
      <dgm:prSet presAssocID="{76FD7476-553A-41FA-9C28-DA542C24BC0D}" presName="root2" presStyleCnt="0"/>
      <dgm:spPr/>
    </dgm:pt>
    <dgm:pt modelId="{2A315329-E011-4120-9200-8CBAE9BC7D51}" type="pres">
      <dgm:prSet presAssocID="{76FD7476-553A-41FA-9C28-DA542C24BC0D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C69D4068-8BB8-4939-9237-4BCE0A9E8417}" type="pres">
      <dgm:prSet presAssocID="{76FD7476-553A-41FA-9C28-DA542C24BC0D}" presName="level3hierChild" presStyleCnt="0"/>
      <dgm:spPr/>
    </dgm:pt>
    <dgm:pt modelId="{DB2A4D57-042F-48B8-9BBD-8BC00C26B054}" type="pres">
      <dgm:prSet presAssocID="{B401E309-BC0C-40BE-9017-946F7DF5FDF8}" presName="conn2-1" presStyleLbl="parChTrans1D4" presStyleIdx="1" presStyleCnt="4"/>
      <dgm:spPr/>
      <dgm:t>
        <a:bodyPr/>
        <a:lstStyle/>
        <a:p>
          <a:endParaRPr lang="en-IE"/>
        </a:p>
      </dgm:t>
    </dgm:pt>
    <dgm:pt modelId="{E04F4C5F-1539-4D3B-A618-426505739418}" type="pres">
      <dgm:prSet presAssocID="{B401E309-BC0C-40BE-9017-946F7DF5FDF8}" presName="connTx" presStyleLbl="parChTrans1D4" presStyleIdx="1" presStyleCnt="4"/>
      <dgm:spPr/>
      <dgm:t>
        <a:bodyPr/>
        <a:lstStyle/>
        <a:p>
          <a:endParaRPr lang="en-IE"/>
        </a:p>
      </dgm:t>
    </dgm:pt>
    <dgm:pt modelId="{242AE925-79C3-4A51-8D89-CD312CDB27E7}" type="pres">
      <dgm:prSet presAssocID="{104E6003-D03D-46DE-A49F-DD5F719C0DCD}" presName="root2" presStyleCnt="0"/>
      <dgm:spPr/>
    </dgm:pt>
    <dgm:pt modelId="{31028234-2BBE-4EB1-8870-D55EB4DF39AA}" type="pres">
      <dgm:prSet presAssocID="{104E6003-D03D-46DE-A49F-DD5F719C0DCD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411312D9-9C7D-4003-B883-16E2B61CD49A}" type="pres">
      <dgm:prSet presAssocID="{104E6003-D03D-46DE-A49F-DD5F719C0DCD}" presName="level3hierChild" presStyleCnt="0"/>
      <dgm:spPr/>
    </dgm:pt>
    <dgm:pt modelId="{CECB331B-1CFC-463A-B85D-AEE6457B6D29}" type="pres">
      <dgm:prSet presAssocID="{86A7A0FA-65C0-4DE9-B926-B2F44DB9061B}" presName="conn2-1" presStyleLbl="parChTrans1D4" presStyleIdx="2" presStyleCnt="4"/>
      <dgm:spPr/>
      <dgm:t>
        <a:bodyPr/>
        <a:lstStyle/>
        <a:p>
          <a:endParaRPr lang="en-IE"/>
        </a:p>
      </dgm:t>
    </dgm:pt>
    <dgm:pt modelId="{07DF5E76-E041-4BAD-9C68-9480DAED86A5}" type="pres">
      <dgm:prSet presAssocID="{86A7A0FA-65C0-4DE9-B926-B2F44DB9061B}" presName="connTx" presStyleLbl="parChTrans1D4" presStyleIdx="2" presStyleCnt="4"/>
      <dgm:spPr/>
      <dgm:t>
        <a:bodyPr/>
        <a:lstStyle/>
        <a:p>
          <a:endParaRPr lang="en-IE"/>
        </a:p>
      </dgm:t>
    </dgm:pt>
    <dgm:pt modelId="{F1EC3384-4085-4930-A2C8-D3A24E10ABE2}" type="pres">
      <dgm:prSet presAssocID="{66FB1B8D-422F-42C2-A9AD-A2DCE13010A4}" presName="root2" presStyleCnt="0"/>
      <dgm:spPr/>
    </dgm:pt>
    <dgm:pt modelId="{FE42E161-BC2F-4667-BD62-4CB3FDF74CAE}" type="pres">
      <dgm:prSet presAssocID="{66FB1B8D-422F-42C2-A9AD-A2DCE13010A4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2481833C-0337-42D2-BAD3-599D2C07A926}" type="pres">
      <dgm:prSet presAssocID="{66FB1B8D-422F-42C2-A9AD-A2DCE13010A4}" presName="level3hierChild" presStyleCnt="0"/>
      <dgm:spPr/>
    </dgm:pt>
    <dgm:pt modelId="{3E7CB325-CE0D-4371-8239-5709C1FF63E5}" type="pres">
      <dgm:prSet presAssocID="{0401EA22-F85E-4BCB-B5AD-3D6DB93A91F5}" presName="conn2-1" presStyleLbl="parChTrans1D4" presStyleIdx="3" presStyleCnt="4"/>
      <dgm:spPr/>
      <dgm:t>
        <a:bodyPr/>
        <a:lstStyle/>
        <a:p>
          <a:endParaRPr lang="en-IE"/>
        </a:p>
      </dgm:t>
    </dgm:pt>
    <dgm:pt modelId="{997D0FD1-92BB-4DEE-A5BF-2D86C650C108}" type="pres">
      <dgm:prSet presAssocID="{0401EA22-F85E-4BCB-B5AD-3D6DB93A91F5}" presName="connTx" presStyleLbl="parChTrans1D4" presStyleIdx="3" presStyleCnt="4"/>
      <dgm:spPr/>
      <dgm:t>
        <a:bodyPr/>
        <a:lstStyle/>
        <a:p>
          <a:endParaRPr lang="en-IE"/>
        </a:p>
      </dgm:t>
    </dgm:pt>
    <dgm:pt modelId="{7A715C9C-7E63-40A0-8AA0-D0CA7A622978}" type="pres">
      <dgm:prSet presAssocID="{8D30C2E8-7D6F-4970-9CD1-E9A9F5BED6DD}" presName="root2" presStyleCnt="0"/>
      <dgm:spPr/>
    </dgm:pt>
    <dgm:pt modelId="{238F7494-C22A-4F4F-BA87-814573CDAE2B}" type="pres">
      <dgm:prSet presAssocID="{8D30C2E8-7D6F-4970-9CD1-E9A9F5BED6DD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55FF76FE-5A69-46E4-9F0D-4CA8B4A9B25E}" type="pres">
      <dgm:prSet presAssocID="{8D30C2E8-7D6F-4970-9CD1-E9A9F5BED6DD}" presName="level3hierChild" presStyleCnt="0"/>
      <dgm:spPr/>
    </dgm:pt>
    <dgm:pt modelId="{1F1D6DCB-DF9B-4662-96C1-0F391FE28007}" type="pres">
      <dgm:prSet presAssocID="{20221E36-0E18-4AFE-B5B1-C08FFE8989DF}" presName="conn2-1" presStyleLbl="parChTrans1D3" presStyleIdx="4" presStyleCnt="5"/>
      <dgm:spPr/>
      <dgm:t>
        <a:bodyPr/>
        <a:lstStyle/>
        <a:p>
          <a:endParaRPr lang="en-IE"/>
        </a:p>
      </dgm:t>
    </dgm:pt>
    <dgm:pt modelId="{A60BCAB7-60E2-4C2B-8C5B-4720CC7A7636}" type="pres">
      <dgm:prSet presAssocID="{20221E36-0E18-4AFE-B5B1-C08FFE8989DF}" presName="connTx" presStyleLbl="parChTrans1D3" presStyleIdx="4" presStyleCnt="5"/>
      <dgm:spPr/>
      <dgm:t>
        <a:bodyPr/>
        <a:lstStyle/>
        <a:p>
          <a:endParaRPr lang="en-IE"/>
        </a:p>
      </dgm:t>
    </dgm:pt>
    <dgm:pt modelId="{1DFF0945-0124-46DC-B89F-5413CF73BB64}" type="pres">
      <dgm:prSet presAssocID="{AC7A191B-BEAF-46E8-8347-7DD54FBC5D06}" presName="root2" presStyleCnt="0"/>
      <dgm:spPr/>
    </dgm:pt>
    <dgm:pt modelId="{3D8B2C12-F049-4B59-8EC1-3E14C26F6EE5}" type="pres">
      <dgm:prSet presAssocID="{AC7A191B-BEAF-46E8-8347-7DD54FBC5D06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3FF3BB0B-DD45-4C27-8FE0-2AFFFB51E7FB}" type="pres">
      <dgm:prSet presAssocID="{AC7A191B-BEAF-46E8-8347-7DD54FBC5D06}" presName="level3hierChild" presStyleCnt="0"/>
      <dgm:spPr/>
    </dgm:pt>
  </dgm:ptLst>
  <dgm:cxnLst>
    <dgm:cxn modelId="{AFC74A50-26A7-40BB-BC6E-D805C2339FE8}" type="presOf" srcId="{2EAC5628-D425-441C-ADA5-059A12EDE709}" destId="{5EBB997D-1D19-46F8-8F1A-FD250EC6C45C}" srcOrd="0" destOrd="0" presId="urn:microsoft.com/office/officeart/2005/8/layout/hierarchy2"/>
    <dgm:cxn modelId="{67031E85-4B0A-4DDB-947C-8D2262646544}" type="presOf" srcId="{104E6003-D03D-46DE-A49F-DD5F719C0DCD}" destId="{31028234-2BBE-4EB1-8870-D55EB4DF39AA}" srcOrd="0" destOrd="0" presId="urn:microsoft.com/office/officeart/2005/8/layout/hierarchy2"/>
    <dgm:cxn modelId="{2A8D3EF9-3C02-40C1-8241-43325D30099D}" type="presOf" srcId="{86A7A0FA-65C0-4DE9-B926-B2F44DB9061B}" destId="{CECB331B-1CFC-463A-B85D-AEE6457B6D29}" srcOrd="0" destOrd="0" presId="urn:microsoft.com/office/officeart/2005/8/layout/hierarchy2"/>
    <dgm:cxn modelId="{A634244D-0461-4327-AC81-86CC5D2B0858}" type="presOf" srcId="{54CC5FF9-C31A-40E8-8452-028F8FAC8577}" destId="{9247C1FC-2DA5-445E-994A-6D90BCE1A56D}" srcOrd="0" destOrd="0" presId="urn:microsoft.com/office/officeart/2005/8/layout/hierarchy2"/>
    <dgm:cxn modelId="{B771B06D-7EEF-4899-9FCA-4FA307CD9D3C}" type="presOf" srcId="{B401E309-BC0C-40BE-9017-946F7DF5FDF8}" destId="{E04F4C5F-1539-4D3B-A618-426505739418}" srcOrd="1" destOrd="0" presId="urn:microsoft.com/office/officeart/2005/8/layout/hierarchy2"/>
    <dgm:cxn modelId="{64AE30CD-522F-4A24-8B53-9789B5D9FD8F}" srcId="{D46051FA-C40F-4B52-836A-27C012056145}" destId="{4D632054-4418-4461-9054-94D59F5AF677}" srcOrd="3" destOrd="0" parTransId="{2EAC5628-D425-441C-ADA5-059A12EDE709}" sibTransId="{D30C5C94-0EF5-4DD7-A6A2-AF9DED4462AB}"/>
    <dgm:cxn modelId="{88A7CB5E-6FAD-4E29-9F8C-29D327C2FD38}" type="presOf" srcId="{5961B711-7FDD-437B-8AE9-9D182CD7DCD8}" destId="{E233FBF5-083E-4124-A259-A6DEB6CAE2A1}" srcOrd="0" destOrd="0" presId="urn:microsoft.com/office/officeart/2005/8/layout/hierarchy2"/>
    <dgm:cxn modelId="{E46E6BB6-341E-4E70-A514-950069C41944}" type="presOf" srcId="{0401EA22-F85E-4BCB-B5AD-3D6DB93A91F5}" destId="{997D0FD1-92BB-4DEE-A5BF-2D86C650C108}" srcOrd="1" destOrd="0" presId="urn:microsoft.com/office/officeart/2005/8/layout/hierarchy2"/>
    <dgm:cxn modelId="{E3DC7B99-563F-475E-9DF4-B3CF5576EF78}" type="presOf" srcId="{00328B14-F07B-44E0-93A0-F41A35E25820}" destId="{2EB49A8E-8C4B-4347-894E-A1D618D9E208}" srcOrd="0" destOrd="0" presId="urn:microsoft.com/office/officeart/2005/8/layout/hierarchy2"/>
    <dgm:cxn modelId="{E6133FBD-53C5-415B-83A7-94AA1EF0F7FA}" type="presOf" srcId="{9B192A3F-1FB3-4BE9-A431-022C9C305AB6}" destId="{0A51452B-64A6-49AC-86DA-88AE714247F5}" srcOrd="0" destOrd="0" presId="urn:microsoft.com/office/officeart/2005/8/layout/hierarchy2"/>
    <dgm:cxn modelId="{0686476A-11B2-4085-841F-20676ECE18F6}" srcId="{41D55845-2D80-42CC-B7EE-4B0CD8B5D7A1}" destId="{AC078AB9-C6F7-4CA6-BDA4-B58BE97E9B29}" srcOrd="1" destOrd="0" parTransId="{9E32825A-9AD7-4664-A0B5-D5168D19C058}" sibTransId="{7496CE5E-2F14-4BA1-8496-F7024B0E38D3}"/>
    <dgm:cxn modelId="{E0E0C6A0-7E37-427F-BDC4-3D87EF4507EB}" type="presOf" srcId="{AC078AB9-C6F7-4CA6-BDA4-B58BE97E9B29}" destId="{F207F01D-1B96-4EE1-91B9-3506D77B6F5E}" srcOrd="0" destOrd="0" presId="urn:microsoft.com/office/officeart/2005/8/layout/hierarchy2"/>
    <dgm:cxn modelId="{2AD8C0DB-A596-4817-A60C-73ACFDA3261A}" type="presOf" srcId="{9B192A3F-1FB3-4BE9-A431-022C9C305AB6}" destId="{EE290485-90E6-4233-A1F1-4F2911F99109}" srcOrd="1" destOrd="0" presId="urn:microsoft.com/office/officeart/2005/8/layout/hierarchy2"/>
    <dgm:cxn modelId="{DE1A2545-9881-43EC-AF84-237A7FD3C5D3}" type="presOf" srcId="{B401E309-BC0C-40BE-9017-946F7DF5FDF8}" destId="{DB2A4D57-042F-48B8-9BBD-8BC00C26B054}" srcOrd="0" destOrd="0" presId="urn:microsoft.com/office/officeart/2005/8/layout/hierarchy2"/>
    <dgm:cxn modelId="{461EB274-A293-41FD-923F-5F0F5D4A15ED}" type="presOf" srcId="{00AF9502-5F6C-470D-88B1-772BED6DE1F2}" destId="{846D7BC4-CF3C-4369-942C-15608E16670F}" srcOrd="0" destOrd="0" presId="urn:microsoft.com/office/officeart/2005/8/layout/hierarchy2"/>
    <dgm:cxn modelId="{E5D8475D-F9F0-4DCD-8EFE-5F42DB7496FE}" type="presOf" srcId="{2EAC5628-D425-441C-ADA5-059A12EDE709}" destId="{043487A3-A063-48C8-A218-9C281B8DCD8A}" srcOrd="1" destOrd="0" presId="urn:microsoft.com/office/officeart/2005/8/layout/hierarchy2"/>
    <dgm:cxn modelId="{88E7EA41-68B4-4C13-A3D0-B42FD717087B}" type="presOf" srcId="{FAD28075-6BEA-48EE-A299-EAE886E8F31C}" destId="{CE4182D2-DA85-4594-AABA-06AC6C013695}" srcOrd="0" destOrd="0" presId="urn:microsoft.com/office/officeart/2005/8/layout/hierarchy2"/>
    <dgm:cxn modelId="{E5CB04D6-E6A1-40F4-8C49-C84B3D5DB9EA}" type="presOf" srcId="{4D632054-4418-4461-9054-94D59F5AF677}" destId="{31A5810B-254D-47F9-96F6-839D61DCCB54}" srcOrd="0" destOrd="0" presId="urn:microsoft.com/office/officeart/2005/8/layout/hierarchy2"/>
    <dgm:cxn modelId="{FF94B03E-122D-45E3-AE3A-8C5A0ECD0BCE}" srcId="{4D632054-4418-4461-9054-94D59F5AF677}" destId="{00328B14-F07B-44E0-93A0-F41A35E25820}" srcOrd="0" destOrd="0" parTransId="{FAD28075-6BEA-48EE-A299-EAE886E8F31C}" sibTransId="{58EDB0E4-044D-4914-9304-9A91D7A67FF1}"/>
    <dgm:cxn modelId="{13777471-0D3D-47B0-BF46-AA3046E959D9}" type="presOf" srcId="{E28C6BB3-7F01-4F97-BB55-2C125F02C36B}" destId="{E74CBC4B-AAAA-49FA-8B4D-FEE9580C8E3B}" srcOrd="1" destOrd="0" presId="urn:microsoft.com/office/officeart/2005/8/layout/hierarchy2"/>
    <dgm:cxn modelId="{F825FAB5-D5A0-4EA5-BC1C-6FAFED25C2C6}" srcId="{D46051FA-C40F-4B52-836A-27C012056145}" destId="{54CC5FF9-C31A-40E8-8452-028F8FAC8577}" srcOrd="1" destOrd="0" parTransId="{9B192A3F-1FB3-4BE9-A431-022C9C305AB6}" sibTransId="{7C2F3E9C-84A6-47E8-8C7E-74A81F07745E}"/>
    <dgm:cxn modelId="{09BF5C3F-DAEB-4D4F-82B5-FB43868569D2}" type="presOf" srcId="{D46051FA-C40F-4B52-836A-27C012056145}" destId="{2C8F5564-0683-4A52-830F-8D41DB841183}" srcOrd="0" destOrd="0" presId="urn:microsoft.com/office/officeart/2005/8/layout/hierarchy2"/>
    <dgm:cxn modelId="{0C066B28-0C4F-44AF-B373-4CACC6CF79A4}" srcId="{4D632054-4418-4461-9054-94D59F5AF677}" destId="{AC7A191B-BEAF-46E8-8347-7DD54FBC5D06}" srcOrd="1" destOrd="0" parTransId="{20221E36-0E18-4AFE-B5B1-C08FFE8989DF}" sibTransId="{4E840818-CC86-48D2-9D4E-33CD90844130}"/>
    <dgm:cxn modelId="{BE056A45-0807-4551-B56B-0850CAEBA9C3}" srcId="{C700F1E9-4DB8-45E0-92CC-D173EE610B94}" destId="{D46051FA-C40F-4B52-836A-27C012056145}" srcOrd="0" destOrd="0" parTransId="{15A6464E-EFD2-41C7-AF0F-FB1F74C120B0}" sibTransId="{F922C2ED-9ED6-4970-8FEF-58A5BDD28FD2}"/>
    <dgm:cxn modelId="{2867033C-0F84-4923-9B3E-9CDCFD7A1F02}" type="presOf" srcId="{FAD28075-6BEA-48EE-A299-EAE886E8F31C}" destId="{2D7F0F0B-A976-48B8-870B-A86ADA617055}" srcOrd="1" destOrd="0" presId="urn:microsoft.com/office/officeart/2005/8/layout/hierarchy2"/>
    <dgm:cxn modelId="{C0AED5A1-FA9F-42D3-8EBC-43F605B86E05}" type="presOf" srcId="{9F3295D4-682B-47EE-87BC-D045E76724E8}" destId="{4404FB2E-E096-4592-BA38-D9D7E1692D2A}" srcOrd="1" destOrd="0" presId="urn:microsoft.com/office/officeart/2005/8/layout/hierarchy2"/>
    <dgm:cxn modelId="{0D49AB53-97FD-4B0F-9DBA-52A664FF8537}" type="presOf" srcId="{B3FC3432-2D1B-48B0-A0CB-5E26F1C6464E}" destId="{584DD7D0-1264-470B-A7F4-4830D91055AC}" srcOrd="1" destOrd="0" presId="urn:microsoft.com/office/officeart/2005/8/layout/hierarchy2"/>
    <dgm:cxn modelId="{48525941-8299-404A-8881-4E2B4BE649C0}" srcId="{41D55845-2D80-42CC-B7EE-4B0CD8B5D7A1}" destId="{21EB88E6-92F7-4E98-A569-C295315F06C8}" srcOrd="2" destOrd="0" parTransId="{9F3295D4-682B-47EE-87BC-D045E76724E8}" sibTransId="{081967CE-1417-4E25-81F2-6B1F7469E465}"/>
    <dgm:cxn modelId="{E8E62806-5075-4ECA-A67A-3BBEF42990F6}" type="presOf" srcId="{20221E36-0E18-4AFE-B5B1-C08FFE8989DF}" destId="{1F1D6DCB-DF9B-4662-96C1-0F391FE28007}" srcOrd="0" destOrd="0" presId="urn:microsoft.com/office/officeart/2005/8/layout/hierarchy2"/>
    <dgm:cxn modelId="{543F3A57-9B7D-457D-884D-094459551788}" type="presOf" srcId="{99135EA9-0E2D-4591-B5B2-6392FAB9E04B}" destId="{8FD5D304-D3B5-4354-B3EB-704AA8472634}" srcOrd="1" destOrd="0" presId="urn:microsoft.com/office/officeart/2005/8/layout/hierarchy2"/>
    <dgm:cxn modelId="{86202CB8-5244-4E17-A524-4F0643D9C90E}" type="presOf" srcId="{21EB88E6-92F7-4E98-A569-C295315F06C8}" destId="{FA51C719-0435-4AF2-A51A-C24C2EFEA6C5}" srcOrd="0" destOrd="0" presId="urn:microsoft.com/office/officeart/2005/8/layout/hierarchy2"/>
    <dgm:cxn modelId="{E03F52BD-868C-4C86-A307-5957E2AB1B48}" type="presOf" srcId="{865F18C4-176E-4755-9C18-FF0137C897EA}" destId="{F5CA111C-7B31-40CD-AA79-07ED63BFF250}" srcOrd="0" destOrd="0" presId="urn:microsoft.com/office/officeart/2005/8/layout/hierarchy2"/>
    <dgm:cxn modelId="{4D6D9711-40C1-43F4-B661-C5B9E4AB7C6A}" srcId="{00328B14-F07B-44E0-93A0-F41A35E25820}" destId="{66FB1B8D-422F-42C2-A9AD-A2DCE13010A4}" srcOrd="2" destOrd="0" parTransId="{86A7A0FA-65C0-4DE9-B926-B2F44DB9061B}" sibTransId="{FBDCB253-67BB-4FBD-9951-6E821618A3DC}"/>
    <dgm:cxn modelId="{C21A2D23-0C99-467D-BFEA-02FAB947B403}" srcId="{D46051FA-C40F-4B52-836A-27C012056145}" destId="{41D55845-2D80-42CC-B7EE-4B0CD8B5D7A1}" srcOrd="2" destOrd="0" parTransId="{865F18C4-176E-4755-9C18-FF0137C897EA}" sibTransId="{943F4287-E50D-402D-BF99-C77403A61C0F}"/>
    <dgm:cxn modelId="{73E6ACA6-1EDE-4595-897F-A2EE84A63DC5}" type="presOf" srcId="{C700F1E9-4DB8-45E0-92CC-D173EE610B94}" destId="{A257B724-0D0D-4BDD-9AD0-4E8DF94363B2}" srcOrd="0" destOrd="0" presId="urn:microsoft.com/office/officeart/2005/8/layout/hierarchy2"/>
    <dgm:cxn modelId="{A14C9939-D8AB-4F47-AFAE-1436B8A7AB57}" type="presOf" srcId="{8D30C2E8-7D6F-4970-9CD1-E9A9F5BED6DD}" destId="{238F7494-C22A-4F4F-BA87-814573CDAE2B}" srcOrd="0" destOrd="0" presId="urn:microsoft.com/office/officeart/2005/8/layout/hierarchy2"/>
    <dgm:cxn modelId="{F3A8C427-4A43-4569-A615-5A4D7648F565}" type="presOf" srcId="{99135EA9-0E2D-4591-B5B2-6392FAB9E04B}" destId="{D8DC55F1-5B1C-4415-B79E-B31F7B154EE1}" srcOrd="0" destOrd="0" presId="urn:microsoft.com/office/officeart/2005/8/layout/hierarchy2"/>
    <dgm:cxn modelId="{0207B46C-1BCF-47D2-B2CB-F2CB79BD99F8}" type="presOf" srcId="{B3FC3432-2D1B-48B0-A0CB-5E26F1C6464E}" destId="{44D85F23-6054-4BD8-9CF0-461A07140415}" srcOrd="0" destOrd="0" presId="urn:microsoft.com/office/officeart/2005/8/layout/hierarchy2"/>
    <dgm:cxn modelId="{1D5E1396-D141-489F-9434-7B97771EA459}" srcId="{00328B14-F07B-44E0-93A0-F41A35E25820}" destId="{76FD7476-553A-41FA-9C28-DA542C24BC0D}" srcOrd="0" destOrd="0" parTransId="{B3FC3432-2D1B-48B0-A0CB-5E26F1C6464E}" sibTransId="{E06518BE-016C-4B2B-A089-46C39F850902}"/>
    <dgm:cxn modelId="{4606A7B9-399A-475A-9A86-9F3F27A13E37}" srcId="{41D55845-2D80-42CC-B7EE-4B0CD8B5D7A1}" destId="{00AF9502-5F6C-470D-88B1-772BED6DE1F2}" srcOrd="0" destOrd="0" parTransId="{99135EA9-0E2D-4591-B5B2-6392FAB9E04B}" sibTransId="{0C09922D-8AF4-4057-9C49-7BDD2A805BFD}"/>
    <dgm:cxn modelId="{1F00CDAA-9D8F-43C7-B338-175E50FE3D3C}" srcId="{00328B14-F07B-44E0-93A0-F41A35E25820}" destId="{104E6003-D03D-46DE-A49F-DD5F719C0DCD}" srcOrd="1" destOrd="0" parTransId="{B401E309-BC0C-40BE-9017-946F7DF5FDF8}" sibTransId="{7D9B4658-836D-4F3D-AA0E-DE1F36BF52F9}"/>
    <dgm:cxn modelId="{4ABE9999-FE7C-49B6-8CF4-05C3F2CD9DA5}" type="presOf" srcId="{E28C6BB3-7F01-4F97-BB55-2C125F02C36B}" destId="{A29D5133-DA08-4AAD-97DE-F8E334079E3A}" srcOrd="0" destOrd="0" presId="urn:microsoft.com/office/officeart/2005/8/layout/hierarchy2"/>
    <dgm:cxn modelId="{9E44EE6C-5914-4643-B836-303B7B855ACB}" type="presOf" srcId="{AC7A191B-BEAF-46E8-8347-7DD54FBC5D06}" destId="{3D8B2C12-F049-4B59-8EC1-3E14C26F6EE5}" srcOrd="0" destOrd="0" presId="urn:microsoft.com/office/officeart/2005/8/layout/hierarchy2"/>
    <dgm:cxn modelId="{CDFF3718-1492-458D-A71C-9F0A832D041C}" srcId="{D46051FA-C40F-4B52-836A-27C012056145}" destId="{5961B711-7FDD-437B-8AE9-9D182CD7DCD8}" srcOrd="0" destOrd="0" parTransId="{E28C6BB3-7F01-4F97-BB55-2C125F02C36B}" sibTransId="{FB38FDCD-D6C1-45B6-8C91-DBD1E416CA27}"/>
    <dgm:cxn modelId="{9D9B9036-1D77-4CE8-B176-F39DF0334013}" type="presOf" srcId="{9E32825A-9AD7-4664-A0B5-D5168D19C058}" destId="{77BEACEE-7429-4497-9B50-168BC1C8078A}" srcOrd="0" destOrd="0" presId="urn:microsoft.com/office/officeart/2005/8/layout/hierarchy2"/>
    <dgm:cxn modelId="{684135EA-1F23-4094-B820-6047C40794DC}" type="presOf" srcId="{66FB1B8D-422F-42C2-A9AD-A2DCE13010A4}" destId="{FE42E161-BC2F-4667-BD62-4CB3FDF74CAE}" srcOrd="0" destOrd="0" presId="urn:microsoft.com/office/officeart/2005/8/layout/hierarchy2"/>
    <dgm:cxn modelId="{2385F2B5-4150-4F34-BE26-D1B0B3FBA369}" srcId="{00328B14-F07B-44E0-93A0-F41A35E25820}" destId="{8D30C2E8-7D6F-4970-9CD1-E9A9F5BED6DD}" srcOrd="3" destOrd="0" parTransId="{0401EA22-F85E-4BCB-B5AD-3D6DB93A91F5}" sibTransId="{DE72ABAD-C348-46FA-9075-27EC081DF7D7}"/>
    <dgm:cxn modelId="{C45B81D7-24B1-49B0-A595-B863C99A5B70}" type="presOf" srcId="{20221E36-0E18-4AFE-B5B1-C08FFE8989DF}" destId="{A60BCAB7-60E2-4C2B-8C5B-4720CC7A7636}" srcOrd="1" destOrd="0" presId="urn:microsoft.com/office/officeart/2005/8/layout/hierarchy2"/>
    <dgm:cxn modelId="{ECDE2891-1B35-4799-A3EB-6539B40A0412}" type="presOf" srcId="{86A7A0FA-65C0-4DE9-B926-B2F44DB9061B}" destId="{07DF5E76-E041-4BAD-9C68-9480DAED86A5}" srcOrd="1" destOrd="0" presId="urn:microsoft.com/office/officeart/2005/8/layout/hierarchy2"/>
    <dgm:cxn modelId="{CE074E14-EACF-4AD2-81C3-E1CF1C696DC6}" type="presOf" srcId="{76FD7476-553A-41FA-9C28-DA542C24BC0D}" destId="{2A315329-E011-4120-9200-8CBAE9BC7D51}" srcOrd="0" destOrd="0" presId="urn:microsoft.com/office/officeart/2005/8/layout/hierarchy2"/>
    <dgm:cxn modelId="{E4863D66-CB9F-443F-866B-836E56AC34DE}" type="presOf" srcId="{0401EA22-F85E-4BCB-B5AD-3D6DB93A91F5}" destId="{3E7CB325-CE0D-4371-8239-5709C1FF63E5}" srcOrd="0" destOrd="0" presId="urn:microsoft.com/office/officeart/2005/8/layout/hierarchy2"/>
    <dgm:cxn modelId="{71744BAA-3963-4F1B-8722-D385B5A4B402}" type="presOf" srcId="{9F3295D4-682B-47EE-87BC-D045E76724E8}" destId="{2327877C-1AAF-44C8-A602-7809B07444D2}" srcOrd="0" destOrd="0" presId="urn:microsoft.com/office/officeart/2005/8/layout/hierarchy2"/>
    <dgm:cxn modelId="{B96007EA-915D-4F3D-9CB8-D1984949BB0B}" type="presOf" srcId="{9E32825A-9AD7-4664-A0B5-D5168D19C058}" destId="{5DF16BB2-D355-48BD-ACA5-06A671DB4EBD}" srcOrd="1" destOrd="0" presId="urn:microsoft.com/office/officeart/2005/8/layout/hierarchy2"/>
    <dgm:cxn modelId="{B6DE5320-6D68-4A41-ADEC-421000C54367}" type="presOf" srcId="{41D55845-2D80-42CC-B7EE-4B0CD8B5D7A1}" destId="{92C17290-F993-4F36-84C3-D254D741D0A9}" srcOrd="0" destOrd="0" presId="urn:microsoft.com/office/officeart/2005/8/layout/hierarchy2"/>
    <dgm:cxn modelId="{5A05DED2-A320-473F-89E7-12BA5F5A9ACF}" type="presOf" srcId="{865F18C4-176E-4755-9C18-FF0137C897EA}" destId="{76B10DAE-D8FC-48AF-90FE-A8DF3484177C}" srcOrd="1" destOrd="0" presId="urn:microsoft.com/office/officeart/2005/8/layout/hierarchy2"/>
    <dgm:cxn modelId="{76041D1D-5921-4FA6-B94E-672B0D938FA3}" type="presParOf" srcId="{A257B724-0D0D-4BDD-9AD0-4E8DF94363B2}" destId="{1EBF480E-E757-4A0E-B403-5AD81631F007}" srcOrd="0" destOrd="0" presId="urn:microsoft.com/office/officeart/2005/8/layout/hierarchy2"/>
    <dgm:cxn modelId="{57EDAF65-E3FA-4506-B13C-2BBC2E2F6359}" type="presParOf" srcId="{1EBF480E-E757-4A0E-B403-5AD81631F007}" destId="{2C8F5564-0683-4A52-830F-8D41DB841183}" srcOrd="0" destOrd="0" presId="urn:microsoft.com/office/officeart/2005/8/layout/hierarchy2"/>
    <dgm:cxn modelId="{30EF3862-7B8B-498E-9A5C-A1A469067794}" type="presParOf" srcId="{1EBF480E-E757-4A0E-B403-5AD81631F007}" destId="{59DF5503-4DDE-419E-A07F-1807EB4A4C41}" srcOrd="1" destOrd="0" presId="urn:microsoft.com/office/officeart/2005/8/layout/hierarchy2"/>
    <dgm:cxn modelId="{5AF810CE-8446-4430-A04B-E2279A278806}" type="presParOf" srcId="{59DF5503-4DDE-419E-A07F-1807EB4A4C41}" destId="{A29D5133-DA08-4AAD-97DE-F8E334079E3A}" srcOrd="0" destOrd="0" presId="urn:microsoft.com/office/officeart/2005/8/layout/hierarchy2"/>
    <dgm:cxn modelId="{BDA5EFF2-E5A1-4F9A-93FE-E744BF518247}" type="presParOf" srcId="{A29D5133-DA08-4AAD-97DE-F8E334079E3A}" destId="{E74CBC4B-AAAA-49FA-8B4D-FEE9580C8E3B}" srcOrd="0" destOrd="0" presId="urn:microsoft.com/office/officeart/2005/8/layout/hierarchy2"/>
    <dgm:cxn modelId="{A6FA90ED-5F45-4C0A-B2B6-2C64ED889EF6}" type="presParOf" srcId="{59DF5503-4DDE-419E-A07F-1807EB4A4C41}" destId="{4371019F-264F-4B79-89AE-E2488C560909}" srcOrd="1" destOrd="0" presId="urn:microsoft.com/office/officeart/2005/8/layout/hierarchy2"/>
    <dgm:cxn modelId="{5603E32F-39CD-447B-89E1-68B5AFFCAE06}" type="presParOf" srcId="{4371019F-264F-4B79-89AE-E2488C560909}" destId="{E233FBF5-083E-4124-A259-A6DEB6CAE2A1}" srcOrd="0" destOrd="0" presId="urn:microsoft.com/office/officeart/2005/8/layout/hierarchy2"/>
    <dgm:cxn modelId="{6EF205C4-B2F7-450E-8C14-BE7D47051D8E}" type="presParOf" srcId="{4371019F-264F-4B79-89AE-E2488C560909}" destId="{73E61D52-824E-4C5B-9BF6-4DCDB7362716}" srcOrd="1" destOrd="0" presId="urn:microsoft.com/office/officeart/2005/8/layout/hierarchy2"/>
    <dgm:cxn modelId="{FAF325C2-4DD8-45E3-9C60-4AB2112B0172}" type="presParOf" srcId="{59DF5503-4DDE-419E-A07F-1807EB4A4C41}" destId="{0A51452B-64A6-49AC-86DA-88AE714247F5}" srcOrd="2" destOrd="0" presId="urn:microsoft.com/office/officeart/2005/8/layout/hierarchy2"/>
    <dgm:cxn modelId="{7ADCA5F9-5373-4B10-97BF-F19E15FBD39D}" type="presParOf" srcId="{0A51452B-64A6-49AC-86DA-88AE714247F5}" destId="{EE290485-90E6-4233-A1F1-4F2911F99109}" srcOrd="0" destOrd="0" presId="urn:microsoft.com/office/officeart/2005/8/layout/hierarchy2"/>
    <dgm:cxn modelId="{2DF74601-CB3A-40FA-99CB-AD41B64E7D02}" type="presParOf" srcId="{59DF5503-4DDE-419E-A07F-1807EB4A4C41}" destId="{45F338C4-2A00-43E8-B178-B01E502B534C}" srcOrd="3" destOrd="0" presId="urn:microsoft.com/office/officeart/2005/8/layout/hierarchy2"/>
    <dgm:cxn modelId="{99F2A62A-4FD8-4538-BBE8-C59D5ED09E76}" type="presParOf" srcId="{45F338C4-2A00-43E8-B178-B01E502B534C}" destId="{9247C1FC-2DA5-445E-994A-6D90BCE1A56D}" srcOrd="0" destOrd="0" presId="urn:microsoft.com/office/officeart/2005/8/layout/hierarchy2"/>
    <dgm:cxn modelId="{518DB3BC-002D-4EB4-998E-68C608DE17A7}" type="presParOf" srcId="{45F338C4-2A00-43E8-B178-B01E502B534C}" destId="{A49B29D1-E0C5-4AE8-81BB-BE79AE8CA4AA}" srcOrd="1" destOrd="0" presId="urn:microsoft.com/office/officeart/2005/8/layout/hierarchy2"/>
    <dgm:cxn modelId="{D6E2DB63-D60E-4A9E-BB82-9480D61ED447}" type="presParOf" srcId="{59DF5503-4DDE-419E-A07F-1807EB4A4C41}" destId="{F5CA111C-7B31-40CD-AA79-07ED63BFF250}" srcOrd="4" destOrd="0" presId="urn:microsoft.com/office/officeart/2005/8/layout/hierarchy2"/>
    <dgm:cxn modelId="{825A8EF2-BA53-41D1-A924-8F05C597849C}" type="presParOf" srcId="{F5CA111C-7B31-40CD-AA79-07ED63BFF250}" destId="{76B10DAE-D8FC-48AF-90FE-A8DF3484177C}" srcOrd="0" destOrd="0" presId="urn:microsoft.com/office/officeart/2005/8/layout/hierarchy2"/>
    <dgm:cxn modelId="{C8B42765-3C92-4416-BED3-68EF99683616}" type="presParOf" srcId="{59DF5503-4DDE-419E-A07F-1807EB4A4C41}" destId="{CC97CBD7-B1D7-460D-A1E6-028030A29DB1}" srcOrd="5" destOrd="0" presId="urn:microsoft.com/office/officeart/2005/8/layout/hierarchy2"/>
    <dgm:cxn modelId="{96F7A16C-42E0-4DF8-9CBB-02ACD4E8D415}" type="presParOf" srcId="{CC97CBD7-B1D7-460D-A1E6-028030A29DB1}" destId="{92C17290-F993-4F36-84C3-D254D741D0A9}" srcOrd="0" destOrd="0" presId="urn:microsoft.com/office/officeart/2005/8/layout/hierarchy2"/>
    <dgm:cxn modelId="{ABE81059-570A-4B3F-BE23-628E87CBF1EF}" type="presParOf" srcId="{CC97CBD7-B1D7-460D-A1E6-028030A29DB1}" destId="{B8F191A0-5AB2-4A43-A635-2ADCD57F22CE}" srcOrd="1" destOrd="0" presId="urn:microsoft.com/office/officeart/2005/8/layout/hierarchy2"/>
    <dgm:cxn modelId="{A56E1CF3-6968-4DAB-9800-64067C94C29A}" type="presParOf" srcId="{B8F191A0-5AB2-4A43-A635-2ADCD57F22CE}" destId="{D8DC55F1-5B1C-4415-B79E-B31F7B154EE1}" srcOrd="0" destOrd="0" presId="urn:microsoft.com/office/officeart/2005/8/layout/hierarchy2"/>
    <dgm:cxn modelId="{F40EACEF-8E7D-4DF1-9711-A060EE856979}" type="presParOf" srcId="{D8DC55F1-5B1C-4415-B79E-B31F7B154EE1}" destId="{8FD5D304-D3B5-4354-B3EB-704AA8472634}" srcOrd="0" destOrd="0" presId="urn:microsoft.com/office/officeart/2005/8/layout/hierarchy2"/>
    <dgm:cxn modelId="{600D5545-8A7A-4025-95CC-3B18DD10895D}" type="presParOf" srcId="{B8F191A0-5AB2-4A43-A635-2ADCD57F22CE}" destId="{85874997-C5BD-4E9C-9E74-3FC48F321835}" srcOrd="1" destOrd="0" presId="urn:microsoft.com/office/officeart/2005/8/layout/hierarchy2"/>
    <dgm:cxn modelId="{32D88E81-F0D1-47C2-8010-D9F19E165A74}" type="presParOf" srcId="{85874997-C5BD-4E9C-9E74-3FC48F321835}" destId="{846D7BC4-CF3C-4369-942C-15608E16670F}" srcOrd="0" destOrd="0" presId="urn:microsoft.com/office/officeart/2005/8/layout/hierarchy2"/>
    <dgm:cxn modelId="{6373523F-1E95-4B0F-AE8A-2423A8ADF58D}" type="presParOf" srcId="{85874997-C5BD-4E9C-9E74-3FC48F321835}" destId="{54E30FC0-E70F-436A-8A73-49F55876F3E1}" srcOrd="1" destOrd="0" presId="urn:microsoft.com/office/officeart/2005/8/layout/hierarchy2"/>
    <dgm:cxn modelId="{7891574E-C286-41EC-8D65-487A02F6BC88}" type="presParOf" srcId="{B8F191A0-5AB2-4A43-A635-2ADCD57F22CE}" destId="{77BEACEE-7429-4497-9B50-168BC1C8078A}" srcOrd="2" destOrd="0" presId="urn:microsoft.com/office/officeart/2005/8/layout/hierarchy2"/>
    <dgm:cxn modelId="{17283BB7-0141-40F6-B13A-B5EFDEF226B7}" type="presParOf" srcId="{77BEACEE-7429-4497-9B50-168BC1C8078A}" destId="{5DF16BB2-D355-48BD-ACA5-06A671DB4EBD}" srcOrd="0" destOrd="0" presId="urn:microsoft.com/office/officeart/2005/8/layout/hierarchy2"/>
    <dgm:cxn modelId="{479FD76C-CD1A-49A1-8104-695015DB5296}" type="presParOf" srcId="{B8F191A0-5AB2-4A43-A635-2ADCD57F22CE}" destId="{9367CDE7-887A-4BF0-A1DD-9903B77433D4}" srcOrd="3" destOrd="0" presId="urn:microsoft.com/office/officeart/2005/8/layout/hierarchy2"/>
    <dgm:cxn modelId="{E9CCA5FA-0C94-4EAF-B6B6-E97546CA69BF}" type="presParOf" srcId="{9367CDE7-887A-4BF0-A1DD-9903B77433D4}" destId="{F207F01D-1B96-4EE1-91B9-3506D77B6F5E}" srcOrd="0" destOrd="0" presId="urn:microsoft.com/office/officeart/2005/8/layout/hierarchy2"/>
    <dgm:cxn modelId="{F9EA7216-AF3A-4412-ADAD-6B3E7505C965}" type="presParOf" srcId="{9367CDE7-887A-4BF0-A1DD-9903B77433D4}" destId="{B01B3843-C867-448F-9DDD-496EFEA584CE}" srcOrd="1" destOrd="0" presId="urn:microsoft.com/office/officeart/2005/8/layout/hierarchy2"/>
    <dgm:cxn modelId="{B9683FE0-EEBF-41B9-B976-1A04466BD0FF}" type="presParOf" srcId="{B8F191A0-5AB2-4A43-A635-2ADCD57F22CE}" destId="{2327877C-1AAF-44C8-A602-7809B07444D2}" srcOrd="4" destOrd="0" presId="urn:microsoft.com/office/officeart/2005/8/layout/hierarchy2"/>
    <dgm:cxn modelId="{AAFA815E-6F7B-426F-A4FF-A0469744AF86}" type="presParOf" srcId="{2327877C-1AAF-44C8-A602-7809B07444D2}" destId="{4404FB2E-E096-4592-BA38-D9D7E1692D2A}" srcOrd="0" destOrd="0" presId="urn:microsoft.com/office/officeart/2005/8/layout/hierarchy2"/>
    <dgm:cxn modelId="{4C687A2F-B091-4825-A89B-8C5295D79528}" type="presParOf" srcId="{B8F191A0-5AB2-4A43-A635-2ADCD57F22CE}" destId="{96BD639C-DC1F-4F92-95F9-7147CCACE7E9}" srcOrd="5" destOrd="0" presId="urn:microsoft.com/office/officeart/2005/8/layout/hierarchy2"/>
    <dgm:cxn modelId="{17206ED9-3286-4FD4-BBD5-27239C5EFDB0}" type="presParOf" srcId="{96BD639C-DC1F-4F92-95F9-7147CCACE7E9}" destId="{FA51C719-0435-4AF2-A51A-C24C2EFEA6C5}" srcOrd="0" destOrd="0" presId="urn:microsoft.com/office/officeart/2005/8/layout/hierarchy2"/>
    <dgm:cxn modelId="{FA4EFA83-0F31-46B1-91EA-544368B85003}" type="presParOf" srcId="{96BD639C-DC1F-4F92-95F9-7147CCACE7E9}" destId="{A1EAECA3-3D53-4A88-8E11-FA51A975DE9A}" srcOrd="1" destOrd="0" presId="urn:microsoft.com/office/officeart/2005/8/layout/hierarchy2"/>
    <dgm:cxn modelId="{84BB9EDB-BBFE-4624-AC23-9681BB1DDA21}" type="presParOf" srcId="{59DF5503-4DDE-419E-A07F-1807EB4A4C41}" destId="{5EBB997D-1D19-46F8-8F1A-FD250EC6C45C}" srcOrd="6" destOrd="0" presId="urn:microsoft.com/office/officeart/2005/8/layout/hierarchy2"/>
    <dgm:cxn modelId="{555B1AE7-2FEB-4869-A25D-11D6008DFD97}" type="presParOf" srcId="{5EBB997D-1D19-46F8-8F1A-FD250EC6C45C}" destId="{043487A3-A063-48C8-A218-9C281B8DCD8A}" srcOrd="0" destOrd="0" presId="urn:microsoft.com/office/officeart/2005/8/layout/hierarchy2"/>
    <dgm:cxn modelId="{C9ACC87C-7437-4479-9490-8C137AE24EF9}" type="presParOf" srcId="{59DF5503-4DDE-419E-A07F-1807EB4A4C41}" destId="{E89CB876-CA14-4C6F-B716-9305990369E8}" srcOrd="7" destOrd="0" presId="urn:microsoft.com/office/officeart/2005/8/layout/hierarchy2"/>
    <dgm:cxn modelId="{8D36EC7F-65AC-46E0-9DBF-42E3BF3C697D}" type="presParOf" srcId="{E89CB876-CA14-4C6F-B716-9305990369E8}" destId="{31A5810B-254D-47F9-96F6-839D61DCCB54}" srcOrd="0" destOrd="0" presId="urn:microsoft.com/office/officeart/2005/8/layout/hierarchy2"/>
    <dgm:cxn modelId="{7AC6E561-8B16-450C-8B8F-8A64444C8FA1}" type="presParOf" srcId="{E89CB876-CA14-4C6F-B716-9305990369E8}" destId="{DA1E0504-EC35-4855-B0CC-0E18E2EA6A1B}" srcOrd="1" destOrd="0" presId="urn:microsoft.com/office/officeart/2005/8/layout/hierarchy2"/>
    <dgm:cxn modelId="{99BA9A37-A1DB-4123-AF0A-3F2E44BED29F}" type="presParOf" srcId="{DA1E0504-EC35-4855-B0CC-0E18E2EA6A1B}" destId="{CE4182D2-DA85-4594-AABA-06AC6C013695}" srcOrd="0" destOrd="0" presId="urn:microsoft.com/office/officeart/2005/8/layout/hierarchy2"/>
    <dgm:cxn modelId="{1975DC04-166E-43BD-8FFA-730E5CC07D5E}" type="presParOf" srcId="{CE4182D2-DA85-4594-AABA-06AC6C013695}" destId="{2D7F0F0B-A976-48B8-870B-A86ADA617055}" srcOrd="0" destOrd="0" presId="urn:microsoft.com/office/officeart/2005/8/layout/hierarchy2"/>
    <dgm:cxn modelId="{73216867-754A-4067-8025-026BD54FFFF2}" type="presParOf" srcId="{DA1E0504-EC35-4855-B0CC-0E18E2EA6A1B}" destId="{2250252A-3DAA-407E-AFA7-D9A4EDF6E416}" srcOrd="1" destOrd="0" presId="urn:microsoft.com/office/officeart/2005/8/layout/hierarchy2"/>
    <dgm:cxn modelId="{532CCA04-CBDC-47F7-91C4-CBF96B3B87FA}" type="presParOf" srcId="{2250252A-3DAA-407E-AFA7-D9A4EDF6E416}" destId="{2EB49A8E-8C4B-4347-894E-A1D618D9E208}" srcOrd="0" destOrd="0" presId="urn:microsoft.com/office/officeart/2005/8/layout/hierarchy2"/>
    <dgm:cxn modelId="{FA5DB197-6C82-44CD-841D-AC4C6FBCAF9A}" type="presParOf" srcId="{2250252A-3DAA-407E-AFA7-D9A4EDF6E416}" destId="{6E266826-1B2C-4CF6-A82E-BBD052396202}" srcOrd="1" destOrd="0" presId="urn:microsoft.com/office/officeart/2005/8/layout/hierarchy2"/>
    <dgm:cxn modelId="{748ACB30-5AEA-43E8-A880-75C98620A6C6}" type="presParOf" srcId="{6E266826-1B2C-4CF6-A82E-BBD052396202}" destId="{44D85F23-6054-4BD8-9CF0-461A07140415}" srcOrd="0" destOrd="0" presId="urn:microsoft.com/office/officeart/2005/8/layout/hierarchy2"/>
    <dgm:cxn modelId="{49F5A0B4-1899-4AB9-AF4A-7F0756B1F5D6}" type="presParOf" srcId="{44D85F23-6054-4BD8-9CF0-461A07140415}" destId="{584DD7D0-1264-470B-A7F4-4830D91055AC}" srcOrd="0" destOrd="0" presId="urn:microsoft.com/office/officeart/2005/8/layout/hierarchy2"/>
    <dgm:cxn modelId="{E0F4C259-0024-4A7F-9005-A24F589795FE}" type="presParOf" srcId="{6E266826-1B2C-4CF6-A82E-BBD052396202}" destId="{2CA10785-06C3-442A-8405-12B0F9B25D8B}" srcOrd="1" destOrd="0" presId="urn:microsoft.com/office/officeart/2005/8/layout/hierarchy2"/>
    <dgm:cxn modelId="{5CE406C3-69A1-4F58-87CD-D87FDC9A96F5}" type="presParOf" srcId="{2CA10785-06C3-442A-8405-12B0F9B25D8B}" destId="{2A315329-E011-4120-9200-8CBAE9BC7D51}" srcOrd="0" destOrd="0" presId="urn:microsoft.com/office/officeart/2005/8/layout/hierarchy2"/>
    <dgm:cxn modelId="{11186F14-0B96-4EF0-80CD-1487668B1ED9}" type="presParOf" srcId="{2CA10785-06C3-442A-8405-12B0F9B25D8B}" destId="{C69D4068-8BB8-4939-9237-4BCE0A9E8417}" srcOrd="1" destOrd="0" presId="urn:microsoft.com/office/officeart/2005/8/layout/hierarchy2"/>
    <dgm:cxn modelId="{87709896-22B1-408F-83BD-C454BEA37AC6}" type="presParOf" srcId="{6E266826-1B2C-4CF6-A82E-BBD052396202}" destId="{DB2A4D57-042F-48B8-9BBD-8BC00C26B054}" srcOrd="2" destOrd="0" presId="urn:microsoft.com/office/officeart/2005/8/layout/hierarchy2"/>
    <dgm:cxn modelId="{F9DE5397-52B9-48CC-A578-8DDB83816F07}" type="presParOf" srcId="{DB2A4D57-042F-48B8-9BBD-8BC00C26B054}" destId="{E04F4C5F-1539-4D3B-A618-426505739418}" srcOrd="0" destOrd="0" presId="urn:microsoft.com/office/officeart/2005/8/layout/hierarchy2"/>
    <dgm:cxn modelId="{4108B7C6-B59E-4771-8F1B-C31E167C58CC}" type="presParOf" srcId="{6E266826-1B2C-4CF6-A82E-BBD052396202}" destId="{242AE925-79C3-4A51-8D89-CD312CDB27E7}" srcOrd="3" destOrd="0" presId="urn:microsoft.com/office/officeart/2005/8/layout/hierarchy2"/>
    <dgm:cxn modelId="{EDEB95A3-EF14-4F70-BBAB-C093F60B512B}" type="presParOf" srcId="{242AE925-79C3-4A51-8D89-CD312CDB27E7}" destId="{31028234-2BBE-4EB1-8870-D55EB4DF39AA}" srcOrd="0" destOrd="0" presId="urn:microsoft.com/office/officeart/2005/8/layout/hierarchy2"/>
    <dgm:cxn modelId="{4B0E799A-FCD4-4993-8263-59EE7EFA49DA}" type="presParOf" srcId="{242AE925-79C3-4A51-8D89-CD312CDB27E7}" destId="{411312D9-9C7D-4003-B883-16E2B61CD49A}" srcOrd="1" destOrd="0" presId="urn:microsoft.com/office/officeart/2005/8/layout/hierarchy2"/>
    <dgm:cxn modelId="{F3BDC264-1BA4-4C83-8499-5243CA2F14EE}" type="presParOf" srcId="{6E266826-1B2C-4CF6-A82E-BBD052396202}" destId="{CECB331B-1CFC-463A-B85D-AEE6457B6D29}" srcOrd="4" destOrd="0" presId="urn:microsoft.com/office/officeart/2005/8/layout/hierarchy2"/>
    <dgm:cxn modelId="{C7D6868F-E4C8-46CD-96BD-D0F072F66F94}" type="presParOf" srcId="{CECB331B-1CFC-463A-B85D-AEE6457B6D29}" destId="{07DF5E76-E041-4BAD-9C68-9480DAED86A5}" srcOrd="0" destOrd="0" presId="urn:microsoft.com/office/officeart/2005/8/layout/hierarchy2"/>
    <dgm:cxn modelId="{79C43C7F-72FC-4513-A013-48D9FF8FEB20}" type="presParOf" srcId="{6E266826-1B2C-4CF6-A82E-BBD052396202}" destId="{F1EC3384-4085-4930-A2C8-D3A24E10ABE2}" srcOrd="5" destOrd="0" presId="urn:microsoft.com/office/officeart/2005/8/layout/hierarchy2"/>
    <dgm:cxn modelId="{01970B92-173D-4D95-A028-67C7C9DA5DF9}" type="presParOf" srcId="{F1EC3384-4085-4930-A2C8-D3A24E10ABE2}" destId="{FE42E161-BC2F-4667-BD62-4CB3FDF74CAE}" srcOrd="0" destOrd="0" presId="urn:microsoft.com/office/officeart/2005/8/layout/hierarchy2"/>
    <dgm:cxn modelId="{02CCA6BA-0A31-4936-910C-38F5E4CDC295}" type="presParOf" srcId="{F1EC3384-4085-4930-A2C8-D3A24E10ABE2}" destId="{2481833C-0337-42D2-BAD3-599D2C07A926}" srcOrd="1" destOrd="0" presId="urn:microsoft.com/office/officeart/2005/8/layout/hierarchy2"/>
    <dgm:cxn modelId="{BAC594A7-7386-4B34-A0FA-7571D2E65919}" type="presParOf" srcId="{6E266826-1B2C-4CF6-A82E-BBD052396202}" destId="{3E7CB325-CE0D-4371-8239-5709C1FF63E5}" srcOrd="6" destOrd="0" presId="urn:microsoft.com/office/officeart/2005/8/layout/hierarchy2"/>
    <dgm:cxn modelId="{25D4AC59-920A-4F96-BE82-652A84CB8B70}" type="presParOf" srcId="{3E7CB325-CE0D-4371-8239-5709C1FF63E5}" destId="{997D0FD1-92BB-4DEE-A5BF-2D86C650C108}" srcOrd="0" destOrd="0" presId="urn:microsoft.com/office/officeart/2005/8/layout/hierarchy2"/>
    <dgm:cxn modelId="{670F3D2E-DBD0-459B-AE1F-9D94C3FEEA64}" type="presParOf" srcId="{6E266826-1B2C-4CF6-A82E-BBD052396202}" destId="{7A715C9C-7E63-40A0-8AA0-D0CA7A622978}" srcOrd="7" destOrd="0" presId="urn:microsoft.com/office/officeart/2005/8/layout/hierarchy2"/>
    <dgm:cxn modelId="{22FB84E9-F081-4F14-A9C9-B9D709A2F86C}" type="presParOf" srcId="{7A715C9C-7E63-40A0-8AA0-D0CA7A622978}" destId="{238F7494-C22A-4F4F-BA87-814573CDAE2B}" srcOrd="0" destOrd="0" presId="urn:microsoft.com/office/officeart/2005/8/layout/hierarchy2"/>
    <dgm:cxn modelId="{6475C176-FB8B-4D57-9AED-F624A02F6B15}" type="presParOf" srcId="{7A715C9C-7E63-40A0-8AA0-D0CA7A622978}" destId="{55FF76FE-5A69-46E4-9F0D-4CA8B4A9B25E}" srcOrd="1" destOrd="0" presId="urn:microsoft.com/office/officeart/2005/8/layout/hierarchy2"/>
    <dgm:cxn modelId="{963095D7-F681-4585-B245-6700FEC7652D}" type="presParOf" srcId="{DA1E0504-EC35-4855-B0CC-0E18E2EA6A1B}" destId="{1F1D6DCB-DF9B-4662-96C1-0F391FE28007}" srcOrd="2" destOrd="0" presId="urn:microsoft.com/office/officeart/2005/8/layout/hierarchy2"/>
    <dgm:cxn modelId="{8AC64049-64BA-4725-A5DA-4FDC5B3A414B}" type="presParOf" srcId="{1F1D6DCB-DF9B-4662-96C1-0F391FE28007}" destId="{A60BCAB7-60E2-4C2B-8C5B-4720CC7A7636}" srcOrd="0" destOrd="0" presId="urn:microsoft.com/office/officeart/2005/8/layout/hierarchy2"/>
    <dgm:cxn modelId="{0618C2E9-E07F-4D90-AC56-7DBCF82B1C19}" type="presParOf" srcId="{DA1E0504-EC35-4855-B0CC-0E18E2EA6A1B}" destId="{1DFF0945-0124-46DC-B89F-5413CF73BB64}" srcOrd="3" destOrd="0" presId="urn:microsoft.com/office/officeart/2005/8/layout/hierarchy2"/>
    <dgm:cxn modelId="{012B6A5F-C99D-4592-AEAC-E6BCD256A51D}" type="presParOf" srcId="{1DFF0945-0124-46DC-B89F-5413CF73BB64}" destId="{3D8B2C12-F049-4B59-8EC1-3E14C26F6EE5}" srcOrd="0" destOrd="0" presId="urn:microsoft.com/office/officeart/2005/8/layout/hierarchy2"/>
    <dgm:cxn modelId="{E02807A4-2D30-4334-AC35-E5815BA46C85}" type="presParOf" srcId="{1DFF0945-0124-46DC-B89F-5413CF73BB64}" destId="{3FF3BB0B-DD45-4C27-8FE0-2AFFFB51E7F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1DAE8D-ECAC-40BD-9DCF-3884A7698686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E"/>
        </a:p>
      </dgm:t>
    </dgm:pt>
    <dgm:pt modelId="{108511F2-0F45-42A5-89BA-D8422C5FE58C}">
      <dgm:prSet/>
      <dgm:spPr/>
      <dgm:t>
        <a:bodyPr/>
        <a:lstStyle/>
        <a:p>
          <a:pPr rtl="0"/>
          <a:r>
            <a:rPr lang="en-GB" b="0" dirty="0" smtClean="0"/>
            <a:t>Diagnostic comprises</a:t>
          </a:r>
          <a:endParaRPr lang="en-IE" dirty="0"/>
        </a:p>
      </dgm:t>
    </dgm:pt>
    <dgm:pt modelId="{BED92536-1507-4762-A011-C3775AA01DC2}" type="parTrans" cxnId="{F7FA3B38-06C6-4980-8FCB-90E45D7AF92B}">
      <dgm:prSet/>
      <dgm:spPr/>
      <dgm:t>
        <a:bodyPr/>
        <a:lstStyle/>
        <a:p>
          <a:endParaRPr lang="en-IE"/>
        </a:p>
      </dgm:t>
    </dgm:pt>
    <dgm:pt modelId="{F0582169-ABDE-45B1-AE23-854A8F1835DF}" type="sibTrans" cxnId="{F7FA3B38-06C6-4980-8FCB-90E45D7AF92B}">
      <dgm:prSet/>
      <dgm:spPr/>
      <dgm:t>
        <a:bodyPr/>
        <a:lstStyle/>
        <a:p>
          <a:endParaRPr lang="en-IE"/>
        </a:p>
      </dgm:t>
    </dgm:pt>
    <dgm:pt modelId="{07BCEA40-75D4-4669-B1B4-9A782C92BD23}">
      <dgm:prSet/>
      <dgm:spPr/>
      <dgm:t>
        <a:bodyPr/>
        <a:lstStyle/>
        <a:p>
          <a:pPr rtl="0"/>
          <a:r>
            <a:rPr lang="en-GB" b="0" smtClean="0"/>
            <a:t>~1050 sensors inside the vessel (shown in figure)</a:t>
          </a:r>
          <a:endParaRPr lang="en-IE"/>
        </a:p>
      </dgm:t>
    </dgm:pt>
    <dgm:pt modelId="{B55E3742-F574-43C6-9899-4EAFE6E8E291}" type="parTrans" cxnId="{90368180-7FA0-4339-80E5-62E27D1E9F89}">
      <dgm:prSet/>
      <dgm:spPr/>
      <dgm:t>
        <a:bodyPr/>
        <a:lstStyle/>
        <a:p>
          <a:endParaRPr lang="en-IE"/>
        </a:p>
      </dgm:t>
    </dgm:pt>
    <dgm:pt modelId="{86B09D3A-46EB-44E9-AB3C-DB5363230B3F}" type="sibTrans" cxnId="{90368180-7FA0-4339-80E5-62E27D1E9F89}">
      <dgm:prSet/>
      <dgm:spPr/>
      <dgm:t>
        <a:bodyPr/>
        <a:lstStyle/>
        <a:p>
          <a:endParaRPr lang="en-IE"/>
        </a:p>
      </dgm:t>
    </dgm:pt>
    <dgm:pt modelId="{311F9DD6-7888-48B6-B48E-AE4781FFF144}">
      <dgm:prSet/>
      <dgm:spPr/>
      <dgm:t>
        <a:bodyPr/>
        <a:lstStyle/>
        <a:p>
          <a:pPr rtl="0"/>
          <a:r>
            <a:rPr lang="en-GB" b="0" smtClean="0"/>
            <a:t>~600 additional sensors outside vessel</a:t>
          </a:r>
          <a:endParaRPr lang="en-IE"/>
        </a:p>
      </dgm:t>
    </dgm:pt>
    <dgm:pt modelId="{3D868E8B-E899-4A1E-88C6-A24B035DEFB8}" type="parTrans" cxnId="{DB2E2898-EB5D-4D09-9427-BEB2FA20AB12}">
      <dgm:prSet/>
      <dgm:spPr/>
      <dgm:t>
        <a:bodyPr/>
        <a:lstStyle/>
        <a:p>
          <a:endParaRPr lang="en-IE"/>
        </a:p>
      </dgm:t>
    </dgm:pt>
    <dgm:pt modelId="{32CCF8A1-AD26-4E3E-B4C2-CCB317820A73}" type="sibTrans" cxnId="{DB2E2898-EB5D-4D09-9427-BEB2FA20AB12}">
      <dgm:prSet/>
      <dgm:spPr/>
      <dgm:t>
        <a:bodyPr/>
        <a:lstStyle/>
        <a:p>
          <a:endParaRPr lang="en-IE"/>
        </a:p>
      </dgm:t>
    </dgm:pt>
    <dgm:pt modelId="{C410D167-7075-4A00-99A8-AB95CAC6AD66}">
      <dgm:prSet/>
      <dgm:spPr/>
      <dgm:t>
        <a:bodyPr/>
        <a:lstStyle/>
        <a:p>
          <a:pPr rtl="0"/>
          <a:r>
            <a:rPr lang="en-GB" b="0" dirty="0" smtClean="0"/>
            <a:t>Pick-up coils</a:t>
          </a:r>
          <a:endParaRPr lang="en-IE" dirty="0"/>
        </a:p>
      </dgm:t>
    </dgm:pt>
    <dgm:pt modelId="{0146BD9A-02C2-4DA1-9BF5-1BAE7BE41E20}" type="parTrans" cxnId="{6F50D1C9-453C-48F9-811E-8D9E656824C4}">
      <dgm:prSet/>
      <dgm:spPr/>
      <dgm:t>
        <a:bodyPr/>
        <a:lstStyle/>
        <a:p>
          <a:endParaRPr lang="en-IE"/>
        </a:p>
      </dgm:t>
    </dgm:pt>
    <dgm:pt modelId="{273F5443-C5F9-4AEF-94D4-FD43B570D981}" type="sibTrans" cxnId="{6F50D1C9-453C-48F9-811E-8D9E656824C4}">
      <dgm:prSet/>
      <dgm:spPr/>
      <dgm:t>
        <a:bodyPr/>
        <a:lstStyle/>
        <a:p>
          <a:endParaRPr lang="en-IE"/>
        </a:p>
      </dgm:t>
    </dgm:pt>
    <dgm:pt modelId="{96F3947C-BD83-4366-8489-93A5AFF3769F}">
      <dgm:prSet/>
      <dgm:spPr/>
      <dgm:t>
        <a:bodyPr/>
        <a:lstStyle/>
        <a:p>
          <a:pPr rtl="0"/>
          <a:r>
            <a:rPr lang="en-GB" b="0" dirty="0" smtClean="0"/>
            <a:t>Flux loops</a:t>
          </a:r>
          <a:endParaRPr lang="en-IE" dirty="0"/>
        </a:p>
      </dgm:t>
    </dgm:pt>
    <dgm:pt modelId="{A41969B5-9358-41E7-A3A1-0620C1ED2434}" type="parTrans" cxnId="{286B8628-A19A-4C8E-B2B3-208C9C4F772E}">
      <dgm:prSet/>
      <dgm:spPr/>
      <dgm:t>
        <a:bodyPr/>
        <a:lstStyle/>
        <a:p>
          <a:endParaRPr lang="en-IE"/>
        </a:p>
      </dgm:t>
    </dgm:pt>
    <dgm:pt modelId="{AAEF4F83-7204-46B3-B5E7-D550F4DCC00D}" type="sibTrans" cxnId="{286B8628-A19A-4C8E-B2B3-208C9C4F772E}">
      <dgm:prSet/>
      <dgm:spPr/>
      <dgm:t>
        <a:bodyPr/>
        <a:lstStyle/>
        <a:p>
          <a:endParaRPr lang="en-IE"/>
        </a:p>
      </dgm:t>
    </dgm:pt>
    <dgm:pt modelId="{2B0D7A1F-E0AC-4FE3-AA7A-1A747118562E}">
      <dgm:prSet/>
      <dgm:spPr/>
      <dgm:t>
        <a:bodyPr/>
        <a:lstStyle/>
        <a:p>
          <a:pPr rtl="0"/>
          <a:r>
            <a:rPr lang="en-GB" b="0" smtClean="0"/>
            <a:t>Rogowski </a:t>
          </a:r>
          <a:r>
            <a:rPr lang="en-GB" b="0" dirty="0" smtClean="0"/>
            <a:t>coils </a:t>
          </a:r>
          <a:endParaRPr lang="en-IE" dirty="0"/>
        </a:p>
      </dgm:t>
    </dgm:pt>
    <dgm:pt modelId="{BEC8ED34-C919-4EFA-B107-1BD491127997}" type="parTrans" cxnId="{6CE1514D-DCD8-442D-80BD-7FB37DFEA4E3}">
      <dgm:prSet/>
      <dgm:spPr/>
      <dgm:t>
        <a:bodyPr/>
        <a:lstStyle/>
        <a:p>
          <a:endParaRPr lang="en-IE"/>
        </a:p>
      </dgm:t>
    </dgm:pt>
    <dgm:pt modelId="{153E5F23-FEDD-4820-BD5F-4D3E5DEF61A6}" type="sibTrans" cxnId="{6CE1514D-DCD8-442D-80BD-7FB37DFEA4E3}">
      <dgm:prSet/>
      <dgm:spPr/>
      <dgm:t>
        <a:bodyPr/>
        <a:lstStyle/>
        <a:p>
          <a:endParaRPr lang="en-IE"/>
        </a:p>
      </dgm:t>
    </dgm:pt>
    <dgm:pt modelId="{EB8DC898-105C-4374-BF5B-0AF660A5E7F8}" type="pres">
      <dgm:prSet presAssocID="{CD1DAE8D-ECAC-40BD-9DCF-3884A76986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9EC9B8B9-1FCB-4991-B177-352DBFA8D78C}" type="pres">
      <dgm:prSet presAssocID="{108511F2-0F45-42A5-89BA-D8422C5FE58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04DEFBB5-4E3B-46E0-BF8F-D84376FF91A9}" type="pres">
      <dgm:prSet presAssocID="{108511F2-0F45-42A5-89BA-D8422C5FE58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CE211AE6-9041-4BBD-8AF4-DCC7B127AB14}" type="pres">
      <dgm:prSet presAssocID="{07BCEA40-75D4-4669-B1B4-9A782C92BD2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89DE33A-BF64-42A4-857F-968529C103FD}" type="pres">
      <dgm:prSet presAssocID="{86B09D3A-46EB-44E9-AB3C-DB5363230B3F}" presName="spacer" presStyleCnt="0"/>
      <dgm:spPr/>
    </dgm:pt>
    <dgm:pt modelId="{775531FB-F2AA-4B38-9EB9-3FD1FD3F8CBD}" type="pres">
      <dgm:prSet presAssocID="{311F9DD6-7888-48B6-B48E-AE4781FFF14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2C2A4065-F18C-411E-AFC4-A848B14EC07F}" type="presOf" srcId="{96F3947C-BD83-4366-8489-93A5AFF3769F}" destId="{04DEFBB5-4E3B-46E0-BF8F-D84376FF91A9}" srcOrd="0" destOrd="1" presId="urn:microsoft.com/office/officeart/2005/8/layout/vList2"/>
    <dgm:cxn modelId="{90368180-7FA0-4339-80E5-62E27D1E9F89}" srcId="{CD1DAE8D-ECAC-40BD-9DCF-3884A7698686}" destId="{07BCEA40-75D4-4669-B1B4-9A782C92BD23}" srcOrd="1" destOrd="0" parTransId="{B55E3742-F574-43C6-9899-4EAFE6E8E291}" sibTransId="{86B09D3A-46EB-44E9-AB3C-DB5363230B3F}"/>
    <dgm:cxn modelId="{DB2E2898-EB5D-4D09-9427-BEB2FA20AB12}" srcId="{CD1DAE8D-ECAC-40BD-9DCF-3884A7698686}" destId="{311F9DD6-7888-48B6-B48E-AE4781FFF144}" srcOrd="2" destOrd="0" parTransId="{3D868E8B-E899-4A1E-88C6-A24B035DEFB8}" sibTransId="{32CCF8A1-AD26-4E3E-B4C2-CCB317820A73}"/>
    <dgm:cxn modelId="{286B8628-A19A-4C8E-B2B3-208C9C4F772E}" srcId="{108511F2-0F45-42A5-89BA-D8422C5FE58C}" destId="{96F3947C-BD83-4366-8489-93A5AFF3769F}" srcOrd="1" destOrd="0" parTransId="{A41969B5-9358-41E7-A3A1-0620C1ED2434}" sibTransId="{AAEF4F83-7204-46B3-B5E7-D550F4DCC00D}"/>
    <dgm:cxn modelId="{6CE1514D-DCD8-442D-80BD-7FB37DFEA4E3}" srcId="{108511F2-0F45-42A5-89BA-D8422C5FE58C}" destId="{2B0D7A1F-E0AC-4FE3-AA7A-1A747118562E}" srcOrd="2" destOrd="0" parTransId="{BEC8ED34-C919-4EFA-B107-1BD491127997}" sibTransId="{153E5F23-FEDD-4820-BD5F-4D3E5DEF61A6}"/>
    <dgm:cxn modelId="{8E02DA98-C9BE-4E78-A1CA-0881F86B81C3}" type="presOf" srcId="{07BCEA40-75D4-4669-B1B4-9A782C92BD23}" destId="{CE211AE6-9041-4BBD-8AF4-DCC7B127AB14}" srcOrd="0" destOrd="0" presId="urn:microsoft.com/office/officeart/2005/8/layout/vList2"/>
    <dgm:cxn modelId="{6F50D1C9-453C-48F9-811E-8D9E656824C4}" srcId="{108511F2-0F45-42A5-89BA-D8422C5FE58C}" destId="{C410D167-7075-4A00-99A8-AB95CAC6AD66}" srcOrd="0" destOrd="0" parTransId="{0146BD9A-02C2-4DA1-9BF5-1BAE7BE41E20}" sibTransId="{273F5443-C5F9-4AEF-94D4-FD43B570D981}"/>
    <dgm:cxn modelId="{F7FA3B38-06C6-4980-8FCB-90E45D7AF92B}" srcId="{CD1DAE8D-ECAC-40BD-9DCF-3884A7698686}" destId="{108511F2-0F45-42A5-89BA-D8422C5FE58C}" srcOrd="0" destOrd="0" parTransId="{BED92536-1507-4762-A011-C3775AA01DC2}" sibTransId="{F0582169-ABDE-45B1-AE23-854A8F1835DF}"/>
    <dgm:cxn modelId="{703412FD-E33A-4B7B-8C09-C826C0A4E6F2}" type="presOf" srcId="{CD1DAE8D-ECAC-40BD-9DCF-3884A7698686}" destId="{EB8DC898-105C-4374-BF5B-0AF660A5E7F8}" srcOrd="0" destOrd="0" presId="urn:microsoft.com/office/officeart/2005/8/layout/vList2"/>
    <dgm:cxn modelId="{305B2F24-636B-4989-B9F0-6D9AC2F700E1}" type="presOf" srcId="{C410D167-7075-4A00-99A8-AB95CAC6AD66}" destId="{04DEFBB5-4E3B-46E0-BF8F-D84376FF91A9}" srcOrd="0" destOrd="0" presId="urn:microsoft.com/office/officeart/2005/8/layout/vList2"/>
    <dgm:cxn modelId="{4A3C31D6-1411-4B76-A1BC-5089E17D8B37}" type="presOf" srcId="{2B0D7A1F-E0AC-4FE3-AA7A-1A747118562E}" destId="{04DEFBB5-4E3B-46E0-BF8F-D84376FF91A9}" srcOrd="0" destOrd="2" presId="urn:microsoft.com/office/officeart/2005/8/layout/vList2"/>
    <dgm:cxn modelId="{73543BEE-CA8B-41CB-8C62-AFB9CDDABC12}" type="presOf" srcId="{311F9DD6-7888-48B6-B48E-AE4781FFF144}" destId="{775531FB-F2AA-4B38-9EB9-3FD1FD3F8CBD}" srcOrd="0" destOrd="0" presId="urn:microsoft.com/office/officeart/2005/8/layout/vList2"/>
    <dgm:cxn modelId="{37F7C883-3BDA-4A76-A061-73AB0DB88301}" type="presOf" srcId="{108511F2-0F45-42A5-89BA-D8422C5FE58C}" destId="{9EC9B8B9-1FCB-4991-B177-352DBFA8D78C}" srcOrd="0" destOrd="0" presId="urn:microsoft.com/office/officeart/2005/8/layout/vList2"/>
    <dgm:cxn modelId="{12677AF7-D822-437F-8081-336A880EBFC3}" type="presParOf" srcId="{EB8DC898-105C-4374-BF5B-0AF660A5E7F8}" destId="{9EC9B8B9-1FCB-4991-B177-352DBFA8D78C}" srcOrd="0" destOrd="0" presId="urn:microsoft.com/office/officeart/2005/8/layout/vList2"/>
    <dgm:cxn modelId="{0E30BDE9-4C00-4058-BDDD-29EF0A642019}" type="presParOf" srcId="{EB8DC898-105C-4374-BF5B-0AF660A5E7F8}" destId="{04DEFBB5-4E3B-46E0-BF8F-D84376FF91A9}" srcOrd="1" destOrd="0" presId="urn:microsoft.com/office/officeart/2005/8/layout/vList2"/>
    <dgm:cxn modelId="{761F27C8-DA06-4E40-9437-FCE7DDBE1EE9}" type="presParOf" srcId="{EB8DC898-105C-4374-BF5B-0AF660A5E7F8}" destId="{CE211AE6-9041-4BBD-8AF4-DCC7B127AB14}" srcOrd="2" destOrd="0" presId="urn:microsoft.com/office/officeart/2005/8/layout/vList2"/>
    <dgm:cxn modelId="{B0F669D6-B9FC-44BE-942E-F7E5EDFAD653}" type="presParOf" srcId="{EB8DC898-105C-4374-BF5B-0AF660A5E7F8}" destId="{B89DE33A-BF64-42A4-857F-968529C103FD}" srcOrd="3" destOrd="0" presId="urn:microsoft.com/office/officeart/2005/8/layout/vList2"/>
    <dgm:cxn modelId="{A4EA52CA-F74D-4F51-95A3-6AD046B72A78}" type="presParOf" srcId="{EB8DC898-105C-4374-BF5B-0AF660A5E7F8}" destId="{775531FB-F2AA-4B38-9EB9-3FD1FD3F8CB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5422BC-8858-45F6-A7D0-F76421F08A02}" type="doc">
      <dgm:prSet loTypeId="urn:microsoft.com/office/officeart/2005/8/layout/process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E"/>
        </a:p>
      </dgm:t>
    </dgm:pt>
    <dgm:pt modelId="{6239B689-4DA6-4C9D-A96F-65F499BE9BC4}">
      <dgm:prSet phldrT="[Text]"/>
      <dgm:spPr/>
      <dgm:t>
        <a:bodyPr/>
        <a:lstStyle/>
        <a:p>
          <a:r>
            <a:rPr lang="en-US" dirty="0" smtClean="0"/>
            <a:t>Start from a selection of probes</a:t>
          </a:r>
          <a:endParaRPr lang="en-IE" dirty="0"/>
        </a:p>
      </dgm:t>
    </dgm:pt>
    <dgm:pt modelId="{EDD430A9-7400-4428-B492-639412B02940}" type="parTrans" cxnId="{890AD996-E253-4170-9345-FF442B42F130}">
      <dgm:prSet/>
      <dgm:spPr/>
      <dgm:t>
        <a:bodyPr/>
        <a:lstStyle/>
        <a:p>
          <a:endParaRPr lang="en-IE"/>
        </a:p>
      </dgm:t>
    </dgm:pt>
    <dgm:pt modelId="{091C0D75-14EF-4ABC-BB03-2D33232B320E}" type="sibTrans" cxnId="{890AD996-E253-4170-9345-FF442B42F130}">
      <dgm:prSet/>
      <dgm:spPr/>
      <dgm:t>
        <a:bodyPr/>
        <a:lstStyle/>
        <a:p>
          <a:endParaRPr lang="en-IE"/>
        </a:p>
      </dgm:t>
    </dgm:pt>
    <dgm:pt modelId="{936886D3-DE69-4A62-9990-D7E7350A099E}">
      <dgm:prSet phldrT="[Text]"/>
      <dgm:spPr/>
      <dgm:t>
        <a:bodyPr/>
        <a:lstStyle/>
        <a:p>
          <a:r>
            <a:rPr lang="en-US" dirty="0" smtClean="0"/>
            <a:t>Integrated</a:t>
          </a:r>
          <a:endParaRPr lang="en-IE" dirty="0"/>
        </a:p>
      </dgm:t>
    </dgm:pt>
    <dgm:pt modelId="{80ADCB88-8573-470A-A9BB-B20D25E61B4E}" type="parTrans" cxnId="{75A63CF5-293A-4651-96C0-75380C4B7A1F}">
      <dgm:prSet/>
      <dgm:spPr/>
      <dgm:t>
        <a:bodyPr/>
        <a:lstStyle/>
        <a:p>
          <a:endParaRPr lang="en-IE"/>
        </a:p>
      </dgm:t>
    </dgm:pt>
    <dgm:pt modelId="{0A3D248D-8670-4A1D-8DED-FEE6D0EA9667}" type="sibTrans" cxnId="{75A63CF5-293A-4651-96C0-75380C4B7A1F}">
      <dgm:prSet/>
      <dgm:spPr/>
      <dgm:t>
        <a:bodyPr/>
        <a:lstStyle/>
        <a:p>
          <a:endParaRPr lang="en-IE"/>
        </a:p>
      </dgm:t>
    </dgm:pt>
    <dgm:pt modelId="{F4B804E5-F064-4CC2-829D-C6768589D926}">
      <dgm:prSet phldrT="[Text]"/>
      <dgm:spPr/>
      <dgm:t>
        <a:bodyPr/>
        <a:lstStyle/>
        <a:p>
          <a:r>
            <a:rPr lang="en-US" dirty="0" smtClean="0"/>
            <a:t>Proportional</a:t>
          </a:r>
          <a:endParaRPr lang="en-IE" dirty="0"/>
        </a:p>
      </dgm:t>
    </dgm:pt>
    <dgm:pt modelId="{D22DA59D-FC31-4E41-9EA8-A11179832423}" type="parTrans" cxnId="{6873B18A-475D-4E39-B98C-C9DDC4310FF3}">
      <dgm:prSet/>
      <dgm:spPr/>
      <dgm:t>
        <a:bodyPr/>
        <a:lstStyle/>
        <a:p>
          <a:endParaRPr lang="en-IE"/>
        </a:p>
      </dgm:t>
    </dgm:pt>
    <dgm:pt modelId="{C8BFD903-A34C-4E3E-AC0A-2A2CF5BB33AB}" type="sibTrans" cxnId="{6873B18A-475D-4E39-B98C-C9DDC4310FF3}">
      <dgm:prSet/>
      <dgm:spPr/>
      <dgm:t>
        <a:bodyPr/>
        <a:lstStyle/>
        <a:p>
          <a:endParaRPr lang="en-IE"/>
        </a:p>
      </dgm:t>
    </dgm:pt>
    <dgm:pt modelId="{B41E178E-8F90-4E27-8530-A7AEFCB95C06}">
      <dgm:prSet phldrT="[Text]"/>
      <dgm:spPr/>
      <dgm:t>
        <a:bodyPr/>
        <a:lstStyle/>
        <a:p>
          <a:r>
            <a:rPr lang="en-US" dirty="0" smtClean="0"/>
            <a:t>Different types of algorithmic strategies</a:t>
          </a:r>
          <a:endParaRPr lang="en-IE" dirty="0"/>
        </a:p>
      </dgm:t>
    </dgm:pt>
    <dgm:pt modelId="{04AA3D5F-BFDD-494B-854C-5FDCA765696E}" type="parTrans" cxnId="{0D0EAB11-7B6D-413E-9C6E-48CCF329CAA4}">
      <dgm:prSet/>
      <dgm:spPr/>
      <dgm:t>
        <a:bodyPr/>
        <a:lstStyle/>
        <a:p>
          <a:endParaRPr lang="en-IE"/>
        </a:p>
      </dgm:t>
    </dgm:pt>
    <dgm:pt modelId="{E04061BD-CE55-44D1-9CFF-8F36062E144D}" type="sibTrans" cxnId="{0D0EAB11-7B6D-413E-9C6E-48CCF329CAA4}">
      <dgm:prSet/>
      <dgm:spPr/>
      <dgm:t>
        <a:bodyPr/>
        <a:lstStyle/>
        <a:p>
          <a:endParaRPr lang="en-IE"/>
        </a:p>
      </dgm:t>
    </dgm:pt>
    <dgm:pt modelId="{2CC0C6B8-579E-4FA6-A10D-2E1ABB8E8781}">
      <dgm:prSet phldrT="[Text]"/>
      <dgm:spPr/>
      <dgm:t>
        <a:bodyPr/>
        <a:lstStyle/>
        <a:p>
          <a:r>
            <a:rPr lang="en-US" dirty="0" smtClean="0"/>
            <a:t>Fast and robust</a:t>
          </a:r>
          <a:endParaRPr lang="en-IE" dirty="0"/>
        </a:p>
      </dgm:t>
    </dgm:pt>
    <dgm:pt modelId="{E78C6007-5209-4863-89AF-B83A73D28EF7}" type="parTrans" cxnId="{306BB8B6-D8AF-449F-A6B0-712F143B9D44}">
      <dgm:prSet/>
      <dgm:spPr/>
      <dgm:t>
        <a:bodyPr/>
        <a:lstStyle/>
        <a:p>
          <a:endParaRPr lang="en-IE"/>
        </a:p>
      </dgm:t>
    </dgm:pt>
    <dgm:pt modelId="{935FF452-429C-4695-A1E7-BB600F89E8B3}" type="sibTrans" cxnId="{306BB8B6-D8AF-449F-A6B0-712F143B9D44}">
      <dgm:prSet/>
      <dgm:spPr/>
      <dgm:t>
        <a:bodyPr/>
        <a:lstStyle/>
        <a:p>
          <a:endParaRPr lang="en-IE"/>
        </a:p>
      </dgm:t>
    </dgm:pt>
    <dgm:pt modelId="{CFF8F32C-0CF8-44EA-9031-4EF35CABA33F}">
      <dgm:prSet phldrT="[Text]"/>
      <dgm:spPr/>
      <dgm:t>
        <a:bodyPr/>
        <a:lstStyle/>
        <a:p>
          <a:r>
            <a:rPr lang="en-US" dirty="0" smtClean="0"/>
            <a:t>Slower and precise</a:t>
          </a:r>
          <a:endParaRPr lang="en-IE" dirty="0"/>
        </a:p>
      </dgm:t>
    </dgm:pt>
    <dgm:pt modelId="{13A45D59-3E54-4E41-B430-61F37E8880EE}" type="parTrans" cxnId="{30F97202-9538-44B6-9DCF-9370FEC7CCF3}">
      <dgm:prSet/>
      <dgm:spPr/>
      <dgm:t>
        <a:bodyPr/>
        <a:lstStyle/>
        <a:p>
          <a:endParaRPr lang="en-IE"/>
        </a:p>
      </dgm:t>
    </dgm:pt>
    <dgm:pt modelId="{EE8B55F0-AC09-4421-98EE-D8ABC76135A7}" type="sibTrans" cxnId="{30F97202-9538-44B6-9DCF-9370FEC7CCF3}">
      <dgm:prSet/>
      <dgm:spPr/>
      <dgm:t>
        <a:bodyPr/>
        <a:lstStyle/>
        <a:p>
          <a:endParaRPr lang="en-IE"/>
        </a:p>
      </dgm:t>
    </dgm:pt>
    <dgm:pt modelId="{C7CBE289-1E8D-4AF6-AE79-261FE59CAE75}">
      <dgm:prSet phldrT="[Text]"/>
      <dgm:spPr/>
      <dgm:t>
        <a:bodyPr/>
        <a:lstStyle/>
        <a:p>
          <a:r>
            <a:rPr lang="en-US" dirty="0" smtClean="0"/>
            <a:t>Depending on the context</a:t>
          </a:r>
          <a:endParaRPr lang="en-IE" dirty="0"/>
        </a:p>
      </dgm:t>
    </dgm:pt>
    <dgm:pt modelId="{A85A112F-E399-4EBE-BF57-BB27CE32FACF}" type="parTrans" cxnId="{B07AF157-5FEC-4B13-961B-EE3C49A3C797}">
      <dgm:prSet/>
      <dgm:spPr/>
      <dgm:t>
        <a:bodyPr/>
        <a:lstStyle/>
        <a:p>
          <a:endParaRPr lang="en-IE"/>
        </a:p>
      </dgm:t>
    </dgm:pt>
    <dgm:pt modelId="{C41193EE-FACF-4824-BCA4-448999B5CBE8}" type="sibTrans" cxnId="{B07AF157-5FEC-4B13-961B-EE3C49A3C797}">
      <dgm:prSet/>
      <dgm:spPr/>
      <dgm:t>
        <a:bodyPr/>
        <a:lstStyle/>
        <a:p>
          <a:endParaRPr lang="en-IE"/>
        </a:p>
      </dgm:t>
    </dgm:pt>
    <dgm:pt modelId="{7D0E3222-FB6A-4316-9B2B-120648BC7112}">
      <dgm:prSet phldrT="[Text]"/>
      <dgm:spPr/>
      <dgm:t>
        <a:bodyPr/>
        <a:lstStyle/>
        <a:p>
          <a:r>
            <a:rPr lang="en-US" dirty="0" smtClean="0"/>
            <a:t>Control</a:t>
          </a:r>
          <a:endParaRPr lang="en-IE" dirty="0"/>
        </a:p>
      </dgm:t>
    </dgm:pt>
    <dgm:pt modelId="{6761ADEE-658C-4DB4-8598-45BBB7697521}" type="parTrans" cxnId="{2F7C877F-1AD4-4278-A71B-59282D90CE2D}">
      <dgm:prSet/>
      <dgm:spPr/>
      <dgm:t>
        <a:bodyPr/>
        <a:lstStyle/>
        <a:p>
          <a:endParaRPr lang="en-IE"/>
        </a:p>
      </dgm:t>
    </dgm:pt>
    <dgm:pt modelId="{26D2D712-3FE7-434B-BABE-872648991F51}" type="sibTrans" cxnId="{2F7C877F-1AD4-4278-A71B-59282D90CE2D}">
      <dgm:prSet/>
      <dgm:spPr/>
      <dgm:t>
        <a:bodyPr/>
        <a:lstStyle/>
        <a:p>
          <a:endParaRPr lang="en-IE"/>
        </a:p>
      </dgm:t>
    </dgm:pt>
    <dgm:pt modelId="{3FBAE25D-3E6E-45AB-9435-AE0B567EE8D7}">
      <dgm:prSet phldrT="[Text]"/>
      <dgm:spPr/>
      <dgm:t>
        <a:bodyPr/>
        <a:lstStyle/>
        <a:p>
          <a:r>
            <a:rPr lang="en-US" dirty="0" smtClean="0"/>
            <a:t>Protection</a:t>
          </a:r>
          <a:endParaRPr lang="en-IE" dirty="0"/>
        </a:p>
      </dgm:t>
    </dgm:pt>
    <dgm:pt modelId="{CD91997D-3244-4105-A589-076AF1AA9809}" type="parTrans" cxnId="{7C46E994-56F5-4669-A181-1D72EBFE8C83}">
      <dgm:prSet/>
      <dgm:spPr/>
      <dgm:t>
        <a:bodyPr/>
        <a:lstStyle/>
        <a:p>
          <a:endParaRPr lang="en-IE"/>
        </a:p>
      </dgm:t>
    </dgm:pt>
    <dgm:pt modelId="{6CDC45EA-03AA-4E6B-96F8-54E0EB3DD15D}" type="sibTrans" cxnId="{7C46E994-56F5-4669-A181-1D72EBFE8C83}">
      <dgm:prSet/>
      <dgm:spPr/>
      <dgm:t>
        <a:bodyPr/>
        <a:lstStyle/>
        <a:p>
          <a:endParaRPr lang="en-IE"/>
        </a:p>
      </dgm:t>
    </dgm:pt>
    <dgm:pt modelId="{A7CB8896-4E05-4924-818D-AD42B710DC0E}">
      <dgm:prSet phldrT="[Text]"/>
      <dgm:spPr/>
      <dgm:t>
        <a:bodyPr/>
        <a:lstStyle/>
        <a:p>
          <a:r>
            <a:rPr lang="en-US" dirty="0" smtClean="0"/>
            <a:t>Physics</a:t>
          </a:r>
          <a:endParaRPr lang="en-IE" dirty="0"/>
        </a:p>
      </dgm:t>
    </dgm:pt>
    <dgm:pt modelId="{F8A9BA67-1EB7-4569-A7F6-95AB875F082A}" type="parTrans" cxnId="{A661B9AA-9F76-49C4-819F-86C2655A6D7D}">
      <dgm:prSet/>
      <dgm:spPr/>
      <dgm:t>
        <a:bodyPr/>
        <a:lstStyle/>
        <a:p>
          <a:endParaRPr lang="en-IE"/>
        </a:p>
      </dgm:t>
    </dgm:pt>
    <dgm:pt modelId="{2988C416-7E99-406C-B8C1-581F649FCCC8}" type="sibTrans" cxnId="{A661B9AA-9F76-49C4-819F-86C2655A6D7D}">
      <dgm:prSet/>
      <dgm:spPr/>
      <dgm:t>
        <a:bodyPr/>
        <a:lstStyle/>
        <a:p>
          <a:endParaRPr lang="en-IE"/>
        </a:p>
      </dgm:t>
    </dgm:pt>
    <dgm:pt modelId="{23DA4E7E-52E0-4759-BAF0-7BD18C5C9421}" type="pres">
      <dgm:prSet presAssocID="{F75422BC-8858-45F6-A7D0-F76421F08A0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7C297BCD-A562-45DB-8FF8-3FB826698C96}" type="pres">
      <dgm:prSet presAssocID="{C7CBE289-1E8D-4AF6-AE79-261FE59CAE75}" presName="boxAndChildren" presStyleCnt="0"/>
      <dgm:spPr/>
    </dgm:pt>
    <dgm:pt modelId="{2E19FFBC-CA5A-49A2-9608-68F16B8F4ECE}" type="pres">
      <dgm:prSet presAssocID="{C7CBE289-1E8D-4AF6-AE79-261FE59CAE75}" presName="parentTextBox" presStyleLbl="node1" presStyleIdx="0" presStyleCnt="3"/>
      <dgm:spPr/>
      <dgm:t>
        <a:bodyPr/>
        <a:lstStyle/>
        <a:p>
          <a:endParaRPr lang="en-IE"/>
        </a:p>
      </dgm:t>
    </dgm:pt>
    <dgm:pt modelId="{7A157B5B-BFF5-409F-9CA4-BE44E00B76C0}" type="pres">
      <dgm:prSet presAssocID="{C7CBE289-1E8D-4AF6-AE79-261FE59CAE75}" presName="entireBox" presStyleLbl="node1" presStyleIdx="0" presStyleCnt="3"/>
      <dgm:spPr/>
      <dgm:t>
        <a:bodyPr/>
        <a:lstStyle/>
        <a:p>
          <a:endParaRPr lang="en-IE"/>
        </a:p>
      </dgm:t>
    </dgm:pt>
    <dgm:pt modelId="{8C878605-7152-4214-BCE8-8D7FB85C6DD9}" type="pres">
      <dgm:prSet presAssocID="{C7CBE289-1E8D-4AF6-AE79-261FE59CAE75}" presName="descendantBox" presStyleCnt="0"/>
      <dgm:spPr/>
    </dgm:pt>
    <dgm:pt modelId="{85D5BF7F-3EBB-4065-900C-610117899BF8}" type="pres">
      <dgm:prSet presAssocID="{7D0E3222-FB6A-4316-9B2B-120648BC7112}" presName="childTextBox" presStyleLbl="fg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D88FDBE1-4E97-4FC9-839F-7CEE1FB59C6C}" type="pres">
      <dgm:prSet presAssocID="{3FBAE25D-3E6E-45AB-9435-AE0B567EE8D7}" presName="childTextBox" presStyleLbl="fg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AD209585-E7DF-4019-A32B-D287B93463F9}" type="pres">
      <dgm:prSet presAssocID="{A7CB8896-4E05-4924-818D-AD42B710DC0E}" presName="childTextBox" presStyleLbl="fg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9F933F58-EAD3-49A6-819D-48783B00BAF4}" type="pres">
      <dgm:prSet presAssocID="{E04061BD-CE55-44D1-9CFF-8F36062E144D}" presName="sp" presStyleCnt="0"/>
      <dgm:spPr/>
    </dgm:pt>
    <dgm:pt modelId="{677B0B51-D527-4386-89D5-A9D288F20FE9}" type="pres">
      <dgm:prSet presAssocID="{B41E178E-8F90-4E27-8530-A7AEFCB95C06}" presName="arrowAndChildren" presStyleCnt="0"/>
      <dgm:spPr/>
    </dgm:pt>
    <dgm:pt modelId="{2CD809ED-65F3-43F5-87E8-1BC007B84D42}" type="pres">
      <dgm:prSet presAssocID="{B41E178E-8F90-4E27-8530-A7AEFCB95C06}" presName="parentTextArrow" presStyleLbl="node1" presStyleIdx="0" presStyleCnt="3"/>
      <dgm:spPr/>
      <dgm:t>
        <a:bodyPr/>
        <a:lstStyle/>
        <a:p>
          <a:endParaRPr lang="en-IE"/>
        </a:p>
      </dgm:t>
    </dgm:pt>
    <dgm:pt modelId="{E9BF229D-85B4-4E70-99FA-82DA1754BC12}" type="pres">
      <dgm:prSet presAssocID="{B41E178E-8F90-4E27-8530-A7AEFCB95C06}" presName="arrow" presStyleLbl="node1" presStyleIdx="1" presStyleCnt="3"/>
      <dgm:spPr/>
      <dgm:t>
        <a:bodyPr/>
        <a:lstStyle/>
        <a:p>
          <a:endParaRPr lang="en-IE"/>
        </a:p>
      </dgm:t>
    </dgm:pt>
    <dgm:pt modelId="{21251019-8852-4ACC-AA67-B2AE6F215C7D}" type="pres">
      <dgm:prSet presAssocID="{B41E178E-8F90-4E27-8530-A7AEFCB95C06}" presName="descendantArrow" presStyleCnt="0"/>
      <dgm:spPr/>
    </dgm:pt>
    <dgm:pt modelId="{267AB63E-5B3E-4AE6-8635-74AED1425B53}" type="pres">
      <dgm:prSet presAssocID="{2CC0C6B8-579E-4FA6-A10D-2E1ABB8E8781}" presName="childTextArrow" presStyleLbl="fg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DF32B08-2930-434C-9129-1E735F00374C}" type="pres">
      <dgm:prSet presAssocID="{CFF8F32C-0CF8-44EA-9031-4EF35CABA33F}" presName="childTextArrow" presStyleLbl="fg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461884B5-05AE-4C8D-B7D7-9C5152ED7EC9}" type="pres">
      <dgm:prSet presAssocID="{091C0D75-14EF-4ABC-BB03-2D33232B320E}" presName="sp" presStyleCnt="0"/>
      <dgm:spPr/>
    </dgm:pt>
    <dgm:pt modelId="{3FA53E32-4082-4E2F-BDDB-381C4EB2FD6F}" type="pres">
      <dgm:prSet presAssocID="{6239B689-4DA6-4C9D-A96F-65F499BE9BC4}" presName="arrowAndChildren" presStyleCnt="0"/>
      <dgm:spPr/>
    </dgm:pt>
    <dgm:pt modelId="{6C035AB9-77A6-47AB-8330-3C313351DC14}" type="pres">
      <dgm:prSet presAssocID="{6239B689-4DA6-4C9D-A96F-65F499BE9BC4}" presName="parentTextArrow" presStyleLbl="node1" presStyleIdx="1" presStyleCnt="3"/>
      <dgm:spPr/>
      <dgm:t>
        <a:bodyPr/>
        <a:lstStyle/>
        <a:p>
          <a:endParaRPr lang="en-IE"/>
        </a:p>
      </dgm:t>
    </dgm:pt>
    <dgm:pt modelId="{18E7C119-A3A1-4684-92F4-674C9960E842}" type="pres">
      <dgm:prSet presAssocID="{6239B689-4DA6-4C9D-A96F-65F499BE9BC4}" presName="arrow" presStyleLbl="node1" presStyleIdx="2" presStyleCnt="3" custLinFactNeighborX="-3561" custLinFactNeighborY="-7955"/>
      <dgm:spPr/>
      <dgm:t>
        <a:bodyPr/>
        <a:lstStyle/>
        <a:p>
          <a:endParaRPr lang="en-IE"/>
        </a:p>
      </dgm:t>
    </dgm:pt>
    <dgm:pt modelId="{52FE3F48-C2C0-45BC-8194-DAFC840301E9}" type="pres">
      <dgm:prSet presAssocID="{6239B689-4DA6-4C9D-A96F-65F499BE9BC4}" presName="descendantArrow" presStyleCnt="0"/>
      <dgm:spPr/>
    </dgm:pt>
    <dgm:pt modelId="{BC6ED4F2-9561-4C67-83AE-D89BA67C7E61}" type="pres">
      <dgm:prSet presAssocID="{936886D3-DE69-4A62-9990-D7E7350A099E}" presName="childTextArrow" presStyleLbl="fg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20E7A662-F380-49D2-8948-0B91F2B16759}" type="pres">
      <dgm:prSet presAssocID="{F4B804E5-F064-4CC2-829D-C6768589D926}" presName="childTextArrow" presStyleLbl="fg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0D0EAB11-7B6D-413E-9C6E-48CCF329CAA4}" srcId="{F75422BC-8858-45F6-A7D0-F76421F08A02}" destId="{B41E178E-8F90-4E27-8530-A7AEFCB95C06}" srcOrd="1" destOrd="0" parTransId="{04AA3D5F-BFDD-494B-854C-5FDCA765696E}" sibTransId="{E04061BD-CE55-44D1-9CFF-8F36062E144D}"/>
    <dgm:cxn modelId="{48D9054A-CF0C-4521-A3B0-5F8CE1C8BBD3}" type="presOf" srcId="{A7CB8896-4E05-4924-818D-AD42B710DC0E}" destId="{AD209585-E7DF-4019-A32B-D287B93463F9}" srcOrd="0" destOrd="0" presId="urn:microsoft.com/office/officeart/2005/8/layout/process4"/>
    <dgm:cxn modelId="{B07AF157-5FEC-4B13-961B-EE3C49A3C797}" srcId="{F75422BC-8858-45F6-A7D0-F76421F08A02}" destId="{C7CBE289-1E8D-4AF6-AE79-261FE59CAE75}" srcOrd="2" destOrd="0" parTransId="{A85A112F-E399-4EBE-BF57-BB27CE32FACF}" sibTransId="{C41193EE-FACF-4824-BCA4-448999B5CBE8}"/>
    <dgm:cxn modelId="{DD753E4D-1043-4930-8494-8F61C33EC7B8}" type="presOf" srcId="{936886D3-DE69-4A62-9990-D7E7350A099E}" destId="{BC6ED4F2-9561-4C67-83AE-D89BA67C7E61}" srcOrd="0" destOrd="0" presId="urn:microsoft.com/office/officeart/2005/8/layout/process4"/>
    <dgm:cxn modelId="{5BEDCED6-1D78-4FDA-9172-E7A616DFE8F8}" type="presOf" srcId="{C7CBE289-1E8D-4AF6-AE79-261FE59CAE75}" destId="{2E19FFBC-CA5A-49A2-9608-68F16B8F4ECE}" srcOrd="0" destOrd="0" presId="urn:microsoft.com/office/officeart/2005/8/layout/process4"/>
    <dgm:cxn modelId="{A661B9AA-9F76-49C4-819F-86C2655A6D7D}" srcId="{C7CBE289-1E8D-4AF6-AE79-261FE59CAE75}" destId="{A7CB8896-4E05-4924-818D-AD42B710DC0E}" srcOrd="2" destOrd="0" parTransId="{F8A9BA67-1EB7-4569-A7F6-95AB875F082A}" sibTransId="{2988C416-7E99-406C-B8C1-581F649FCCC8}"/>
    <dgm:cxn modelId="{2F7C877F-1AD4-4278-A71B-59282D90CE2D}" srcId="{C7CBE289-1E8D-4AF6-AE79-261FE59CAE75}" destId="{7D0E3222-FB6A-4316-9B2B-120648BC7112}" srcOrd="0" destOrd="0" parTransId="{6761ADEE-658C-4DB4-8598-45BBB7697521}" sibTransId="{26D2D712-3FE7-434B-BABE-872648991F51}"/>
    <dgm:cxn modelId="{575D35E0-E80E-44E0-AF6A-345AE4DDA03E}" type="presOf" srcId="{6239B689-4DA6-4C9D-A96F-65F499BE9BC4}" destId="{6C035AB9-77A6-47AB-8330-3C313351DC14}" srcOrd="0" destOrd="0" presId="urn:microsoft.com/office/officeart/2005/8/layout/process4"/>
    <dgm:cxn modelId="{15124B4A-C7C9-4EFC-AAA6-501233519813}" type="presOf" srcId="{6239B689-4DA6-4C9D-A96F-65F499BE9BC4}" destId="{18E7C119-A3A1-4684-92F4-674C9960E842}" srcOrd="1" destOrd="0" presId="urn:microsoft.com/office/officeart/2005/8/layout/process4"/>
    <dgm:cxn modelId="{75A63CF5-293A-4651-96C0-75380C4B7A1F}" srcId="{6239B689-4DA6-4C9D-A96F-65F499BE9BC4}" destId="{936886D3-DE69-4A62-9990-D7E7350A099E}" srcOrd="0" destOrd="0" parTransId="{80ADCB88-8573-470A-A9BB-B20D25E61B4E}" sibTransId="{0A3D248D-8670-4A1D-8DED-FEE6D0EA9667}"/>
    <dgm:cxn modelId="{CAA179A6-B07B-4C66-9BAA-BC3A48644871}" type="presOf" srcId="{2CC0C6B8-579E-4FA6-A10D-2E1ABB8E8781}" destId="{267AB63E-5B3E-4AE6-8635-74AED1425B53}" srcOrd="0" destOrd="0" presId="urn:microsoft.com/office/officeart/2005/8/layout/process4"/>
    <dgm:cxn modelId="{14E6D3FF-2395-4F1C-9525-3BEB56122605}" type="presOf" srcId="{B41E178E-8F90-4E27-8530-A7AEFCB95C06}" destId="{E9BF229D-85B4-4E70-99FA-82DA1754BC12}" srcOrd="1" destOrd="0" presId="urn:microsoft.com/office/officeart/2005/8/layout/process4"/>
    <dgm:cxn modelId="{7C46E994-56F5-4669-A181-1D72EBFE8C83}" srcId="{C7CBE289-1E8D-4AF6-AE79-261FE59CAE75}" destId="{3FBAE25D-3E6E-45AB-9435-AE0B567EE8D7}" srcOrd="1" destOrd="0" parTransId="{CD91997D-3244-4105-A589-076AF1AA9809}" sibTransId="{6CDC45EA-03AA-4E6B-96F8-54E0EB3DD15D}"/>
    <dgm:cxn modelId="{D3EE7A9A-12A2-4B8A-979B-BA21DCADCAF0}" type="presOf" srcId="{F75422BC-8858-45F6-A7D0-F76421F08A02}" destId="{23DA4E7E-52E0-4759-BAF0-7BD18C5C9421}" srcOrd="0" destOrd="0" presId="urn:microsoft.com/office/officeart/2005/8/layout/process4"/>
    <dgm:cxn modelId="{8A3009AB-1399-4549-8824-A43E85FCBB63}" type="presOf" srcId="{7D0E3222-FB6A-4316-9B2B-120648BC7112}" destId="{85D5BF7F-3EBB-4065-900C-610117899BF8}" srcOrd="0" destOrd="0" presId="urn:microsoft.com/office/officeart/2005/8/layout/process4"/>
    <dgm:cxn modelId="{098CB19C-A96E-458C-A899-59F6530D4D42}" type="presOf" srcId="{B41E178E-8F90-4E27-8530-A7AEFCB95C06}" destId="{2CD809ED-65F3-43F5-87E8-1BC007B84D42}" srcOrd="0" destOrd="0" presId="urn:microsoft.com/office/officeart/2005/8/layout/process4"/>
    <dgm:cxn modelId="{306BB8B6-D8AF-449F-A6B0-712F143B9D44}" srcId="{B41E178E-8F90-4E27-8530-A7AEFCB95C06}" destId="{2CC0C6B8-579E-4FA6-A10D-2E1ABB8E8781}" srcOrd="0" destOrd="0" parTransId="{E78C6007-5209-4863-89AF-B83A73D28EF7}" sibTransId="{935FF452-429C-4695-A1E7-BB600F89E8B3}"/>
    <dgm:cxn modelId="{95370E9E-CC31-4F61-A2E2-A45FD0B1A76A}" type="presOf" srcId="{C7CBE289-1E8D-4AF6-AE79-261FE59CAE75}" destId="{7A157B5B-BFF5-409F-9CA4-BE44E00B76C0}" srcOrd="1" destOrd="0" presId="urn:microsoft.com/office/officeart/2005/8/layout/process4"/>
    <dgm:cxn modelId="{5B9230E4-7CCE-4598-811C-34E72008A51E}" type="presOf" srcId="{F4B804E5-F064-4CC2-829D-C6768589D926}" destId="{20E7A662-F380-49D2-8948-0B91F2B16759}" srcOrd="0" destOrd="0" presId="urn:microsoft.com/office/officeart/2005/8/layout/process4"/>
    <dgm:cxn modelId="{30F97202-9538-44B6-9DCF-9370FEC7CCF3}" srcId="{B41E178E-8F90-4E27-8530-A7AEFCB95C06}" destId="{CFF8F32C-0CF8-44EA-9031-4EF35CABA33F}" srcOrd="1" destOrd="0" parTransId="{13A45D59-3E54-4E41-B430-61F37E8880EE}" sibTransId="{EE8B55F0-AC09-4421-98EE-D8ABC76135A7}"/>
    <dgm:cxn modelId="{890AD996-E253-4170-9345-FF442B42F130}" srcId="{F75422BC-8858-45F6-A7D0-F76421F08A02}" destId="{6239B689-4DA6-4C9D-A96F-65F499BE9BC4}" srcOrd="0" destOrd="0" parTransId="{EDD430A9-7400-4428-B492-639412B02940}" sibTransId="{091C0D75-14EF-4ABC-BB03-2D33232B320E}"/>
    <dgm:cxn modelId="{3E6A8175-4DD4-4E1B-AB5D-83C4936C161C}" type="presOf" srcId="{CFF8F32C-0CF8-44EA-9031-4EF35CABA33F}" destId="{3DF32B08-2930-434C-9129-1E735F00374C}" srcOrd="0" destOrd="0" presId="urn:microsoft.com/office/officeart/2005/8/layout/process4"/>
    <dgm:cxn modelId="{6873B18A-475D-4E39-B98C-C9DDC4310FF3}" srcId="{6239B689-4DA6-4C9D-A96F-65F499BE9BC4}" destId="{F4B804E5-F064-4CC2-829D-C6768589D926}" srcOrd="1" destOrd="0" parTransId="{D22DA59D-FC31-4E41-9EA8-A11179832423}" sibTransId="{C8BFD903-A34C-4E3E-AC0A-2A2CF5BB33AB}"/>
    <dgm:cxn modelId="{282AC4C8-27D2-4FC1-9B38-947757564133}" type="presOf" srcId="{3FBAE25D-3E6E-45AB-9435-AE0B567EE8D7}" destId="{D88FDBE1-4E97-4FC9-839F-7CEE1FB59C6C}" srcOrd="0" destOrd="0" presId="urn:microsoft.com/office/officeart/2005/8/layout/process4"/>
    <dgm:cxn modelId="{A4B4C645-FE01-4E52-9861-4DB1FE8B286C}" type="presParOf" srcId="{23DA4E7E-52E0-4759-BAF0-7BD18C5C9421}" destId="{7C297BCD-A562-45DB-8FF8-3FB826698C96}" srcOrd="0" destOrd="0" presId="urn:microsoft.com/office/officeart/2005/8/layout/process4"/>
    <dgm:cxn modelId="{D18E43DC-EAF6-40DB-AACD-CD1FFD7C49CD}" type="presParOf" srcId="{7C297BCD-A562-45DB-8FF8-3FB826698C96}" destId="{2E19FFBC-CA5A-49A2-9608-68F16B8F4ECE}" srcOrd="0" destOrd="0" presId="urn:microsoft.com/office/officeart/2005/8/layout/process4"/>
    <dgm:cxn modelId="{6C6E0283-9D13-47A1-A823-569635801A57}" type="presParOf" srcId="{7C297BCD-A562-45DB-8FF8-3FB826698C96}" destId="{7A157B5B-BFF5-409F-9CA4-BE44E00B76C0}" srcOrd="1" destOrd="0" presId="urn:microsoft.com/office/officeart/2005/8/layout/process4"/>
    <dgm:cxn modelId="{13025E94-033B-4D7F-9857-3F067C1DF1E8}" type="presParOf" srcId="{7C297BCD-A562-45DB-8FF8-3FB826698C96}" destId="{8C878605-7152-4214-BCE8-8D7FB85C6DD9}" srcOrd="2" destOrd="0" presId="urn:microsoft.com/office/officeart/2005/8/layout/process4"/>
    <dgm:cxn modelId="{52BD46F0-C828-4849-B1E2-22237AD9DB70}" type="presParOf" srcId="{8C878605-7152-4214-BCE8-8D7FB85C6DD9}" destId="{85D5BF7F-3EBB-4065-900C-610117899BF8}" srcOrd="0" destOrd="0" presId="urn:microsoft.com/office/officeart/2005/8/layout/process4"/>
    <dgm:cxn modelId="{9EC13810-F93C-43D2-AD63-4743E854F6F0}" type="presParOf" srcId="{8C878605-7152-4214-BCE8-8D7FB85C6DD9}" destId="{D88FDBE1-4E97-4FC9-839F-7CEE1FB59C6C}" srcOrd="1" destOrd="0" presId="urn:microsoft.com/office/officeart/2005/8/layout/process4"/>
    <dgm:cxn modelId="{991C03D2-F29F-44A7-8DFC-71D46EC10C48}" type="presParOf" srcId="{8C878605-7152-4214-BCE8-8D7FB85C6DD9}" destId="{AD209585-E7DF-4019-A32B-D287B93463F9}" srcOrd="2" destOrd="0" presId="urn:microsoft.com/office/officeart/2005/8/layout/process4"/>
    <dgm:cxn modelId="{9C9B5B9C-B0FE-4733-9C84-85F308E773F8}" type="presParOf" srcId="{23DA4E7E-52E0-4759-BAF0-7BD18C5C9421}" destId="{9F933F58-EAD3-49A6-819D-48783B00BAF4}" srcOrd="1" destOrd="0" presId="urn:microsoft.com/office/officeart/2005/8/layout/process4"/>
    <dgm:cxn modelId="{CED0E572-CF67-4321-BCBA-16ADE3848643}" type="presParOf" srcId="{23DA4E7E-52E0-4759-BAF0-7BD18C5C9421}" destId="{677B0B51-D527-4386-89D5-A9D288F20FE9}" srcOrd="2" destOrd="0" presId="urn:microsoft.com/office/officeart/2005/8/layout/process4"/>
    <dgm:cxn modelId="{A228CA81-6D4E-49D3-A5B3-0AFD2096EA14}" type="presParOf" srcId="{677B0B51-D527-4386-89D5-A9D288F20FE9}" destId="{2CD809ED-65F3-43F5-87E8-1BC007B84D42}" srcOrd="0" destOrd="0" presId="urn:microsoft.com/office/officeart/2005/8/layout/process4"/>
    <dgm:cxn modelId="{0A360B94-686F-4ADE-AF5D-CE783825F8C0}" type="presParOf" srcId="{677B0B51-D527-4386-89D5-A9D288F20FE9}" destId="{E9BF229D-85B4-4E70-99FA-82DA1754BC12}" srcOrd="1" destOrd="0" presId="urn:microsoft.com/office/officeart/2005/8/layout/process4"/>
    <dgm:cxn modelId="{99838D3C-5387-4365-A363-EBB7CCE619A8}" type="presParOf" srcId="{677B0B51-D527-4386-89D5-A9D288F20FE9}" destId="{21251019-8852-4ACC-AA67-B2AE6F215C7D}" srcOrd="2" destOrd="0" presId="urn:microsoft.com/office/officeart/2005/8/layout/process4"/>
    <dgm:cxn modelId="{20C7F00F-0382-4744-AF60-A33116165C50}" type="presParOf" srcId="{21251019-8852-4ACC-AA67-B2AE6F215C7D}" destId="{267AB63E-5B3E-4AE6-8635-74AED1425B53}" srcOrd="0" destOrd="0" presId="urn:microsoft.com/office/officeart/2005/8/layout/process4"/>
    <dgm:cxn modelId="{86BE5174-C95E-4F22-B0C6-700651EC7687}" type="presParOf" srcId="{21251019-8852-4ACC-AA67-B2AE6F215C7D}" destId="{3DF32B08-2930-434C-9129-1E735F00374C}" srcOrd="1" destOrd="0" presId="urn:microsoft.com/office/officeart/2005/8/layout/process4"/>
    <dgm:cxn modelId="{7C190FF0-BC6F-431E-AAAB-87CA005C595A}" type="presParOf" srcId="{23DA4E7E-52E0-4759-BAF0-7BD18C5C9421}" destId="{461884B5-05AE-4C8D-B7D7-9C5152ED7EC9}" srcOrd="3" destOrd="0" presId="urn:microsoft.com/office/officeart/2005/8/layout/process4"/>
    <dgm:cxn modelId="{5C0B4A41-B0FB-4A9C-AEDB-8C43A6B0552C}" type="presParOf" srcId="{23DA4E7E-52E0-4759-BAF0-7BD18C5C9421}" destId="{3FA53E32-4082-4E2F-BDDB-381C4EB2FD6F}" srcOrd="4" destOrd="0" presId="urn:microsoft.com/office/officeart/2005/8/layout/process4"/>
    <dgm:cxn modelId="{D777E2BB-5019-40D8-808E-ED63EC841D9B}" type="presParOf" srcId="{3FA53E32-4082-4E2F-BDDB-381C4EB2FD6F}" destId="{6C035AB9-77A6-47AB-8330-3C313351DC14}" srcOrd="0" destOrd="0" presId="urn:microsoft.com/office/officeart/2005/8/layout/process4"/>
    <dgm:cxn modelId="{F9569201-A43A-405C-860C-A768A844557D}" type="presParOf" srcId="{3FA53E32-4082-4E2F-BDDB-381C4EB2FD6F}" destId="{18E7C119-A3A1-4684-92F4-674C9960E842}" srcOrd="1" destOrd="0" presId="urn:microsoft.com/office/officeart/2005/8/layout/process4"/>
    <dgm:cxn modelId="{D44B181D-490A-4BEF-99F1-6CED73FD8B5A}" type="presParOf" srcId="{3FA53E32-4082-4E2F-BDDB-381C4EB2FD6F}" destId="{52FE3F48-C2C0-45BC-8194-DAFC840301E9}" srcOrd="2" destOrd="0" presId="urn:microsoft.com/office/officeart/2005/8/layout/process4"/>
    <dgm:cxn modelId="{61FC2769-FD58-46FF-9802-1C51A2EC03E5}" type="presParOf" srcId="{52FE3F48-C2C0-45BC-8194-DAFC840301E9}" destId="{BC6ED4F2-9561-4C67-83AE-D89BA67C7E61}" srcOrd="0" destOrd="0" presId="urn:microsoft.com/office/officeart/2005/8/layout/process4"/>
    <dgm:cxn modelId="{75AD7F28-8C48-4796-BDF9-AE566AB51FBE}" type="presParOf" srcId="{52FE3F48-C2C0-45BC-8194-DAFC840301E9}" destId="{20E7A662-F380-49D2-8948-0B91F2B16759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F42E22-CDCB-493D-91DF-9296EA8F2711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IE"/>
        </a:p>
      </dgm:t>
    </dgm:pt>
    <dgm:pt modelId="{4D49EED8-49F1-4E80-A60B-2A26F38C15FC}">
      <dgm:prSet phldrT="[Text]"/>
      <dgm:spPr/>
      <dgm:t>
        <a:bodyPr/>
        <a:lstStyle/>
        <a:p>
          <a:r>
            <a:rPr lang="en-US" dirty="0" smtClean="0"/>
            <a:t>If enough measurements are available</a:t>
          </a:r>
          <a:endParaRPr lang="en-IE" dirty="0"/>
        </a:p>
      </dgm:t>
    </dgm:pt>
    <dgm:pt modelId="{F8B4F4C9-1AAF-4443-BDBA-9DA29BC943E7}" type="parTrans" cxnId="{77CB0BF7-7414-4604-84F9-5AE8DDB86D0A}">
      <dgm:prSet/>
      <dgm:spPr/>
      <dgm:t>
        <a:bodyPr/>
        <a:lstStyle/>
        <a:p>
          <a:endParaRPr lang="en-IE"/>
        </a:p>
      </dgm:t>
    </dgm:pt>
    <dgm:pt modelId="{6F315924-9156-4B83-AAE2-01632D34C29F}" type="sibTrans" cxnId="{77CB0BF7-7414-4604-84F9-5AE8DDB86D0A}">
      <dgm:prSet/>
      <dgm:spPr/>
      <dgm:t>
        <a:bodyPr/>
        <a:lstStyle/>
        <a:p>
          <a:endParaRPr lang="en-IE"/>
        </a:p>
      </dgm:t>
    </dgm:pt>
    <dgm:pt modelId="{1BF8FC18-7AC7-44B5-A482-E9EA4CE0EC8B}">
      <dgm:prSet phldrT="[Text]"/>
      <dgm:spPr/>
      <dgm:t>
        <a:bodyPr/>
        <a:lstStyle/>
        <a:p>
          <a:r>
            <a:rPr lang="en-US" dirty="0" smtClean="0"/>
            <a:t>It is possible to infer on the value of a given probe</a:t>
          </a:r>
          <a:endParaRPr lang="en-IE" dirty="0"/>
        </a:p>
      </dgm:t>
    </dgm:pt>
    <dgm:pt modelId="{051C27A4-2413-4BD9-BD5B-8815F313E067}" type="parTrans" cxnId="{441DBB29-2119-4D30-B471-722FADF7F981}">
      <dgm:prSet/>
      <dgm:spPr/>
      <dgm:t>
        <a:bodyPr/>
        <a:lstStyle/>
        <a:p>
          <a:endParaRPr lang="en-IE"/>
        </a:p>
      </dgm:t>
    </dgm:pt>
    <dgm:pt modelId="{DCA4A9FD-6B6F-48F4-B6AE-9140BCEA86BA}" type="sibTrans" cxnId="{441DBB29-2119-4D30-B471-722FADF7F981}">
      <dgm:prSet/>
      <dgm:spPr/>
      <dgm:t>
        <a:bodyPr/>
        <a:lstStyle/>
        <a:p>
          <a:endParaRPr lang="en-IE"/>
        </a:p>
      </dgm:t>
    </dgm:pt>
    <dgm:pt modelId="{4058A811-ECDB-4FEA-88F1-7BF8292DC446}">
      <dgm:prSet phldrT="[Text]"/>
      <dgm:spPr/>
      <dgm:t>
        <a:bodyPr/>
        <a:lstStyle/>
        <a:p>
          <a:r>
            <a:rPr lang="en-US" dirty="0" smtClean="0"/>
            <a:t>This can be used to replace a faulty sensor with a virtual measurement</a:t>
          </a:r>
          <a:endParaRPr lang="en-IE" dirty="0"/>
        </a:p>
      </dgm:t>
    </dgm:pt>
    <dgm:pt modelId="{561C3A39-0EC5-4F76-AD9A-07E769178D4F}" type="parTrans" cxnId="{E745977F-C7FF-45AB-87FF-1C922562E38E}">
      <dgm:prSet/>
      <dgm:spPr/>
      <dgm:t>
        <a:bodyPr/>
        <a:lstStyle/>
        <a:p>
          <a:endParaRPr lang="en-IE"/>
        </a:p>
      </dgm:t>
    </dgm:pt>
    <dgm:pt modelId="{F4AC0637-9BFD-42C4-91A7-7A0A313F3D2C}" type="sibTrans" cxnId="{E745977F-C7FF-45AB-87FF-1C922562E38E}">
      <dgm:prSet/>
      <dgm:spPr/>
      <dgm:t>
        <a:bodyPr/>
        <a:lstStyle/>
        <a:p>
          <a:endParaRPr lang="en-IE"/>
        </a:p>
      </dgm:t>
    </dgm:pt>
    <dgm:pt modelId="{4D57DA6C-E911-49B8-BB67-06EC50DCB22B}">
      <dgm:prSet phldrT="[Text]"/>
      <dgm:spPr/>
      <dgm:t>
        <a:bodyPr/>
        <a:lstStyle/>
        <a:p>
          <a:r>
            <a:rPr lang="en-US" dirty="0" smtClean="0"/>
            <a:t>Without requiring reconfiguring algorithms that use the faulty probe</a:t>
          </a:r>
          <a:endParaRPr lang="en-IE" dirty="0"/>
        </a:p>
      </dgm:t>
    </dgm:pt>
    <dgm:pt modelId="{59D92D22-219E-4F5A-9870-2D97D83E7E1E}" type="parTrans" cxnId="{DDAC2290-ADE0-4E91-BC09-9F546494B009}">
      <dgm:prSet/>
      <dgm:spPr/>
      <dgm:t>
        <a:bodyPr/>
        <a:lstStyle/>
        <a:p>
          <a:endParaRPr lang="en-IE"/>
        </a:p>
      </dgm:t>
    </dgm:pt>
    <dgm:pt modelId="{31DD5A4E-AC8F-4EFD-B748-BD530597D384}" type="sibTrans" cxnId="{DDAC2290-ADE0-4E91-BC09-9F546494B009}">
      <dgm:prSet/>
      <dgm:spPr/>
      <dgm:t>
        <a:bodyPr/>
        <a:lstStyle/>
        <a:p>
          <a:endParaRPr lang="en-IE"/>
        </a:p>
      </dgm:t>
    </dgm:pt>
    <dgm:pt modelId="{BBA1502D-534D-4CF9-82A3-50458A76BFA0}" type="pres">
      <dgm:prSet presAssocID="{A4F42E22-CDCB-493D-91DF-9296EA8F27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2C7D97A6-8C30-4CE0-8181-B427B59E1079}" type="pres">
      <dgm:prSet presAssocID="{4D49EED8-49F1-4E80-A60B-2A26F38C15F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40D928F2-E47C-4CFD-88C4-1F0333796464}" type="pres">
      <dgm:prSet presAssocID="{6F315924-9156-4B83-AAE2-01632D34C29F}" presName="spacer" presStyleCnt="0"/>
      <dgm:spPr/>
    </dgm:pt>
    <dgm:pt modelId="{DC53FB77-A1FA-41A4-9457-D76B9805C7D2}" type="pres">
      <dgm:prSet presAssocID="{1BF8FC18-7AC7-44B5-A482-E9EA4CE0EC8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7E96FA5D-D9EA-4702-A338-7A1750588F26}" type="pres">
      <dgm:prSet presAssocID="{DCA4A9FD-6B6F-48F4-B6AE-9140BCEA86BA}" presName="spacer" presStyleCnt="0"/>
      <dgm:spPr/>
    </dgm:pt>
    <dgm:pt modelId="{543DB2D3-8ABE-46C6-82EE-B44C9D81C75A}" type="pres">
      <dgm:prSet presAssocID="{4058A811-ECDB-4FEA-88F1-7BF8292DC44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832FA7FA-B3EA-4CF0-A9C1-3D3B32F1226B}" type="pres">
      <dgm:prSet presAssocID="{4058A811-ECDB-4FEA-88F1-7BF8292DC44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441DBB29-2119-4D30-B471-722FADF7F981}" srcId="{A4F42E22-CDCB-493D-91DF-9296EA8F2711}" destId="{1BF8FC18-7AC7-44B5-A482-E9EA4CE0EC8B}" srcOrd="1" destOrd="0" parTransId="{051C27A4-2413-4BD9-BD5B-8815F313E067}" sibTransId="{DCA4A9FD-6B6F-48F4-B6AE-9140BCEA86BA}"/>
    <dgm:cxn modelId="{11F14134-3472-4148-B6DA-AA43E3BC4F61}" type="presOf" srcId="{4D57DA6C-E911-49B8-BB67-06EC50DCB22B}" destId="{832FA7FA-B3EA-4CF0-A9C1-3D3B32F1226B}" srcOrd="0" destOrd="0" presId="urn:microsoft.com/office/officeart/2005/8/layout/vList2"/>
    <dgm:cxn modelId="{E745977F-C7FF-45AB-87FF-1C922562E38E}" srcId="{A4F42E22-CDCB-493D-91DF-9296EA8F2711}" destId="{4058A811-ECDB-4FEA-88F1-7BF8292DC446}" srcOrd="2" destOrd="0" parTransId="{561C3A39-0EC5-4F76-AD9A-07E769178D4F}" sibTransId="{F4AC0637-9BFD-42C4-91A7-7A0A313F3D2C}"/>
    <dgm:cxn modelId="{D086E2D3-88A3-4646-A693-D9199C3EA5DA}" type="presOf" srcId="{1BF8FC18-7AC7-44B5-A482-E9EA4CE0EC8B}" destId="{DC53FB77-A1FA-41A4-9457-D76B9805C7D2}" srcOrd="0" destOrd="0" presId="urn:microsoft.com/office/officeart/2005/8/layout/vList2"/>
    <dgm:cxn modelId="{D93A7709-3B78-4FEC-A449-DE1A9F6AE1AF}" type="presOf" srcId="{4D49EED8-49F1-4E80-A60B-2A26F38C15FC}" destId="{2C7D97A6-8C30-4CE0-8181-B427B59E1079}" srcOrd="0" destOrd="0" presId="urn:microsoft.com/office/officeart/2005/8/layout/vList2"/>
    <dgm:cxn modelId="{72890297-9217-4495-8D9C-81B0E981C435}" type="presOf" srcId="{A4F42E22-CDCB-493D-91DF-9296EA8F2711}" destId="{BBA1502D-534D-4CF9-82A3-50458A76BFA0}" srcOrd="0" destOrd="0" presId="urn:microsoft.com/office/officeart/2005/8/layout/vList2"/>
    <dgm:cxn modelId="{77CB0BF7-7414-4604-84F9-5AE8DDB86D0A}" srcId="{A4F42E22-CDCB-493D-91DF-9296EA8F2711}" destId="{4D49EED8-49F1-4E80-A60B-2A26F38C15FC}" srcOrd="0" destOrd="0" parTransId="{F8B4F4C9-1AAF-4443-BDBA-9DA29BC943E7}" sibTransId="{6F315924-9156-4B83-AAE2-01632D34C29F}"/>
    <dgm:cxn modelId="{3194687C-EE2A-4643-BBCA-5B3C809E9363}" type="presOf" srcId="{4058A811-ECDB-4FEA-88F1-7BF8292DC446}" destId="{543DB2D3-8ABE-46C6-82EE-B44C9D81C75A}" srcOrd="0" destOrd="0" presId="urn:microsoft.com/office/officeart/2005/8/layout/vList2"/>
    <dgm:cxn modelId="{DDAC2290-ADE0-4E91-BC09-9F546494B009}" srcId="{4058A811-ECDB-4FEA-88F1-7BF8292DC446}" destId="{4D57DA6C-E911-49B8-BB67-06EC50DCB22B}" srcOrd="0" destOrd="0" parTransId="{59D92D22-219E-4F5A-9870-2D97D83E7E1E}" sibTransId="{31DD5A4E-AC8F-4EFD-B748-BD530597D384}"/>
    <dgm:cxn modelId="{73586013-64F0-4B37-88E5-596786A68CF3}" type="presParOf" srcId="{BBA1502D-534D-4CF9-82A3-50458A76BFA0}" destId="{2C7D97A6-8C30-4CE0-8181-B427B59E1079}" srcOrd="0" destOrd="0" presId="urn:microsoft.com/office/officeart/2005/8/layout/vList2"/>
    <dgm:cxn modelId="{E532CAAA-C627-45C8-A81A-2A2ECC2DE346}" type="presParOf" srcId="{BBA1502D-534D-4CF9-82A3-50458A76BFA0}" destId="{40D928F2-E47C-4CFD-88C4-1F0333796464}" srcOrd="1" destOrd="0" presId="urn:microsoft.com/office/officeart/2005/8/layout/vList2"/>
    <dgm:cxn modelId="{1C2031D2-C834-43AF-956C-BB554E9283D2}" type="presParOf" srcId="{BBA1502D-534D-4CF9-82A3-50458A76BFA0}" destId="{DC53FB77-A1FA-41A4-9457-D76B9805C7D2}" srcOrd="2" destOrd="0" presId="urn:microsoft.com/office/officeart/2005/8/layout/vList2"/>
    <dgm:cxn modelId="{8DAC2E2E-DDCE-4639-B86E-F246E34F9C0A}" type="presParOf" srcId="{BBA1502D-534D-4CF9-82A3-50458A76BFA0}" destId="{7E96FA5D-D9EA-4702-A338-7A1750588F26}" srcOrd="3" destOrd="0" presId="urn:microsoft.com/office/officeart/2005/8/layout/vList2"/>
    <dgm:cxn modelId="{C0FFBDB6-09AE-4105-9165-89DA1B52A184}" type="presParOf" srcId="{BBA1502D-534D-4CF9-82A3-50458A76BFA0}" destId="{543DB2D3-8ABE-46C6-82EE-B44C9D81C75A}" srcOrd="4" destOrd="0" presId="urn:microsoft.com/office/officeart/2005/8/layout/vList2"/>
    <dgm:cxn modelId="{BEE5C3AC-8FFB-42DD-9A14-7F675A5EEB57}" type="presParOf" srcId="{BBA1502D-534D-4CF9-82A3-50458A76BFA0}" destId="{832FA7FA-B3EA-4CF0-A9C1-3D3B32F1226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0BF216-3026-43FB-82DB-EEE074B6852D}" type="doc">
      <dgm:prSet loTypeId="urn:microsoft.com/office/officeart/2005/8/layout/venn1" loCatId="relationship" qsTypeId="urn:microsoft.com/office/officeart/2005/8/quickstyle/simple1" qsCatId="simple" csTypeId="urn:microsoft.com/office/officeart/2005/8/colors/accent5_2" csCatId="accent5" phldr="1"/>
      <dgm:spPr/>
    </dgm:pt>
    <dgm:pt modelId="{7488E3C8-5EB6-49A4-9BBE-61D1A30E6015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IE" dirty="0"/>
        </a:p>
      </dgm:t>
    </dgm:pt>
    <dgm:pt modelId="{5FDAACD1-254D-46A3-BEBB-9F4A3169CFF5}" type="parTrans" cxnId="{73AB590C-733A-49C4-84C1-00069CED2EBF}">
      <dgm:prSet/>
      <dgm:spPr/>
      <dgm:t>
        <a:bodyPr/>
        <a:lstStyle/>
        <a:p>
          <a:endParaRPr lang="en-IE"/>
        </a:p>
      </dgm:t>
    </dgm:pt>
    <dgm:pt modelId="{B3AB76E6-5ACF-4193-8876-C24ABF915371}" type="sibTrans" cxnId="{73AB590C-733A-49C4-84C1-00069CED2EBF}">
      <dgm:prSet/>
      <dgm:spPr/>
      <dgm:t>
        <a:bodyPr/>
        <a:lstStyle/>
        <a:p>
          <a:endParaRPr lang="en-IE"/>
        </a:p>
      </dgm:t>
    </dgm:pt>
    <dgm:pt modelId="{7BA85E05-3C31-4891-85BB-C31DBECF7FD8}">
      <dgm:prSet phldrT="[Text]"/>
      <dgm:spPr/>
      <dgm:t>
        <a:bodyPr/>
        <a:lstStyle/>
        <a:p>
          <a:r>
            <a:rPr lang="en-US" dirty="0" smtClean="0"/>
            <a:t>Prototyping</a:t>
          </a:r>
          <a:endParaRPr lang="en-IE" dirty="0"/>
        </a:p>
      </dgm:t>
    </dgm:pt>
    <dgm:pt modelId="{F05D9554-6027-4A28-832E-E5A904CCF126}" type="parTrans" cxnId="{6C0723BA-06BE-4BB9-BB8E-B23C11A0F967}">
      <dgm:prSet/>
      <dgm:spPr/>
      <dgm:t>
        <a:bodyPr/>
        <a:lstStyle/>
        <a:p>
          <a:endParaRPr lang="en-IE"/>
        </a:p>
      </dgm:t>
    </dgm:pt>
    <dgm:pt modelId="{ECB4FE8D-B9FF-4892-BCD4-5D2AFDD04281}" type="sibTrans" cxnId="{6C0723BA-06BE-4BB9-BB8E-B23C11A0F967}">
      <dgm:prSet/>
      <dgm:spPr/>
      <dgm:t>
        <a:bodyPr/>
        <a:lstStyle/>
        <a:p>
          <a:endParaRPr lang="en-IE"/>
        </a:p>
      </dgm:t>
    </dgm:pt>
    <dgm:pt modelId="{495E03AF-FE03-4DB6-BF74-067B3D22C422}">
      <dgm:prSet phldrT="[Text]"/>
      <dgm:spPr/>
      <dgm:t>
        <a:bodyPr/>
        <a:lstStyle/>
        <a:p>
          <a:r>
            <a:rPr lang="en-US" dirty="0" smtClean="0"/>
            <a:t>Design reviews support</a:t>
          </a:r>
          <a:endParaRPr lang="en-IE" dirty="0"/>
        </a:p>
      </dgm:t>
    </dgm:pt>
    <dgm:pt modelId="{F558B4AC-2B26-4A58-8059-F0248CE4D867}" type="parTrans" cxnId="{C2BA91B4-0EBB-40AA-9C70-60CBA1B19998}">
      <dgm:prSet/>
      <dgm:spPr/>
      <dgm:t>
        <a:bodyPr/>
        <a:lstStyle/>
        <a:p>
          <a:endParaRPr lang="en-IE"/>
        </a:p>
      </dgm:t>
    </dgm:pt>
    <dgm:pt modelId="{10316418-F5F2-4A53-8873-14FAF6BF3F8A}" type="sibTrans" cxnId="{C2BA91B4-0EBB-40AA-9C70-60CBA1B19998}">
      <dgm:prSet/>
      <dgm:spPr/>
      <dgm:t>
        <a:bodyPr/>
        <a:lstStyle/>
        <a:p>
          <a:endParaRPr lang="en-IE"/>
        </a:p>
      </dgm:t>
    </dgm:pt>
    <dgm:pt modelId="{F2344B77-5F83-4042-993A-402DBA1461C9}" type="pres">
      <dgm:prSet presAssocID="{5C0BF216-3026-43FB-82DB-EEE074B6852D}" presName="compositeShape" presStyleCnt="0">
        <dgm:presLayoutVars>
          <dgm:chMax val="7"/>
          <dgm:dir/>
          <dgm:resizeHandles val="exact"/>
        </dgm:presLayoutVars>
      </dgm:prSet>
      <dgm:spPr/>
    </dgm:pt>
    <dgm:pt modelId="{8B122405-3499-45CA-8651-B2E0E9B82184}" type="pres">
      <dgm:prSet presAssocID="{7488E3C8-5EB6-49A4-9BBE-61D1A30E6015}" presName="circ1" presStyleLbl="vennNode1" presStyleIdx="0" presStyleCnt="3"/>
      <dgm:spPr/>
      <dgm:t>
        <a:bodyPr/>
        <a:lstStyle/>
        <a:p>
          <a:endParaRPr lang="en-IE"/>
        </a:p>
      </dgm:t>
    </dgm:pt>
    <dgm:pt modelId="{26AD5A81-7FE5-4E52-8724-FABB6828F88E}" type="pres">
      <dgm:prSet presAssocID="{7488E3C8-5EB6-49A4-9BBE-61D1A30E601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10F6D30-E90B-4ECD-99C4-A2081119135C}" type="pres">
      <dgm:prSet presAssocID="{7BA85E05-3C31-4891-85BB-C31DBECF7FD8}" presName="circ2" presStyleLbl="vennNode1" presStyleIdx="1" presStyleCnt="3"/>
      <dgm:spPr/>
      <dgm:t>
        <a:bodyPr/>
        <a:lstStyle/>
        <a:p>
          <a:endParaRPr lang="en-IE"/>
        </a:p>
      </dgm:t>
    </dgm:pt>
    <dgm:pt modelId="{9EC88B29-DD9E-4A3C-8BA6-DE18A1D6F962}" type="pres">
      <dgm:prSet presAssocID="{7BA85E05-3C31-4891-85BB-C31DBECF7FD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2053557-EA7A-427F-ADED-CE912EBF5FC6}" type="pres">
      <dgm:prSet presAssocID="{495E03AF-FE03-4DB6-BF74-067B3D22C422}" presName="circ3" presStyleLbl="vennNode1" presStyleIdx="2" presStyleCnt="3"/>
      <dgm:spPr/>
      <dgm:t>
        <a:bodyPr/>
        <a:lstStyle/>
        <a:p>
          <a:endParaRPr lang="en-IE"/>
        </a:p>
      </dgm:t>
    </dgm:pt>
    <dgm:pt modelId="{34229A21-8B56-47F3-BFB1-7EC2F2DE0A0F}" type="pres">
      <dgm:prSet presAssocID="{495E03AF-FE03-4DB6-BF74-067B3D22C42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8761942D-E020-48C4-9E3C-FF024E27C319}" type="presOf" srcId="{7BA85E05-3C31-4891-85BB-C31DBECF7FD8}" destId="{310F6D30-E90B-4ECD-99C4-A2081119135C}" srcOrd="0" destOrd="0" presId="urn:microsoft.com/office/officeart/2005/8/layout/venn1"/>
    <dgm:cxn modelId="{C3429D18-D04C-4075-A453-132D9DDAC4A5}" type="presOf" srcId="{7BA85E05-3C31-4891-85BB-C31DBECF7FD8}" destId="{9EC88B29-DD9E-4A3C-8BA6-DE18A1D6F962}" srcOrd="1" destOrd="0" presId="urn:microsoft.com/office/officeart/2005/8/layout/venn1"/>
    <dgm:cxn modelId="{6C0723BA-06BE-4BB9-BB8E-B23C11A0F967}" srcId="{5C0BF216-3026-43FB-82DB-EEE074B6852D}" destId="{7BA85E05-3C31-4891-85BB-C31DBECF7FD8}" srcOrd="1" destOrd="0" parTransId="{F05D9554-6027-4A28-832E-E5A904CCF126}" sibTransId="{ECB4FE8D-B9FF-4892-BCD4-5D2AFDD04281}"/>
    <dgm:cxn modelId="{C0527B88-275B-4BA4-B363-9F0DB67F01A5}" type="presOf" srcId="{495E03AF-FE03-4DB6-BF74-067B3D22C422}" destId="{B2053557-EA7A-427F-ADED-CE912EBF5FC6}" srcOrd="0" destOrd="0" presId="urn:microsoft.com/office/officeart/2005/8/layout/venn1"/>
    <dgm:cxn modelId="{60F39E2F-0ABC-4E73-9DF6-2672D914098D}" type="presOf" srcId="{7488E3C8-5EB6-49A4-9BBE-61D1A30E6015}" destId="{26AD5A81-7FE5-4E52-8724-FABB6828F88E}" srcOrd="1" destOrd="0" presId="urn:microsoft.com/office/officeart/2005/8/layout/venn1"/>
    <dgm:cxn modelId="{2E9F2382-BA0D-4E5D-805D-272BF7B4B7B2}" type="presOf" srcId="{495E03AF-FE03-4DB6-BF74-067B3D22C422}" destId="{34229A21-8B56-47F3-BFB1-7EC2F2DE0A0F}" srcOrd="1" destOrd="0" presId="urn:microsoft.com/office/officeart/2005/8/layout/venn1"/>
    <dgm:cxn modelId="{C2BA91B4-0EBB-40AA-9C70-60CBA1B19998}" srcId="{5C0BF216-3026-43FB-82DB-EEE074B6852D}" destId="{495E03AF-FE03-4DB6-BF74-067B3D22C422}" srcOrd="2" destOrd="0" parTransId="{F558B4AC-2B26-4A58-8059-F0248CE4D867}" sibTransId="{10316418-F5F2-4A53-8873-14FAF6BF3F8A}"/>
    <dgm:cxn modelId="{73AB590C-733A-49C4-84C1-00069CED2EBF}" srcId="{5C0BF216-3026-43FB-82DB-EEE074B6852D}" destId="{7488E3C8-5EB6-49A4-9BBE-61D1A30E6015}" srcOrd="0" destOrd="0" parTransId="{5FDAACD1-254D-46A3-BEBB-9F4A3169CFF5}" sibTransId="{B3AB76E6-5ACF-4193-8876-C24ABF915371}"/>
    <dgm:cxn modelId="{5F69243B-A426-461E-B43A-AD6D7A627033}" type="presOf" srcId="{7488E3C8-5EB6-49A4-9BBE-61D1A30E6015}" destId="{8B122405-3499-45CA-8651-B2E0E9B82184}" srcOrd="0" destOrd="0" presId="urn:microsoft.com/office/officeart/2005/8/layout/venn1"/>
    <dgm:cxn modelId="{4C0E51ED-AC16-4474-8F3C-9A5BF9D98CEA}" type="presOf" srcId="{5C0BF216-3026-43FB-82DB-EEE074B6852D}" destId="{F2344B77-5F83-4042-993A-402DBA1461C9}" srcOrd="0" destOrd="0" presId="urn:microsoft.com/office/officeart/2005/8/layout/venn1"/>
    <dgm:cxn modelId="{9C947F9D-7A6B-48D1-A007-163B6F7033FA}" type="presParOf" srcId="{F2344B77-5F83-4042-993A-402DBA1461C9}" destId="{8B122405-3499-45CA-8651-B2E0E9B82184}" srcOrd="0" destOrd="0" presId="urn:microsoft.com/office/officeart/2005/8/layout/venn1"/>
    <dgm:cxn modelId="{B2216FED-4F87-4FF7-A06F-552C57F564F9}" type="presParOf" srcId="{F2344B77-5F83-4042-993A-402DBA1461C9}" destId="{26AD5A81-7FE5-4E52-8724-FABB6828F88E}" srcOrd="1" destOrd="0" presId="urn:microsoft.com/office/officeart/2005/8/layout/venn1"/>
    <dgm:cxn modelId="{AB09FB30-A861-46C1-B6DE-36741347E7F0}" type="presParOf" srcId="{F2344B77-5F83-4042-993A-402DBA1461C9}" destId="{310F6D30-E90B-4ECD-99C4-A2081119135C}" srcOrd="2" destOrd="0" presId="urn:microsoft.com/office/officeart/2005/8/layout/venn1"/>
    <dgm:cxn modelId="{B3988A78-4172-41A8-A893-9AE62A0B4CF0}" type="presParOf" srcId="{F2344B77-5F83-4042-993A-402DBA1461C9}" destId="{9EC88B29-DD9E-4A3C-8BA6-DE18A1D6F962}" srcOrd="3" destOrd="0" presId="urn:microsoft.com/office/officeart/2005/8/layout/venn1"/>
    <dgm:cxn modelId="{61FECEBD-2940-46CC-8F40-1F3E91068051}" type="presParOf" srcId="{F2344B77-5F83-4042-993A-402DBA1461C9}" destId="{B2053557-EA7A-427F-ADED-CE912EBF5FC6}" srcOrd="4" destOrd="0" presId="urn:microsoft.com/office/officeart/2005/8/layout/venn1"/>
    <dgm:cxn modelId="{B5CB2996-AD11-418A-BE4A-E6942221077A}" type="presParOf" srcId="{F2344B77-5F83-4042-993A-402DBA1461C9}" destId="{34229A21-8B56-47F3-BFB1-7EC2F2DE0A0F}" srcOrd="5" destOrd="0" presId="urn:microsoft.com/office/officeart/2005/8/layout/ven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B2FD93-DFC7-4BC6-98C8-E018E0544716}" type="doc">
      <dgm:prSet loTypeId="urn:microsoft.com/office/officeart/2005/8/layout/hierarchy2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IE"/>
        </a:p>
      </dgm:t>
    </dgm:pt>
    <dgm:pt modelId="{7274EE47-4BB6-445A-87E3-9DC69ABE7254}">
      <dgm:prSet phldrT="[Text]"/>
      <dgm:spPr/>
      <dgm:t>
        <a:bodyPr/>
        <a:lstStyle/>
        <a:p>
          <a:r>
            <a:rPr lang="en-US" dirty="0" smtClean="0"/>
            <a:t>Plant Controller</a:t>
          </a:r>
          <a:endParaRPr lang="en-IE" dirty="0"/>
        </a:p>
      </dgm:t>
    </dgm:pt>
    <dgm:pt modelId="{F78B888E-E193-45FC-8BAD-20AC7E88EFD0}" type="parTrans" cxnId="{BC6716A7-F721-4183-956B-2AC245DF061D}">
      <dgm:prSet/>
      <dgm:spPr/>
      <dgm:t>
        <a:bodyPr/>
        <a:lstStyle/>
        <a:p>
          <a:endParaRPr lang="en-IE"/>
        </a:p>
      </dgm:t>
    </dgm:pt>
    <dgm:pt modelId="{01501030-4DB0-4F9A-8390-CEEBB59DC11D}" type="sibTrans" cxnId="{BC6716A7-F721-4183-956B-2AC245DF061D}">
      <dgm:prSet/>
      <dgm:spPr/>
      <dgm:t>
        <a:bodyPr/>
        <a:lstStyle/>
        <a:p>
          <a:endParaRPr lang="en-IE"/>
        </a:p>
      </dgm:t>
    </dgm:pt>
    <dgm:pt modelId="{A7E957BC-4FF5-4859-834F-748A310F3614}">
      <dgm:prSet phldrT="[Text]"/>
      <dgm:spPr/>
      <dgm:t>
        <a:bodyPr/>
        <a:lstStyle/>
        <a:p>
          <a:r>
            <a:rPr lang="en-US" dirty="0" smtClean="0"/>
            <a:t>Prototype</a:t>
          </a:r>
          <a:endParaRPr lang="en-IE" dirty="0"/>
        </a:p>
      </dgm:t>
    </dgm:pt>
    <dgm:pt modelId="{4CA1DB25-EF94-4597-816B-18B45AE10198}" type="parTrans" cxnId="{22131836-C5D6-48B8-BEA1-2F8B0D57D9F2}">
      <dgm:prSet/>
      <dgm:spPr/>
      <dgm:t>
        <a:bodyPr/>
        <a:lstStyle/>
        <a:p>
          <a:endParaRPr lang="en-IE"/>
        </a:p>
      </dgm:t>
    </dgm:pt>
    <dgm:pt modelId="{77B528B6-E518-4FD0-B315-194B0CE013A2}" type="sibTrans" cxnId="{22131836-C5D6-48B8-BEA1-2F8B0D57D9F2}">
      <dgm:prSet/>
      <dgm:spPr/>
      <dgm:t>
        <a:bodyPr/>
        <a:lstStyle/>
        <a:p>
          <a:endParaRPr lang="en-IE"/>
        </a:p>
      </dgm:t>
    </dgm:pt>
    <dgm:pt modelId="{32E8DEBD-677B-49E3-AAD1-6EDBB0E132F1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IE" dirty="0"/>
        </a:p>
      </dgm:t>
    </dgm:pt>
    <dgm:pt modelId="{83C223BB-10CF-4120-A427-185C03ECAE90}" type="parTrans" cxnId="{C682DCDE-CB76-4B67-AC78-2F636A80D268}">
      <dgm:prSet/>
      <dgm:spPr/>
      <dgm:t>
        <a:bodyPr/>
        <a:lstStyle/>
        <a:p>
          <a:endParaRPr lang="en-IE"/>
        </a:p>
      </dgm:t>
    </dgm:pt>
    <dgm:pt modelId="{367F8CD1-E981-4C43-AB2D-7F1ACA8C5530}" type="sibTrans" cxnId="{C682DCDE-CB76-4B67-AC78-2F636A80D268}">
      <dgm:prSet/>
      <dgm:spPr/>
      <dgm:t>
        <a:bodyPr/>
        <a:lstStyle/>
        <a:p>
          <a:endParaRPr lang="en-IE"/>
        </a:p>
      </dgm:t>
    </dgm:pt>
    <dgm:pt modelId="{E3451F88-384A-491E-8525-5440705ABB08}">
      <dgm:prSet phldrT="[Text]"/>
      <dgm:spPr/>
      <dgm:t>
        <a:bodyPr/>
        <a:lstStyle/>
        <a:p>
          <a:r>
            <a:rPr lang="en-US" dirty="0" smtClean="0"/>
            <a:t>Design reviews</a:t>
          </a:r>
          <a:endParaRPr lang="en-IE" dirty="0"/>
        </a:p>
      </dgm:t>
    </dgm:pt>
    <dgm:pt modelId="{C0F2D9F9-917E-43C6-B276-C0A8916878C1}" type="parTrans" cxnId="{8174CFAE-044C-4343-BDC5-7E8234CFDF85}">
      <dgm:prSet/>
      <dgm:spPr/>
      <dgm:t>
        <a:bodyPr/>
        <a:lstStyle/>
        <a:p>
          <a:endParaRPr lang="en-IE"/>
        </a:p>
      </dgm:t>
    </dgm:pt>
    <dgm:pt modelId="{033C08F2-F84E-4982-9D93-8F9A6E2E9E87}" type="sibTrans" cxnId="{8174CFAE-044C-4343-BDC5-7E8234CFDF85}">
      <dgm:prSet/>
      <dgm:spPr/>
      <dgm:t>
        <a:bodyPr/>
        <a:lstStyle/>
        <a:p>
          <a:endParaRPr lang="en-IE"/>
        </a:p>
      </dgm:t>
    </dgm:pt>
    <dgm:pt modelId="{C382E5D1-5B52-4B88-BD90-98C07E016248}">
      <dgm:prSet phldrT="[Text]"/>
      <dgm:spPr/>
      <dgm:t>
        <a:bodyPr/>
        <a:lstStyle/>
        <a:p>
          <a:r>
            <a:rPr lang="en-US" dirty="0" smtClean="0"/>
            <a:t>System architecture</a:t>
          </a:r>
          <a:endParaRPr lang="en-IE" dirty="0"/>
        </a:p>
      </dgm:t>
    </dgm:pt>
    <dgm:pt modelId="{79FAF7D5-FBAE-4290-8DD1-B1DE05C7D872}" type="parTrans" cxnId="{5F150805-A5B3-44B1-8C5F-37A162E0EF07}">
      <dgm:prSet/>
      <dgm:spPr/>
      <dgm:t>
        <a:bodyPr/>
        <a:lstStyle/>
        <a:p>
          <a:endParaRPr lang="en-IE"/>
        </a:p>
      </dgm:t>
    </dgm:pt>
    <dgm:pt modelId="{29B9FB54-24C0-4D87-A0DF-DF756154AC35}" type="sibTrans" cxnId="{5F150805-A5B3-44B1-8C5F-37A162E0EF07}">
      <dgm:prSet/>
      <dgm:spPr/>
      <dgm:t>
        <a:bodyPr/>
        <a:lstStyle/>
        <a:p>
          <a:endParaRPr lang="en-IE"/>
        </a:p>
      </dgm:t>
    </dgm:pt>
    <dgm:pt modelId="{891125D2-BB33-4C9B-8D8E-F8568098591E}">
      <dgm:prSet phldrT="[Text]"/>
      <dgm:spPr/>
      <dgm:t>
        <a:bodyPr/>
        <a:lstStyle/>
        <a:p>
          <a:r>
            <a:rPr lang="en-US" dirty="0" smtClean="0"/>
            <a:t>Embedded</a:t>
          </a:r>
          <a:endParaRPr lang="en-IE" dirty="0"/>
        </a:p>
      </dgm:t>
    </dgm:pt>
    <dgm:pt modelId="{87AD500D-C1AC-4260-9578-F5C43C3A8EB2}" type="parTrans" cxnId="{E21E4931-D4A4-4577-95FB-827FBCA853EE}">
      <dgm:prSet/>
      <dgm:spPr/>
      <dgm:t>
        <a:bodyPr/>
        <a:lstStyle/>
        <a:p>
          <a:endParaRPr lang="en-IE"/>
        </a:p>
      </dgm:t>
    </dgm:pt>
    <dgm:pt modelId="{C400103D-F180-49FA-9F42-C3280741B5F6}" type="sibTrans" cxnId="{E21E4931-D4A4-4577-95FB-827FBCA853EE}">
      <dgm:prSet/>
      <dgm:spPr/>
      <dgm:t>
        <a:bodyPr/>
        <a:lstStyle/>
        <a:p>
          <a:endParaRPr lang="en-IE"/>
        </a:p>
      </dgm:t>
    </dgm:pt>
    <dgm:pt modelId="{B7A704AA-4E70-40DB-999F-99AA1CF25D39}">
      <dgm:prSet phldrT="[Text]"/>
      <dgm:spPr/>
      <dgm:t>
        <a:bodyPr/>
        <a:lstStyle/>
        <a:p>
          <a:r>
            <a:rPr lang="en-US" dirty="0" smtClean="0"/>
            <a:t>Real-time</a:t>
          </a:r>
          <a:endParaRPr lang="en-IE" dirty="0"/>
        </a:p>
      </dgm:t>
    </dgm:pt>
    <dgm:pt modelId="{00809731-798E-494E-A325-8249B0A0F08E}" type="parTrans" cxnId="{1515FD8A-1CC3-4000-98FF-32AA37DB19A3}">
      <dgm:prSet/>
      <dgm:spPr/>
      <dgm:t>
        <a:bodyPr/>
        <a:lstStyle/>
        <a:p>
          <a:endParaRPr lang="en-IE"/>
        </a:p>
      </dgm:t>
    </dgm:pt>
    <dgm:pt modelId="{D6BD7436-C7CB-4A0C-A0C8-2EDC03DA0A5F}" type="sibTrans" cxnId="{1515FD8A-1CC3-4000-98FF-32AA37DB19A3}">
      <dgm:prSet/>
      <dgm:spPr/>
      <dgm:t>
        <a:bodyPr/>
        <a:lstStyle/>
        <a:p>
          <a:endParaRPr lang="en-IE"/>
        </a:p>
      </dgm:t>
    </dgm:pt>
    <dgm:pt modelId="{48C968F4-4CB6-4537-BC32-0FD04DCBFA2D}">
      <dgm:prSet phldrT="[Text]"/>
      <dgm:spPr/>
      <dgm:t>
        <a:bodyPr/>
        <a:lstStyle/>
        <a:p>
          <a:r>
            <a:rPr lang="en-US" dirty="0" smtClean="0"/>
            <a:t>System architecture</a:t>
          </a:r>
          <a:endParaRPr lang="en-IE" dirty="0"/>
        </a:p>
      </dgm:t>
    </dgm:pt>
    <dgm:pt modelId="{53A3AEA3-8B18-435B-8FE6-0918DBAA8219}" type="parTrans" cxnId="{62B7CE42-CBC1-4C31-8119-68345F570BEB}">
      <dgm:prSet/>
      <dgm:spPr/>
      <dgm:t>
        <a:bodyPr/>
        <a:lstStyle/>
        <a:p>
          <a:endParaRPr lang="en-IE"/>
        </a:p>
      </dgm:t>
    </dgm:pt>
    <dgm:pt modelId="{937352FF-4639-4704-B6D3-87A75A2ADF70}" type="sibTrans" cxnId="{62B7CE42-CBC1-4C31-8119-68345F570BEB}">
      <dgm:prSet/>
      <dgm:spPr/>
      <dgm:t>
        <a:bodyPr/>
        <a:lstStyle/>
        <a:p>
          <a:endParaRPr lang="en-IE"/>
        </a:p>
      </dgm:t>
    </dgm:pt>
    <dgm:pt modelId="{C82B016F-AEB0-438D-AFCA-605F95366E39}">
      <dgm:prSet phldrT="[Text]"/>
      <dgm:spPr/>
      <dgm:t>
        <a:bodyPr/>
        <a:lstStyle/>
        <a:p>
          <a:r>
            <a:rPr lang="en-US" dirty="0" smtClean="0"/>
            <a:t>CODAC Interfaces</a:t>
          </a:r>
          <a:endParaRPr lang="en-IE" dirty="0"/>
        </a:p>
      </dgm:t>
    </dgm:pt>
    <dgm:pt modelId="{D367B46F-0910-4E0A-8E36-8EF4C55D86FC}" type="parTrans" cxnId="{424183C5-E3F4-437B-B304-E238D52F5C0E}">
      <dgm:prSet/>
      <dgm:spPr/>
      <dgm:t>
        <a:bodyPr/>
        <a:lstStyle/>
        <a:p>
          <a:endParaRPr lang="en-IE"/>
        </a:p>
      </dgm:t>
    </dgm:pt>
    <dgm:pt modelId="{8B6788ED-E141-4DAF-BCA6-921F4E6A9BC6}" type="sibTrans" cxnId="{424183C5-E3F4-437B-B304-E238D52F5C0E}">
      <dgm:prSet/>
      <dgm:spPr/>
      <dgm:t>
        <a:bodyPr/>
        <a:lstStyle/>
        <a:p>
          <a:endParaRPr lang="en-IE"/>
        </a:p>
      </dgm:t>
    </dgm:pt>
    <dgm:pt modelId="{9AB8490F-C03F-4D42-BB59-D6167A845918}">
      <dgm:prSet phldrT="[Text]"/>
      <dgm:spPr/>
      <dgm:t>
        <a:bodyPr/>
        <a:lstStyle/>
        <a:p>
          <a:r>
            <a:rPr lang="en-US" dirty="0" smtClean="0"/>
            <a:t>CODAC Interfaces</a:t>
          </a:r>
          <a:endParaRPr lang="en-IE" dirty="0"/>
        </a:p>
      </dgm:t>
    </dgm:pt>
    <dgm:pt modelId="{85F190BD-1EDC-4079-AFBD-299660EA7002}" type="parTrans" cxnId="{1687EC7F-27B1-40C0-9308-1D91B44026D6}">
      <dgm:prSet/>
      <dgm:spPr/>
      <dgm:t>
        <a:bodyPr/>
        <a:lstStyle/>
        <a:p>
          <a:endParaRPr lang="en-IE"/>
        </a:p>
      </dgm:t>
    </dgm:pt>
    <dgm:pt modelId="{E7FA0726-4B93-4C66-9AC0-DC4E69F3ECA8}" type="sibTrans" cxnId="{1687EC7F-27B1-40C0-9308-1D91B44026D6}">
      <dgm:prSet/>
      <dgm:spPr/>
      <dgm:t>
        <a:bodyPr/>
        <a:lstStyle/>
        <a:p>
          <a:endParaRPr lang="en-IE"/>
        </a:p>
      </dgm:t>
    </dgm:pt>
    <dgm:pt modelId="{EA2412A6-1005-4397-BD8E-037A08A741BD}">
      <dgm:prSet phldrT="[Text]"/>
      <dgm:spPr/>
      <dgm:t>
        <a:bodyPr/>
        <a:lstStyle/>
        <a:p>
          <a:r>
            <a:rPr lang="en-US" dirty="0" smtClean="0"/>
            <a:t>Networks</a:t>
          </a:r>
          <a:endParaRPr lang="en-IE" dirty="0"/>
        </a:p>
      </dgm:t>
    </dgm:pt>
    <dgm:pt modelId="{01F81C8E-8D15-4322-8AD7-555A271A8E87}" type="parTrans" cxnId="{3D2C58EF-69C6-4548-A41B-E985DE5F0AB9}">
      <dgm:prSet/>
      <dgm:spPr/>
      <dgm:t>
        <a:bodyPr/>
        <a:lstStyle/>
        <a:p>
          <a:endParaRPr lang="en-IE"/>
        </a:p>
      </dgm:t>
    </dgm:pt>
    <dgm:pt modelId="{FC9DCDB4-B668-40FF-94AD-FA802664C27B}" type="sibTrans" cxnId="{3D2C58EF-69C6-4548-A41B-E985DE5F0AB9}">
      <dgm:prSet/>
      <dgm:spPr/>
      <dgm:t>
        <a:bodyPr/>
        <a:lstStyle/>
        <a:p>
          <a:endParaRPr lang="en-IE"/>
        </a:p>
      </dgm:t>
    </dgm:pt>
    <dgm:pt modelId="{240CC711-A3C4-497A-A541-A5AA4C1BB10D}">
      <dgm:prSet phldrT="[Text]"/>
      <dgm:spPr/>
      <dgm:t>
        <a:bodyPr/>
        <a:lstStyle/>
        <a:p>
          <a:r>
            <a:rPr lang="en-US" dirty="0" smtClean="0"/>
            <a:t>Calculations</a:t>
          </a:r>
          <a:endParaRPr lang="en-IE" dirty="0"/>
        </a:p>
      </dgm:t>
    </dgm:pt>
    <dgm:pt modelId="{0302C2BC-2372-4A58-92CA-75DC88935A53}" type="parTrans" cxnId="{B08A18D9-0CCC-4761-A360-4B2266AEBD84}">
      <dgm:prSet/>
      <dgm:spPr/>
      <dgm:t>
        <a:bodyPr/>
        <a:lstStyle/>
        <a:p>
          <a:endParaRPr lang="en-IE"/>
        </a:p>
      </dgm:t>
    </dgm:pt>
    <dgm:pt modelId="{30C3CB34-95C3-4A9C-BCE0-5221C3C3BD85}" type="sibTrans" cxnId="{B08A18D9-0CCC-4761-A360-4B2266AEBD84}">
      <dgm:prSet/>
      <dgm:spPr/>
      <dgm:t>
        <a:bodyPr/>
        <a:lstStyle/>
        <a:p>
          <a:endParaRPr lang="en-IE"/>
        </a:p>
      </dgm:t>
    </dgm:pt>
    <dgm:pt modelId="{87644E61-AD95-4778-AE08-6415673B322D}">
      <dgm:prSet phldrT="[Text]"/>
      <dgm:spPr/>
      <dgm:t>
        <a:bodyPr/>
        <a:lstStyle/>
        <a:p>
          <a:r>
            <a:rPr lang="en-US" dirty="0" smtClean="0"/>
            <a:t>Software</a:t>
          </a:r>
          <a:endParaRPr lang="en-IE" dirty="0"/>
        </a:p>
      </dgm:t>
    </dgm:pt>
    <dgm:pt modelId="{289486E7-D677-4F45-AD50-6ECEF65F1B30}" type="sibTrans" cxnId="{B694B27F-92C2-4978-A927-9FC0438D131D}">
      <dgm:prSet/>
      <dgm:spPr/>
      <dgm:t>
        <a:bodyPr/>
        <a:lstStyle/>
        <a:p>
          <a:endParaRPr lang="en-IE"/>
        </a:p>
      </dgm:t>
    </dgm:pt>
    <dgm:pt modelId="{D130A97D-FEC2-4908-B4C7-0F4D3C1B9846}" type="parTrans" cxnId="{B694B27F-92C2-4978-A927-9FC0438D131D}">
      <dgm:prSet/>
      <dgm:spPr/>
      <dgm:t>
        <a:bodyPr/>
        <a:lstStyle/>
        <a:p>
          <a:endParaRPr lang="en-IE"/>
        </a:p>
      </dgm:t>
    </dgm:pt>
    <dgm:pt modelId="{24FA07D5-3CA7-4BB8-AAB8-6D69461B844E}">
      <dgm:prSet phldrT="[Text]"/>
      <dgm:spPr/>
      <dgm:t>
        <a:bodyPr/>
        <a:lstStyle/>
        <a:p>
          <a:r>
            <a:rPr lang="en-US" dirty="0" smtClean="0"/>
            <a:t>Documentation</a:t>
          </a:r>
          <a:endParaRPr lang="en-IE" dirty="0"/>
        </a:p>
      </dgm:t>
    </dgm:pt>
    <dgm:pt modelId="{20FA7F71-A2A6-4E62-BD34-DBD7551CFB2A}" type="sibTrans" cxnId="{895F799F-8721-4A58-9337-192D4EA8DE71}">
      <dgm:prSet/>
      <dgm:spPr/>
      <dgm:t>
        <a:bodyPr/>
        <a:lstStyle/>
        <a:p>
          <a:endParaRPr lang="en-IE"/>
        </a:p>
      </dgm:t>
    </dgm:pt>
    <dgm:pt modelId="{2707F70D-02F0-44F4-B962-C70E31759355}" type="parTrans" cxnId="{895F799F-8721-4A58-9337-192D4EA8DE71}">
      <dgm:prSet/>
      <dgm:spPr/>
      <dgm:t>
        <a:bodyPr/>
        <a:lstStyle/>
        <a:p>
          <a:endParaRPr lang="en-IE"/>
        </a:p>
      </dgm:t>
    </dgm:pt>
    <dgm:pt modelId="{07B94C94-DF32-48FA-A7A4-7175C7CCFF3B}">
      <dgm:prSet phldrT="[Text]"/>
      <dgm:spPr/>
      <dgm:t>
        <a:bodyPr/>
        <a:lstStyle/>
        <a:p>
          <a:r>
            <a:rPr lang="en-US" dirty="0" smtClean="0"/>
            <a:t>Scientific</a:t>
          </a:r>
          <a:endParaRPr lang="en-IE" dirty="0"/>
        </a:p>
      </dgm:t>
    </dgm:pt>
    <dgm:pt modelId="{0CA67CD5-C65B-41FE-B2F9-6F98631DFC12}" type="parTrans" cxnId="{F89418E7-4F87-4474-ACCC-1AD0EF40BEF7}">
      <dgm:prSet/>
      <dgm:spPr/>
      <dgm:t>
        <a:bodyPr/>
        <a:lstStyle/>
        <a:p>
          <a:endParaRPr lang="en-IE"/>
        </a:p>
      </dgm:t>
    </dgm:pt>
    <dgm:pt modelId="{ECB91602-6AE2-4BF2-B862-03B09ACC056E}" type="sibTrans" cxnId="{F89418E7-4F87-4474-ACCC-1AD0EF40BEF7}">
      <dgm:prSet/>
      <dgm:spPr/>
      <dgm:t>
        <a:bodyPr/>
        <a:lstStyle/>
        <a:p>
          <a:endParaRPr lang="en-IE"/>
        </a:p>
      </dgm:t>
    </dgm:pt>
    <dgm:pt modelId="{CD701D36-F855-4ABC-BECE-6CEB94421539}">
      <dgm:prSet phldrT="[Text]"/>
      <dgm:spPr/>
      <dgm:t>
        <a:bodyPr/>
        <a:lstStyle/>
        <a:p>
          <a:r>
            <a:rPr lang="en-US" dirty="0" smtClean="0"/>
            <a:t>Custom hardware</a:t>
          </a:r>
          <a:endParaRPr lang="en-IE" dirty="0"/>
        </a:p>
      </dgm:t>
    </dgm:pt>
    <dgm:pt modelId="{92702755-0836-4CB8-A255-CF857940609D}" type="parTrans" cxnId="{A65BC445-56E3-47B2-BFC2-6B56683E34A2}">
      <dgm:prSet/>
      <dgm:spPr/>
      <dgm:t>
        <a:bodyPr/>
        <a:lstStyle/>
        <a:p>
          <a:endParaRPr lang="en-IE"/>
        </a:p>
      </dgm:t>
    </dgm:pt>
    <dgm:pt modelId="{AFB9B2CF-F915-4504-ADD0-EC90791F998B}" type="sibTrans" cxnId="{A65BC445-56E3-47B2-BFC2-6B56683E34A2}">
      <dgm:prSet/>
      <dgm:spPr/>
      <dgm:t>
        <a:bodyPr/>
        <a:lstStyle/>
        <a:p>
          <a:endParaRPr lang="en-IE"/>
        </a:p>
      </dgm:t>
    </dgm:pt>
    <dgm:pt modelId="{F525030C-BFC6-464B-B786-612DB6363AD1}">
      <dgm:prSet phldrT="[Text]"/>
      <dgm:spPr/>
      <dgm:t>
        <a:bodyPr/>
        <a:lstStyle/>
        <a:p>
          <a:r>
            <a:rPr lang="en-US" dirty="0" smtClean="0"/>
            <a:t>Custom hardware</a:t>
          </a:r>
          <a:endParaRPr lang="en-IE" dirty="0"/>
        </a:p>
      </dgm:t>
    </dgm:pt>
    <dgm:pt modelId="{2BF1DCAA-F6C7-4CEB-A59E-F79D8A99BA85}" type="parTrans" cxnId="{FB1413DE-61D3-4A40-8436-4304CAE37ACD}">
      <dgm:prSet/>
      <dgm:spPr/>
      <dgm:t>
        <a:bodyPr/>
        <a:lstStyle/>
        <a:p>
          <a:endParaRPr lang="en-IE"/>
        </a:p>
      </dgm:t>
    </dgm:pt>
    <dgm:pt modelId="{3AE4FCDF-9A9C-4ACE-80CB-F9B887106D4F}" type="sibTrans" cxnId="{FB1413DE-61D3-4A40-8436-4304CAE37ACD}">
      <dgm:prSet/>
      <dgm:spPr/>
      <dgm:t>
        <a:bodyPr/>
        <a:lstStyle/>
        <a:p>
          <a:endParaRPr lang="en-IE"/>
        </a:p>
      </dgm:t>
    </dgm:pt>
    <dgm:pt modelId="{8626D332-DC96-4962-BC23-A2BE689F711C}" type="pres">
      <dgm:prSet presAssocID="{84B2FD93-DFC7-4BC6-98C8-E018E054471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63F5ADE3-32B9-4A8C-A1F3-B5D00A59D190}" type="pres">
      <dgm:prSet presAssocID="{7274EE47-4BB6-445A-87E3-9DC69ABE7254}" presName="root1" presStyleCnt="0"/>
      <dgm:spPr/>
      <dgm:t>
        <a:bodyPr/>
        <a:lstStyle/>
        <a:p>
          <a:endParaRPr lang="en-IE"/>
        </a:p>
      </dgm:t>
    </dgm:pt>
    <dgm:pt modelId="{FFF22BD4-3035-47FF-B5CA-70D256946838}" type="pres">
      <dgm:prSet presAssocID="{7274EE47-4BB6-445A-87E3-9DC69ABE725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340D5044-1DDE-433A-9532-EA7F85481BE9}" type="pres">
      <dgm:prSet presAssocID="{7274EE47-4BB6-445A-87E3-9DC69ABE7254}" presName="level2hierChild" presStyleCnt="0"/>
      <dgm:spPr/>
      <dgm:t>
        <a:bodyPr/>
        <a:lstStyle/>
        <a:p>
          <a:endParaRPr lang="en-IE"/>
        </a:p>
      </dgm:t>
    </dgm:pt>
    <dgm:pt modelId="{A95CC77B-2B0A-424F-AB41-581EC7DBF45E}" type="pres">
      <dgm:prSet presAssocID="{4CA1DB25-EF94-4597-816B-18B45AE10198}" presName="conn2-1" presStyleLbl="parChTrans1D2" presStyleIdx="0" presStyleCnt="2"/>
      <dgm:spPr/>
      <dgm:t>
        <a:bodyPr/>
        <a:lstStyle/>
        <a:p>
          <a:endParaRPr lang="en-IE"/>
        </a:p>
      </dgm:t>
    </dgm:pt>
    <dgm:pt modelId="{27DC987B-E0C7-4130-B995-A28F8ECEC594}" type="pres">
      <dgm:prSet presAssocID="{4CA1DB25-EF94-4597-816B-18B45AE10198}" presName="connTx" presStyleLbl="parChTrans1D2" presStyleIdx="0" presStyleCnt="2"/>
      <dgm:spPr/>
      <dgm:t>
        <a:bodyPr/>
        <a:lstStyle/>
        <a:p>
          <a:endParaRPr lang="en-IE"/>
        </a:p>
      </dgm:t>
    </dgm:pt>
    <dgm:pt modelId="{6462AD45-354A-4D9D-B591-2C94FA2FB5FE}" type="pres">
      <dgm:prSet presAssocID="{A7E957BC-4FF5-4859-834F-748A310F3614}" presName="root2" presStyleCnt="0"/>
      <dgm:spPr/>
      <dgm:t>
        <a:bodyPr/>
        <a:lstStyle/>
        <a:p>
          <a:endParaRPr lang="en-IE"/>
        </a:p>
      </dgm:t>
    </dgm:pt>
    <dgm:pt modelId="{9577B5A9-F879-42E2-ABDD-CF1187DEDAAD}" type="pres">
      <dgm:prSet presAssocID="{A7E957BC-4FF5-4859-834F-748A310F3614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DE03BA79-1338-405E-96B3-5859A42CDB85}" type="pres">
      <dgm:prSet presAssocID="{A7E957BC-4FF5-4859-834F-748A310F3614}" presName="level3hierChild" presStyleCnt="0"/>
      <dgm:spPr/>
      <dgm:t>
        <a:bodyPr/>
        <a:lstStyle/>
        <a:p>
          <a:endParaRPr lang="en-IE"/>
        </a:p>
      </dgm:t>
    </dgm:pt>
    <dgm:pt modelId="{73E32510-025A-4D0E-9DC4-72B377BC42C1}" type="pres">
      <dgm:prSet presAssocID="{D367B46F-0910-4E0A-8E36-8EF4C55D86FC}" presName="conn2-1" presStyleLbl="parChTrans1D3" presStyleIdx="0" presStyleCnt="7"/>
      <dgm:spPr/>
      <dgm:t>
        <a:bodyPr/>
        <a:lstStyle/>
        <a:p>
          <a:endParaRPr lang="en-IE"/>
        </a:p>
      </dgm:t>
    </dgm:pt>
    <dgm:pt modelId="{00702682-5ED3-46DA-8957-410B8AD5F5F4}" type="pres">
      <dgm:prSet presAssocID="{D367B46F-0910-4E0A-8E36-8EF4C55D86FC}" presName="connTx" presStyleLbl="parChTrans1D3" presStyleIdx="0" presStyleCnt="7"/>
      <dgm:spPr/>
      <dgm:t>
        <a:bodyPr/>
        <a:lstStyle/>
        <a:p>
          <a:endParaRPr lang="en-IE"/>
        </a:p>
      </dgm:t>
    </dgm:pt>
    <dgm:pt modelId="{EDEA314B-0495-4EF7-B918-C22A2B3D28A4}" type="pres">
      <dgm:prSet presAssocID="{C82B016F-AEB0-438D-AFCA-605F95366E39}" presName="root2" presStyleCnt="0"/>
      <dgm:spPr/>
    </dgm:pt>
    <dgm:pt modelId="{2D6E43D0-C634-48FF-AEAC-39F7D500CCF2}" type="pres">
      <dgm:prSet presAssocID="{C82B016F-AEB0-438D-AFCA-605F95366E39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8323E991-5926-4FEA-AB57-55D5A53CFD1F}" type="pres">
      <dgm:prSet presAssocID="{C82B016F-AEB0-438D-AFCA-605F95366E39}" presName="level3hierChild" presStyleCnt="0"/>
      <dgm:spPr/>
    </dgm:pt>
    <dgm:pt modelId="{9DE07377-76E5-4589-B205-09248CA4D664}" type="pres">
      <dgm:prSet presAssocID="{79FAF7D5-FBAE-4290-8DD1-B1DE05C7D872}" presName="conn2-1" presStyleLbl="parChTrans1D3" presStyleIdx="1" presStyleCnt="7"/>
      <dgm:spPr/>
      <dgm:t>
        <a:bodyPr/>
        <a:lstStyle/>
        <a:p>
          <a:endParaRPr lang="en-IE"/>
        </a:p>
      </dgm:t>
    </dgm:pt>
    <dgm:pt modelId="{F0A1A90C-2713-42DC-B1F0-CCEDA07ECF24}" type="pres">
      <dgm:prSet presAssocID="{79FAF7D5-FBAE-4290-8DD1-B1DE05C7D872}" presName="connTx" presStyleLbl="parChTrans1D3" presStyleIdx="1" presStyleCnt="7"/>
      <dgm:spPr/>
      <dgm:t>
        <a:bodyPr/>
        <a:lstStyle/>
        <a:p>
          <a:endParaRPr lang="en-IE"/>
        </a:p>
      </dgm:t>
    </dgm:pt>
    <dgm:pt modelId="{444A48FC-6585-43D5-B9DD-C5AE307404FC}" type="pres">
      <dgm:prSet presAssocID="{C382E5D1-5B52-4B88-BD90-98C07E016248}" presName="root2" presStyleCnt="0"/>
      <dgm:spPr/>
      <dgm:t>
        <a:bodyPr/>
        <a:lstStyle/>
        <a:p>
          <a:endParaRPr lang="en-IE"/>
        </a:p>
      </dgm:t>
    </dgm:pt>
    <dgm:pt modelId="{2E10FA92-9474-4519-9933-7F2AF18E1EF1}" type="pres">
      <dgm:prSet presAssocID="{C382E5D1-5B52-4B88-BD90-98C07E016248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FDCCAD66-5E1B-4871-9FE8-A046FCFA68FE}" type="pres">
      <dgm:prSet presAssocID="{C382E5D1-5B52-4B88-BD90-98C07E016248}" presName="level3hierChild" presStyleCnt="0"/>
      <dgm:spPr/>
      <dgm:t>
        <a:bodyPr/>
        <a:lstStyle/>
        <a:p>
          <a:endParaRPr lang="en-IE"/>
        </a:p>
      </dgm:t>
    </dgm:pt>
    <dgm:pt modelId="{2D1F39F6-17B2-41F4-979F-C87B5D4F6A80}" type="pres">
      <dgm:prSet presAssocID="{92702755-0836-4CB8-A255-CF857940609D}" presName="conn2-1" presStyleLbl="parChTrans1D3" presStyleIdx="2" presStyleCnt="7"/>
      <dgm:spPr/>
      <dgm:t>
        <a:bodyPr/>
        <a:lstStyle/>
        <a:p>
          <a:endParaRPr lang="en-IE"/>
        </a:p>
      </dgm:t>
    </dgm:pt>
    <dgm:pt modelId="{D319142C-DB4A-4501-A5D5-9B289B8E481A}" type="pres">
      <dgm:prSet presAssocID="{92702755-0836-4CB8-A255-CF857940609D}" presName="connTx" presStyleLbl="parChTrans1D3" presStyleIdx="2" presStyleCnt="7"/>
      <dgm:spPr/>
      <dgm:t>
        <a:bodyPr/>
        <a:lstStyle/>
        <a:p>
          <a:endParaRPr lang="en-IE"/>
        </a:p>
      </dgm:t>
    </dgm:pt>
    <dgm:pt modelId="{CCF32664-7554-4164-A192-59401BBECBF2}" type="pres">
      <dgm:prSet presAssocID="{CD701D36-F855-4ABC-BECE-6CEB94421539}" presName="root2" presStyleCnt="0"/>
      <dgm:spPr/>
    </dgm:pt>
    <dgm:pt modelId="{28E019A1-EB55-429B-8F17-15A917EE449C}" type="pres">
      <dgm:prSet presAssocID="{CD701D36-F855-4ABC-BECE-6CEB94421539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432962D7-3AF2-4D28-9C57-72909A349F21}" type="pres">
      <dgm:prSet presAssocID="{CD701D36-F855-4ABC-BECE-6CEB94421539}" presName="level3hierChild" presStyleCnt="0"/>
      <dgm:spPr/>
    </dgm:pt>
    <dgm:pt modelId="{859E9F0E-6656-48C6-9670-DC3317D5758E}" type="pres">
      <dgm:prSet presAssocID="{83C223BB-10CF-4120-A427-185C03ECAE90}" presName="conn2-1" presStyleLbl="parChTrans1D2" presStyleIdx="1" presStyleCnt="2"/>
      <dgm:spPr/>
      <dgm:t>
        <a:bodyPr/>
        <a:lstStyle/>
        <a:p>
          <a:endParaRPr lang="en-IE"/>
        </a:p>
      </dgm:t>
    </dgm:pt>
    <dgm:pt modelId="{7C1D9A07-352C-434A-A020-A9F9FF3EEA9B}" type="pres">
      <dgm:prSet presAssocID="{83C223BB-10CF-4120-A427-185C03ECAE90}" presName="connTx" presStyleLbl="parChTrans1D2" presStyleIdx="1" presStyleCnt="2"/>
      <dgm:spPr/>
      <dgm:t>
        <a:bodyPr/>
        <a:lstStyle/>
        <a:p>
          <a:endParaRPr lang="en-IE"/>
        </a:p>
      </dgm:t>
    </dgm:pt>
    <dgm:pt modelId="{E4A20509-A00C-40FF-8EF1-3E23D867CB21}" type="pres">
      <dgm:prSet presAssocID="{32E8DEBD-677B-49E3-AAD1-6EDBB0E132F1}" presName="root2" presStyleCnt="0"/>
      <dgm:spPr/>
      <dgm:t>
        <a:bodyPr/>
        <a:lstStyle/>
        <a:p>
          <a:endParaRPr lang="en-IE"/>
        </a:p>
      </dgm:t>
    </dgm:pt>
    <dgm:pt modelId="{447D8F63-28CE-4DCD-97BB-1E353F295626}" type="pres">
      <dgm:prSet presAssocID="{32E8DEBD-677B-49E3-AAD1-6EDBB0E132F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43CD9E09-C311-4CC5-94E8-88BC1055DFE8}" type="pres">
      <dgm:prSet presAssocID="{32E8DEBD-677B-49E3-AAD1-6EDBB0E132F1}" presName="level3hierChild" presStyleCnt="0"/>
      <dgm:spPr/>
      <dgm:t>
        <a:bodyPr/>
        <a:lstStyle/>
        <a:p>
          <a:endParaRPr lang="en-IE"/>
        </a:p>
      </dgm:t>
    </dgm:pt>
    <dgm:pt modelId="{1E202547-662E-4FA4-B5C4-41D33E9788F3}" type="pres">
      <dgm:prSet presAssocID="{2707F70D-02F0-44F4-B962-C70E31759355}" presName="conn2-1" presStyleLbl="parChTrans1D3" presStyleIdx="3" presStyleCnt="7"/>
      <dgm:spPr/>
      <dgm:t>
        <a:bodyPr/>
        <a:lstStyle/>
        <a:p>
          <a:endParaRPr lang="en-IE"/>
        </a:p>
      </dgm:t>
    </dgm:pt>
    <dgm:pt modelId="{418B8AC3-5B1A-4E42-85E4-6A2F23ADCBCC}" type="pres">
      <dgm:prSet presAssocID="{2707F70D-02F0-44F4-B962-C70E31759355}" presName="connTx" presStyleLbl="parChTrans1D3" presStyleIdx="3" presStyleCnt="7"/>
      <dgm:spPr/>
      <dgm:t>
        <a:bodyPr/>
        <a:lstStyle/>
        <a:p>
          <a:endParaRPr lang="en-IE"/>
        </a:p>
      </dgm:t>
    </dgm:pt>
    <dgm:pt modelId="{7A122015-E780-4DB7-87D3-DC9F67BBA5B6}" type="pres">
      <dgm:prSet presAssocID="{24FA07D5-3CA7-4BB8-AAB8-6D69461B844E}" presName="root2" presStyleCnt="0"/>
      <dgm:spPr/>
    </dgm:pt>
    <dgm:pt modelId="{AA9502FB-AD93-4088-87B7-5E812D9C543A}" type="pres">
      <dgm:prSet presAssocID="{24FA07D5-3CA7-4BB8-AAB8-6D69461B844E}" presName="LevelTwoTextNod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97AEF39A-7AF9-47F7-8AB0-05645C89A6B1}" type="pres">
      <dgm:prSet presAssocID="{24FA07D5-3CA7-4BB8-AAB8-6D69461B844E}" presName="level3hierChild" presStyleCnt="0"/>
      <dgm:spPr/>
    </dgm:pt>
    <dgm:pt modelId="{7BBE5E31-9B86-4C5C-9AAF-E45E5F201617}" type="pres">
      <dgm:prSet presAssocID="{C0F2D9F9-917E-43C6-B276-C0A8916878C1}" presName="conn2-1" presStyleLbl="parChTrans1D4" presStyleIdx="0" presStyleCnt="7"/>
      <dgm:spPr/>
      <dgm:t>
        <a:bodyPr/>
        <a:lstStyle/>
        <a:p>
          <a:endParaRPr lang="en-IE"/>
        </a:p>
      </dgm:t>
    </dgm:pt>
    <dgm:pt modelId="{47681DB0-24E7-4AF4-B256-7F813281EA9F}" type="pres">
      <dgm:prSet presAssocID="{C0F2D9F9-917E-43C6-B276-C0A8916878C1}" presName="connTx" presStyleLbl="parChTrans1D4" presStyleIdx="0" presStyleCnt="7"/>
      <dgm:spPr/>
      <dgm:t>
        <a:bodyPr/>
        <a:lstStyle/>
        <a:p>
          <a:endParaRPr lang="en-IE"/>
        </a:p>
      </dgm:t>
    </dgm:pt>
    <dgm:pt modelId="{341EB5D5-9FA7-40EB-A2B7-5913240D0B2D}" type="pres">
      <dgm:prSet presAssocID="{E3451F88-384A-491E-8525-5440705ABB08}" presName="root2" presStyleCnt="0"/>
      <dgm:spPr/>
      <dgm:t>
        <a:bodyPr/>
        <a:lstStyle/>
        <a:p>
          <a:endParaRPr lang="en-IE"/>
        </a:p>
      </dgm:t>
    </dgm:pt>
    <dgm:pt modelId="{03B0F26B-535D-48EC-99FB-FFB5E4E4D8DE}" type="pres">
      <dgm:prSet presAssocID="{E3451F88-384A-491E-8525-5440705ABB08}" presName="LevelTwoTextNode" presStyleLbl="node4" presStyleIdx="0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0A180A3F-5E23-4007-9DBC-F8E3DB22474E}" type="pres">
      <dgm:prSet presAssocID="{E3451F88-384A-491E-8525-5440705ABB08}" presName="level3hierChild" presStyleCnt="0"/>
      <dgm:spPr/>
      <dgm:t>
        <a:bodyPr/>
        <a:lstStyle/>
        <a:p>
          <a:endParaRPr lang="en-IE"/>
        </a:p>
      </dgm:t>
    </dgm:pt>
    <dgm:pt modelId="{8F43AA1E-073E-426D-A192-17ED9AD2F8A8}" type="pres">
      <dgm:prSet presAssocID="{2BF1DCAA-F6C7-4CEB-A59E-F79D8A99BA85}" presName="conn2-1" presStyleLbl="parChTrans1D3" presStyleIdx="4" presStyleCnt="7"/>
      <dgm:spPr/>
      <dgm:t>
        <a:bodyPr/>
        <a:lstStyle/>
        <a:p>
          <a:endParaRPr lang="en-IE"/>
        </a:p>
      </dgm:t>
    </dgm:pt>
    <dgm:pt modelId="{AA6BD6F3-CDE9-4EB8-BB13-A29AD32F705D}" type="pres">
      <dgm:prSet presAssocID="{2BF1DCAA-F6C7-4CEB-A59E-F79D8A99BA85}" presName="connTx" presStyleLbl="parChTrans1D3" presStyleIdx="4" presStyleCnt="7"/>
      <dgm:spPr/>
      <dgm:t>
        <a:bodyPr/>
        <a:lstStyle/>
        <a:p>
          <a:endParaRPr lang="en-IE"/>
        </a:p>
      </dgm:t>
    </dgm:pt>
    <dgm:pt modelId="{D1F0DC85-CACA-4392-97F0-4CDD00E48E7B}" type="pres">
      <dgm:prSet presAssocID="{F525030C-BFC6-464B-B786-612DB6363AD1}" presName="root2" presStyleCnt="0"/>
      <dgm:spPr/>
    </dgm:pt>
    <dgm:pt modelId="{B1B6C070-B116-4E3D-8152-108E8DE2E0FA}" type="pres">
      <dgm:prSet presAssocID="{F525030C-BFC6-464B-B786-612DB6363AD1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6E615B7C-BE70-483A-A1A8-EFCA4A6D78D9}" type="pres">
      <dgm:prSet presAssocID="{F525030C-BFC6-464B-B786-612DB6363AD1}" presName="level3hierChild" presStyleCnt="0"/>
      <dgm:spPr/>
    </dgm:pt>
    <dgm:pt modelId="{F1E239F8-74FB-4D09-A0C8-D18609E431C4}" type="pres">
      <dgm:prSet presAssocID="{D130A97D-FEC2-4908-B4C7-0F4D3C1B9846}" presName="conn2-1" presStyleLbl="parChTrans1D3" presStyleIdx="5" presStyleCnt="7"/>
      <dgm:spPr/>
      <dgm:t>
        <a:bodyPr/>
        <a:lstStyle/>
        <a:p>
          <a:endParaRPr lang="en-IE"/>
        </a:p>
      </dgm:t>
    </dgm:pt>
    <dgm:pt modelId="{93BD0923-B471-49F7-90B7-E64818936498}" type="pres">
      <dgm:prSet presAssocID="{D130A97D-FEC2-4908-B4C7-0F4D3C1B9846}" presName="connTx" presStyleLbl="parChTrans1D3" presStyleIdx="5" presStyleCnt="7"/>
      <dgm:spPr/>
      <dgm:t>
        <a:bodyPr/>
        <a:lstStyle/>
        <a:p>
          <a:endParaRPr lang="en-IE"/>
        </a:p>
      </dgm:t>
    </dgm:pt>
    <dgm:pt modelId="{3B6F462A-ADF4-4505-BF9D-B0B3ED92CF94}" type="pres">
      <dgm:prSet presAssocID="{87644E61-AD95-4778-AE08-6415673B322D}" presName="root2" presStyleCnt="0"/>
      <dgm:spPr/>
    </dgm:pt>
    <dgm:pt modelId="{8F1DBFB2-6A5B-41F4-A1FC-DEB83E5B81CA}" type="pres">
      <dgm:prSet presAssocID="{87644E61-AD95-4778-AE08-6415673B322D}" presName="LevelTwoTextNod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A7A4892E-45D5-4CE1-887B-5142E6814B6B}" type="pres">
      <dgm:prSet presAssocID="{87644E61-AD95-4778-AE08-6415673B322D}" presName="level3hierChild" presStyleCnt="0"/>
      <dgm:spPr/>
    </dgm:pt>
    <dgm:pt modelId="{368563E7-ED82-4AED-A200-8DE72E1DF7EE}" type="pres">
      <dgm:prSet presAssocID="{0CA67CD5-C65B-41FE-B2F9-6F98631DFC12}" presName="conn2-1" presStyleLbl="parChTrans1D4" presStyleIdx="1" presStyleCnt="7"/>
      <dgm:spPr/>
      <dgm:t>
        <a:bodyPr/>
        <a:lstStyle/>
        <a:p>
          <a:endParaRPr lang="en-IE"/>
        </a:p>
      </dgm:t>
    </dgm:pt>
    <dgm:pt modelId="{3BEF83B2-7E15-40E8-BA0E-5D1C57FA79F1}" type="pres">
      <dgm:prSet presAssocID="{0CA67CD5-C65B-41FE-B2F9-6F98631DFC12}" presName="connTx" presStyleLbl="parChTrans1D4" presStyleIdx="1" presStyleCnt="7"/>
      <dgm:spPr/>
      <dgm:t>
        <a:bodyPr/>
        <a:lstStyle/>
        <a:p>
          <a:endParaRPr lang="en-IE"/>
        </a:p>
      </dgm:t>
    </dgm:pt>
    <dgm:pt modelId="{44C13C2C-9D9B-4AE4-BDB4-070B734C9BA0}" type="pres">
      <dgm:prSet presAssocID="{07B94C94-DF32-48FA-A7A4-7175C7CCFF3B}" presName="root2" presStyleCnt="0"/>
      <dgm:spPr/>
    </dgm:pt>
    <dgm:pt modelId="{3C3ED14C-F2D8-4B9B-B69D-38C55F0BB17C}" type="pres">
      <dgm:prSet presAssocID="{07B94C94-DF32-48FA-A7A4-7175C7CCFF3B}" presName="LevelTwoTextNode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F50B7D4C-122F-4398-BE1B-4096EC3981AF}" type="pres">
      <dgm:prSet presAssocID="{07B94C94-DF32-48FA-A7A4-7175C7CCFF3B}" presName="level3hierChild" presStyleCnt="0"/>
      <dgm:spPr/>
    </dgm:pt>
    <dgm:pt modelId="{8B5A8C02-203B-4C04-84E0-B6BFFA51C11C}" type="pres">
      <dgm:prSet presAssocID="{87AD500D-C1AC-4260-9578-F5C43C3A8EB2}" presName="conn2-1" presStyleLbl="parChTrans1D4" presStyleIdx="2" presStyleCnt="7"/>
      <dgm:spPr/>
      <dgm:t>
        <a:bodyPr/>
        <a:lstStyle/>
        <a:p>
          <a:endParaRPr lang="en-IE"/>
        </a:p>
      </dgm:t>
    </dgm:pt>
    <dgm:pt modelId="{AEAC6FE4-AAB7-4910-BD3E-07BF852DD379}" type="pres">
      <dgm:prSet presAssocID="{87AD500D-C1AC-4260-9578-F5C43C3A8EB2}" presName="connTx" presStyleLbl="parChTrans1D4" presStyleIdx="2" presStyleCnt="7"/>
      <dgm:spPr/>
      <dgm:t>
        <a:bodyPr/>
        <a:lstStyle/>
        <a:p>
          <a:endParaRPr lang="en-IE"/>
        </a:p>
      </dgm:t>
    </dgm:pt>
    <dgm:pt modelId="{1375CB00-5FCC-4E1B-939A-9B5E220ED7F9}" type="pres">
      <dgm:prSet presAssocID="{891125D2-BB33-4C9B-8D8E-F8568098591E}" presName="root2" presStyleCnt="0"/>
      <dgm:spPr/>
    </dgm:pt>
    <dgm:pt modelId="{F281BECF-11F9-44EA-83F1-CA48AE172E24}" type="pres">
      <dgm:prSet presAssocID="{891125D2-BB33-4C9B-8D8E-F8568098591E}" presName="LevelTwoTextNode" presStyleLbl="node4" presStyleIdx="2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7A93BE4E-F154-4990-99EE-6F3E27503EE1}" type="pres">
      <dgm:prSet presAssocID="{891125D2-BB33-4C9B-8D8E-F8568098591E}" presName="level3hierChild" presStyleCnt="0"/>
      <dgm:spPr/>
    </dgm:pt>
    <dgm:pt modelId="{27E5C011-DF8B-4C7D-ABDE-B41A9353B7C3}" type="pres">
      <dgm:prSet presAssocID="{01F81C8E-8D15-4322-8AD7-555A271A8E87}" presName="conn2-1" presStyleLbl="parChTrans1D4" presStyleIdx="3" presStyleCnt="7"/>
      <dgm:spPr/>
      <dgm:t>
        <a:bodyPr/>
        <a:lstStyle/>
        <a:p>
          <a:endParaRPr lang="en-IE"/>
        </a:p>
      </dgm:t>
    </dgm:pt>
    <dgm:pt modelId="{4BB8A56A-2A86-4CDF-AE32-431DCA844FF2}" type="pres">
      <dgm:prSet presAssocID="{01F81C8E-8D15-4322-8AD7-555A271A8E87}" presName="connTx" presStyleLbl="parChTrans1D4" presStyleIdx="3" presStyleCnt="7"/>
      <dgm:spPr/>
      <dgm:t>
        <a:bodyPr/>
        <a:lstStyle/>
        <a:p>
          <a:endParaRPr lang="en-IE"/>
        </a:p>
      </dgm:t>
    </dgm:pt>
    <dgm:pt modelId="{F3E42021-968B-4477-A328-265CD1005651}" type="pres">
      <dgm:prSet presAssocID="{EA2412A6-1005-4397-BD8E-037A08A741BD}" presName="root2" presStyleCnt="0"/>
      <dgm:spPr/>
    </dgm:pt>
    <dgm:pt modelId="{2C1A21CE-B78D-4DDF-A397-5DE679367069}" type="pres">
      <dgm:prSet presAssocID="{EA2412A6-1005-4397-BD8E-037A08A741BD}" presName="LevelTwoTextNode" presStyleLbl="node4" presStyleIdx="3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B4F1FDCC-BB97-4787-A684-3C75DACF7A30}" type="pres">
      <dgm:prSet presAssocID="{EA2412A6-1005-4397-BD8E-037A08A741BD}" presName="level3hierChild" presStyleCnt="0"/>
      <dgm:spPr/>
    </dgm:pt>
    <dgm:pt modelId="{C40F3031-7722-40B9-9E2C-5F16D714B665}" type="pres">
      <dgm:prSet presAssocID="{0302C2BC-2372-4A58-92CA-75DC88935A53}" presName="conn2-1" presStyleLbl="parChTrans1D4" presStyleIdx="4" presStyleCnt="7"/>
      <dgm:spPr/>
      <dgm:t>
        <a:bodyPr/>
        <a:lstStyle/>
        <a:p>
          <a:endParaRPr lang="en-IE"/>
        </a:p>
      </dgm:t>
    </dgm:pt>
    <dgm:pt modelId="{8D17E6E5-BE90-4E8A-A08D-B0D751A447D4}" type="pres">
      <dgm:prSet presAssocID="{0302C2BC-2372-4A58-92CA-75DC88935A53}" presName="connTx" presStyleLbl="parChTrans1D4" presStyleIdx="4" presStyleCnt="7"/>
      <dgm:spPr/>
      <dgm:t>
        <a:bodyPr/>
        <a:lstStyle/>
        <a:p>
          <a:endParaRPr lang="en-IE"/>
        </a:p>
      </dgm:t>
    </dgm:pt>
    <dgm:pt modelId="{404B116B-571B-425A-ACC8-5C08F80A29CD}" type="pres">
      <dgm:prSet presAssocID="{240CC711-A3C4-497A-A541-A5AA4C1BB10D}" presName="root2" presStyleCnt="0"/>
      <dgm:spPr/>
    </dgm:pt>
    <dgm:pt modelId="{C2B4D78F-0D04-4D26-8366-A78D618DFBE6}" type="pres">
      <dgm:prSet presAssocID="{240CC711-A3C4-497A-A541-A5AA4C1BB10D}" presName="LevelTwoTextNode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A1E2124C-0F13-465C-ABE1-5D25B6F6962F}" type="pres">
      <dgm:prSet presAssocID="{240CC711-A3C4-497A-A541-A5AA4C1BB10D}" presName="level3hierChild" presStyleCnt="0"/>
      <dgm:spPr/>
    </dgm:pt>
    <dgm:pt modelId="{27343E1D-D7C1-4E8F-BCAC-C11F30D7A0D7}" type="pres">
      <dgm:prSet presAssocID="{00809731-798E-494E-A325-8249B0A0F08E}" presName="conn2-1" presStyleLbl="parChTrans1D4" presStyleIdx="5" presStyleCnt="7"/>
      <dgm:spPr/>
      <dgm:t>
        <a:bodyPr/>
        <a:lstStyle/>
        <a:p>
          <a:endParaRPr lang="en-IE"/>
        </a:p>
      </dgm:t>
    </dgm:pt>
    <dgm:pt modelId="{7883D22C-4391-4D25-BADA-2CD6C2295F96}" type="pres">
      <dgm:prSet presAssocID="{00809731-798E-494E-A325-8249B0A0F08E}" presName="connTx" presStyleLbl="parChTrans1D4" presStyleIdx="5" presStyleCnt="7"/>
      <dgm:spPr/>
      <dgm:t>
        <a:bodyPr/>
        <a:lstStyle/>
        <a:p>
          <a:endParaRPr lang="en-IE"/>
        </a:p>
      </dgm:t>
    </dgm:pt>
    <dgm:pt modelId="{8BA21D32-7162-47A4-9EF3-A10312528116}" type="pres">
      <dgm:prSet presAssocID="{B7A704AA-4E70-40DB-999F-99AA1CF25D39}" presName="root2" presStyleCnt="0"/>
      <dgm:spPr/>
    </dgm:pt>
    <dgm:pt modelId="{7C493AB3-6114-495C-95B1-AEEE496E5848}" type="pres">
      <dgm:prSet presAssocID="{B7A704AA-4E70-40DB-999F-99AA1CF25D39}" presName="LevelTwoTextNode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71481C00-2F3E-4485-A7E2-4BD93639549F}" type="pres">
      <dgm:prSet presAssocID="{B7A704AA-4E70-40DB-999F-99AA1CF25D39}" presName="level3hierChild" presStyleCnt="0"/>
      <dgm:spPr/>
    </dgm:pt>
    <dgm:pt modelId="{F7B849FE-E96F-42A2-9912-5F8C13506BA2}" type="pres">
      <dgm:prSet presAssocID="{85F190BD-1EDC-4079-AFBD-299660EA7002}" presName="conn2-1" presStyleLbl="parChTrans1D4" presStyleIdx="6" presStyleCnt="7"/>
      <dgm:spPr/>
      <dgm:t>
        <a:bodyPr/>
        <a:lstStyle/>
        <a:p>
          <a:endParaRPr lang="en-IE"/>
        </a:p>
      </dgm:t>
    </dgm:pt>
    <dgm:pt modelId="{3986D5B9-77A4-4170-9F98-19FAD47CA6E6}" type="pres">
      <dgm:prSet presAssocID="{85F190BD-1EDC-4079-AFBD-299660EA7002}" presName="connTx" presStyleLbl="parChTrans1D4" presStyleIdx="6" presStyleCnt="7"/>
      <dgm:spPr/>
      <dgm:t>
        <a:bodyPr/>
        <a:lstStyle/>
        <a:p>
          <a:endParaRPr lang="en-IE"/>
        </a:p>
      </dgm:t>
    </dgm:pt>
    <dgm:pt modelId="{616F1BAA-FABD-472A-969A-0D2CF4957E73}" type="pres">
      <dgm:prSet presAssocID="{9AB8490F-C03F-4D42-BB59-D6167A845918}" presName="root2" presStyleCnt="0"/>
      <dgm:spPr/>
    </dgm:pt>
    <dgm:pt modelId="{9575F7FC-4EF9-4DA6-A3D9-3FDF9707BF52}" type="pres">
      <dgm:prSet presAssocID="{9AB8490F-C03F-4D42-BB59-D6167A845918}" presName="LevelTwoTextNode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B303AF09-5523-45B0-9F87-326A9622656A}" type="pres">
      <dgm:prSet presAssocID="{9AB8490F-C03F-4D42-BB59-D6167A845918}" presName="level3hierChild" presStyleCnt="0"/>
      <dgm:spPr/>
    </dgm:pt>
    <dgm:pt modelId="{5AC04F0E-9382-4E4C-AE67-149B2C42DADF}" type="pres">
      <dgm:prSet presAssocID="{53A3AEA3-8B18-435B-8FE6-0918DBAA8219}" presName="conn2-1" presStyleLbl="parChTrans1D3" presStyleIdx="6" presStyleCnt="7"/>
      <dgm:spPr/>
      <dgm:t>
        <a:bodyPr/>
        <a:lstStyle/>
        <a:p>
          <a:endParaRPr lang="en-IE"/>
        </a:p>
      </dgm:t>
    </dgm:pt>
    <dgm:pt modelId="{99892BDF-7218-4BE7-8E4F-789C343B9C31}" type="pres">
      <dgm:prSet presAssocID="{53A3AEA3-8B18-435B-8FE6-0918DBAA8219}" presName="connTx" presStyleLbl="parChTrans1D3" presStyleIdx="6" presStyleCnt="7"/>
      <dgm:spPr/>
      <dgm:t>
        <a:bodyPr/>
        <a:lstStyle/>
        <a:p>
          <a:endParaRPr lang="en-IE"/>
        </a:p>
      </dgm:t>
    </dgm:pt>
    <dgm:pt modelId="{C3DDADF5-03B8-4B70-A080-600D22B2DB53}" type="pres">
      <dgm:prSet presAssocID="{48C968F4-4CB6-4537-BC32-0FD04DCBFA2D}" presName="root2" presStyleCnt="0"/>
      <dgm:spPr/>
    </dgm:pt>
    <dgm:pt modelId="{7FA63DE4-5BED-4202-84F3-525814271E2A}" type="pres">
      <dgm:prSet presAssocID="{48C968F4-4CB6-4537-BC32-0FD04DCBFA2D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105B35A5-9706-43DF-8D87-379277A3E763}" type="pres">
      <dgm:prSet presAssocID="{48C968F4-4CB6-4537-BC32-0FD04DCBFA2D}" presName="level3hierChild" presStyleCnt="0"/>
      <dgm:spPr/>
    </dgm:pt>
  </dgm:ptLst>
  <dgm:cxnLst>
    <dgm:cxn modelId="{EF54ABEC-7A2C-40B8-8759-85F69FA300C6}" type="presOf" srcId="{E3451F88-384A-491E-8525-5440705ABB08}" destId="{03B0F26B-535D-48EC-99FB-FFB5E4E4D8DE}" srcOrd="0" destOrd="0" presId="urn:microsoft.com/office/officeart/2005/8/layout/hierarchy2"/>
    <dgm:cxn modelId="{7DC3A61C-979D-4744-93B2-3BF22DF85DEB}" type="presOf" srcId="{92702755-0836-4CB8-A255-CF857940609D}" destId="{2D1F39F6-17B2-41F4-979F-C87B5D4F6A80}" srcOrd="0" destOrd="0" presId="urn:microsoft.com/office/officeart/2005/8/layout/hierarchy2"/>
    <dgm:cxn modelId="{A65BC445-56E3-47B2-BFC2-6B56683E34A2}" srcId="{A7E957BC-4FF5-4859-834F-748A310F3614}" destId="{CD701D36-F855-4ABC-BECE-6CEB94421539}" srcOrd="2" destOrd="0" parTransId="{92702755-0836-4CB8-A255-CF857940609D}" sibTransId="{AFB9B2CF-F915-4504-ADD0-EC90791F998B}"/>
    <dgm:cxn modelId="{69407603-04ED-4745-9C54-34CC6283A2E3}" type="presOf" srcId="{00809731-798E-494E-A325-8249B0A0F08E}" destId="{7883D22C-4391-4D25-BADA-2CD6C2295F96}" srcOrd="1" destOrd="0" presId="urn:microsoft.com/office/officeart/2005/8/layout/hierarchy2"/>
    <dgm:cxn modelId="{A69C2E1A-C484-4A93-979B-2F4972D5C5DB}" type="presOf" srcId="{0CA67CD5-C65B-41FE-B2F9-6F98631DFC12}" destId="{368563E7-ED82-4AED-A200-8DE72E1DF7EE}" srcOrd="0" destOrd="0" presId="urn:microsoft.com/office/officeart/2005/8/layout/hierarchy2"/>
    <dgm:cxn modelId="{477FA825-09A4-4803-BC81-111538F84AC7}" type="presOf" srcId="{48C968F4-4CB6-4537-BC32-0FD04DCBFA2D}" destId="{7FA63DE4-5BED-4202-84F3-525814271E2A}" srcOrd="0" destOrd="0" presId="urn:microsoft.com/office/officeart/2005/8/layout/hierarchy2"/>
    <dgm:cxn modelId="{0F459070-6759-45AD-A36E-8AEA5C139E1A}" type="presOf" srcId="{00809731-798E-494E-A325-8249B0A0F08E}" destId="{27343E1D-D7C1-4E8F-BCAC-C11F30D7A0D7}" srcOrd="0" destOrd="0" presId="urn:microsoft.com/office/officeart/2005/8/layout/hierarchy2"/>
    <dgm:cxn modelId="{51FD2681-CDAE-4DAC-9BC8-430173921780}" type="presOf" srcId="{79FAF7D5-FBAE-4290-8DD1-B1DE05C7D872}" destId="{9DE07377-76E5-4589-B205-09248CA4D664}" srcOrd="0" destOrd="0" presId="urn:microsoft.com/office/officeart/2005/8/layout/hierarchy2"/>
    <dgm:cxn modelId="{48E450BA-C00B-42BA-85F8-6119BA635D0E}" type="presOf" srcId="{07B94C94-DF32-48FA-A7A4-7175C7CCFF3B}" destId="{3C3ED14C-F2D8-4B9B-B69D-38C55F0BB17C}" srcOrd="0" destOrd="0" presId="urn:microsoft.com/office/officeart/2005/8/layout/hierarchy2"/>
    <dgm:cxn modelId="{64D91346-4A5C-4008-8E46-B58D515D07C2}" type="presOf" srcId="{92702755-0836-4CB8-A255-CF857940609D}" destId="{D319142C-DB4A-4501-A5D5-9B289B8E481A}" srcOrd="1" destOrd="0" presId="urn:microsoft.com/office/officeart/2005/8/layout/hierarchy2"/>
    <dgm:cxn modelId="{A13F201F-98C4-4F29-8050-8E5AFF31903F}" type="presOf" srcId="{CD701D36-F855-4ABC-BECE-6CEB94421539}" destId="{28E019A1-EB55-429B-8F17-15A917EE449C}" srcOrd="0" destOrd="0" presId="urn:microsoft.com/office/officeart/2005/8/layout/hierarchy2"/>
    <dgm:cxn modelId="{6673853C-94E6-4FB4-88E8-7D6F09635680}" type="presOf" srcId="{87AD500D-C1AC-4260-9578-F5C43C3A8EB2}" destId="{AEAC6FE4-AAB7-4910-BD3E-07BF852DD379}" srcOrd="1" destOrd="0" presId="urn:microsoft.com/office/officeart/2005/8/layout/hierarchy2"/>
    <dgm:cxn modelId="{28052518-1A9F-4660-B14F-B565B94B5D38}" type="presOf" srcId="{2707F70D-02F0-44F4-B962-C70E31759355}" destId="{418B8AC3-5B1A-4E42-85E4-6A2F23ADCBCC}" srcOrd="1" destOrd="0" presId="urn:microsoft.com/office/officeart/2005/8/layout/hierarchy2"/>
    <dgm:cxn modelId="{9CE243A8-10F6-48E6-82DE-5C1DFD2C5FE6}" type="presOf" srcId="{7274EE47-4BB6-445A-87E3-9DC69ABE7254}" destId="{FFF22BD4-3035-47FF-B5CA-70D256946838}" srcOrd="0" destOrd="0" presId="urn:microsoft.com/office/officeart/2005/8/layout/hierarchy2"/>
    <dgm:cxn modelId="{1687EC7F-27B1-40C0-9308-1D91B44026D6}" srcId="{87644E61-AD95-4778-AE08-6415673B322D}" destId="{9AB8490F-C03F-4D42-BB59-D6167A845918}" srcOrd="3" destOrd="0" parTransId="{85F190BD-1EDC-4079-AFBD-299660EA7002}" sibTransId="{E7FA0726-4B93-4C66-9AC0-DC4E69F3ECA8}"/>
    <dgm:cxn modelId="{4D65BEEC-0782-4C23-BF40-A54FAB86F9DC}" type="presOf" srcId="{85F190BD-1EDC-4079-AFBD-299660EA7002}" destId="{3986D5B9-77A4-4170-9F98-19FAD47CA6E6}" srcOrd="1" destOrd="0" presId="urn:microsoft.com/office/officeart/2005/8/layout/hierarchy2"/>
    <dgm:cxn modelId="{F89418E7-4F87-4474-ACCC-1AD0EF40BEF7}" srcId="{87644E61-AD95-4778-AE08-6415673B322D}" destId="{07B94C94-DF32-48FA-A7A4-7175C7CCFF3B}" srcOrd="0" destOrd="0" parTransId="{0CA67CD5-C65B-41FE-B2F9-6F98631DFC12}" sibTransId="{ECB91602-6AE2-4BF2-B862-03B09ACC056E}"/>
    <dgm:cxn modelId="{FA8B1527-C78A-44CA-AD93-6F2A38E72715}" type="presOf" srcId="{85F190BD-1EDC-4079-AFBD-299660EA7002}" destId="{F7B849FE-E96F-42A2-9912-5F8C13506BA2}" srcOrd="0" destOrd="0" presId="urn:microsoft.com/office/officeart/2005/8/layout/hierarchy2"/>
    <dgm:cxn modelId="{DCBEEA27-2C43-4445-AA7B-D2F13415B87D}" type="presOf" srcId="{83C223BB-10CF-4120-A427-185C03ECAE90}" destId="{859E9F0E-6656-48C6-9670-DC3317D5758E}" srcOrd="0" destOrd="0" presId="urn:microsoft.com/office/officeart/2005/8/layout/hierarchy2"/>
    <dgm:cxn modelId="{0A80A609-D6AE-420A-ABC1-928B1FCBDA7B}" type="presOf" srcId="{2707F70D-02F0-44F4-B962-C70E31759355}" destId="{1E202547-662E-4FA4-B5C4-41D33E9788F3}" srcOrd="0" destOrd="0" presId="urn:microsoft.com/office/officeart/2005/8/layout/hierarchy2"/>
    <dgm:cxn modelId="{0172B048-8FF1-4A4B-93F1-B64C7C4CCCAC}" type="presOf" srcId="{240CC711-A3C4-497A-A541-A5AA4C1BB10D}" destId="{C2B4D78F-0D04-4D26-8366-A78D618DFBE6}" srcOrd="0" destOrd="0" presId="urn:microsoft.com/office/officeart/2005/8/layout/hierarchy2"/>
    <dgm:cxn modelId="{5F150805-A5B3-44B1-8C5F-37A162E0EF07}" srcId="{A7E957BC-4FF5-4859-834F-748A310F3614}" destId="{C382E5D1-5B52-4B88-BD90-98C07E016248}" srcOrd="1" destOrd="0" parTransId="{79FAF7D5-FBAE-4290-8DD1-B1DE05C7D872}" sibTransId="{29B9FB54-24C0-4D87-A0DF-DF756154AC35}"/>
    <dgm:cxn modelId="{3D2C58EF-69C6-4548-A41B-E985DE5F0AB9}" srcId="{891125D2-BB33-4C9B-8D8E-F8568098591E}" destId="{EA2412A6-1005-4397-BD8E-037A08A741BD}" srcOrd="0" destOrd="0" parTransId="{01F81C8E-8D15-4322-8AD7-555A271A8E87}" sibTransId="{FC9DCDB4-B668-40FF-94AD-FA802664C27B}"/>
    <dgm:cxn modelId="{5333E674-DB7B-40BB-87E7-056553F1B014}" type="presOf" srcId="{EA2412A6-1005-4397-BD8E-037A08A741BD}" destId="{2C1A21CE-B78D-4DDF-A397-5DE679367069}" srcOrd="0" destOrd="0" presId="urn:microsoft.com/office/officeart/2005/8/layout/hierarchy2"/>
    <dgm:cxn modelId="{B08A18D9-0CCC-4761-A360-4B2266AEBD84}" srcId="{891125D2-BB33-4C9B-8D8E-F8568098591E}" destId="{240CC711-A3C4-497A-A541-A5AA4C1BB10D}" srcOrd="1" destOrd="0" parTransId="{0302C2BC-2372-4A58-92CA-75DC88935A53}" sibTransId="{30C3CB34-95C3-4A9C-BCE0-5221C3C3BD85}"/>
    <dgm:cxn modelId="{7880B51A-5966-4033-9250-694FDD2B97CF}" type="presOf" srcId="{C82B016F-AEB0-438D-AFCA-605F95366E39}" destId="{2D6E43D0-C634-48FF-AEAC-39F7D500CCF2}" srcOrd="0" destOrd="0" presId="urn:microsoft.com/office/officeart/2005/8/layout/hierarchy2"/>
    <dgm:cxn modelId="{9FE42520-14EA-4277-A3E8-3C855E23F9E6}" type="presOf" srcId="{0CA67CD5-C65B-41FE-B2F9-6F98631DFC12}" destId="{3BEF83B2-7E15-40E8-BA0E-5D1C57FA79F1}" srcOrd="1" destOrd="0" presId="urn:microsoft.com/office/officeart/2005/8/layout/hierarchy2"/>
    <dgm:cxn modelId="{CB0C19EB-CE76-4030-9D68-7E67FE5FDBD6}" type="presOf" srcId="{A7E957BC-4FF5-4859-834F-748A310F3614}" destId="{9577B5A9-F879-42E2-ABDD-CF1187DEDAAD}" srcOrd="0" destOrd="0" presId="urn:microsoft.com/office/officeart/2005/8/layout/hierarchy2"/>
    <dgm:cxn modelId="{CA86E991-5FA4-4135-A0B2-0EB217AE588B}" type="presOf" srcId="{84B2FD93-DFC7-4BC6-98C8-E018E0544716}" destId="{8626D332-DC96-4962-BC23-A2BE689F711C}" srcOrd="0" destOrd="0" presId="urn:microsoft.com/office/officeart/2005/8/layout/hierarchy2"/>
    <dgm:cxn modelId="{0E0F5390-0E5D-4325-A30F-8BE0FAD3F11E}" type="presOf" srcId="{2BF1DCAA-F6C7-4CEB-A59E-F79D8A99BA85}" destId="{AA6BD6F3-CDE9-4EB8-BB13-A29AD32F705D}" srcOrd="1" destOrd="0" presId="urn:microsoft.com/office/officeart/2005/8/layout/hierarchy2"/>
    <dgm:cxn modelId="{B4CCDB3B-364E-4CD1-A541-1B365348702C}" type="presOf" srcId="{53A3AEA3-8B18-435B-8FE6-0918DBAA8219}" destId="{99892BDF-7218-4BE7-8E4F-789C343B9C31}" srcOrd="1" destOrd="0" presId="urn:microsoft.com/office/officeart/2005/8/layout/hierarchy2"/>
    <dgm:cxn modelId="{831A5083-36F0-4059-B2E7-67DADFB87186}" type="presOf" srcId="{83C223BB-10CF-4120-A427-185C03ECAE90}" destId="{7C1D9A07-352C-434A-A020-A9F9FF3EEA9B}" srcOrd="1" destOrd="0" presId="urn:microsoft.com/office/officeart/2005/8/layout/hierarchy2"/>
    <dgm:cxn modelId="{62B7CE42-CBC1-4C31-8119-68345F570BEB}" srcId="{32E8DEBD-677B-49E3-AAD1-6EDBB0E132F1}" destId="{48C968F4-4CB6-4537-BC32-0FD04DCBFA2D}" srcOrd="3" destOrd="0" parTransId="{53A3AEA3-8B18-435B-8FE6-0918DBAA8219}" sibTransId="{937352FF-4639-4704-B6D3-87A75A2ADF70}"/>
    <dgm:cxn modelId="{9496E63E-18B0-49E9-8562-7724F34D259D}" type="presOf" srcId="{2BF1DCAA-F6C7-4CEB-A59E-F79D8A99BA85}" destId="{8F43AA1E-073E-426D-A192-17ED9AD2F8A8}" srcOrd="0" destOrd="0" presId="urn:microsoft.com/office/officeart/2005/8/layout/hierarchy2"/>
    <dgm:cxn modelId="{0EBA60A5-CD88-44B0-940B-0BC8A75F14DE}" type="presOf" srcId="{D130A97D-FEC2-4908-B4C7-0F4D3C1B9846}" destId="{F1E239F8-74FB-4D09-A0C8-D18609E431C4}" srcOrd="0" destOrd="0" presId="urn:microsoft.com/office/officeart/2005/8/layout/hierarchy2"/>
    <dgm:cxn modelId="{B694B27F-92C2-4978-A927-9FC0438D131D}" srcId="{32E8DEBD-677B-49E3-AAD1-6EDBB0E132F1}" destId="{87644E61-AD95-4778-AE08-6415673B322D}" srcOrd="2" destOrd="0" parTransId="{D130A97D-FEC2-4908-B4C7-0F4D3C1B9846}" sibTransId="{289486E7-D677-4F45-AD50-6ECEF65F1B30}"/>
    <dgm:cxn modelId="{C3205A17-5EA1-42AB-817C-758BB0486987}" type="presOf" srcId="{D367B46F-0910-4E0A-8E36-8EF4C55D86FC}" destId="{73E32510-025A-4D0E-9DC4-72B377BC42C1}" srcOrd="0" destOrd="0" presId="urn:microsoft.com/office/officeart/2005/8/layout/hierarchy2"/>
    <dgm:cxn modelId="{895F799F-8721-4A58-9337-192D4EA8DE71}" srcId="{32E8DEBD-677B-49E3-AAD1-6EDBB0E132F1}" destId="{24FA07D5-3CA7-4BB8-AAB8-6D69461B844E}" srcOrd="0" destOrd="0" parTransId="{2707F70D-02F0-44F4-B962-C70E31759355}" sibTransId="{20FA7F71-A2A6-4E62-BD34-DBD7551CFB2A}"/>
    <dgm:cxn modelId="{5656489F-AAAE-4EAB-94F2-F92030F8ED12}" type="presOf" srcId="{4CA1DB25-EF94-4597-816B-18B45AE10198}" destId="{A95CC77B-2B0A-424F-AB41-581EC7DBF45E}" srcOrd="0" destOrd="0" presId="urn:microsoft.com/office/officeart/2005/8/layout/hierarchy2"/>
    <dgm:cxn modelId="{38860932-1FE0-4AE8-992A-F2C014EC52B0}" type="presOf" srcId="{79FAF7D5-FBAE-4290-8DD1-B1DE05C7D872}" destId="{F0A1A90C-2713-42DC-B1F0-CCEDA07ECF24}" srcOrd="1" destOrd="0" presId="urn:microsoft.com/office/officeart/2005/8/layout/hierarchy2"/>
    <dgm:cxn modelId="{CF4AF466-A3B5-4011-B24C-38594562C3F4}" type="presOf" srcId="{01F81C8E-8D15-4322-8AD7-555A271A8E87}" destId="{27E5C011-DF8B-4C7D-ABDE-B41A9353B7C3}" srcOrd="0" destOrd="0" presId="urn:microsoft.com/office/officeart/2005/8/layout/hierarchy2"/>
    <dgm:cxn modelId="{5506A15C-25D4-4A81-8767-60F7C0335E70}" type="presOf" srcId="{32E8DEBD-677B-49E3-AAD1-6EDBB0E132F1}" destId="{447D8F63-28CE-4DCD-97BB-1E353F295626}" srcOrd="0" destOrd="0" presId="urn:microsoft.com/office/officeart/2005/8/layout/hierarchy2"/>
    <dgm:cxn modelId="{2A88327F-BB44-401F-ACA4-87DDD159097D}" type="presOf" srcId="{D130A97D-FEC2-4908-B4C7-0F4D3C1B9846}" destId="{93BD0923-B471-49F7-90B7-E64818936498}" srcOrd="1" destOrd="0" presId="urn:microsoft.com/office/officeart/2005/8/layout/hierarchy2"/>
    <dgm:cxn modelId="{81347D62-8D87-4CD7-8B75-263A6212A542}" type="presOf" srcId="{F525030C-BFC6-464B-B786-612DB6363AD1}" destId="{B1B6C070-B116-4E3D-8152-108E8DE2E0FA}" srcOrd="0" destOrd="0" presId="urn:microsoft.com/office/officeart/2005/8/layout/hierarchy2"/>
    <dgm:cxn modelId="{8174CFAE-044C-4343-BDC5-7E8234CFDF85}" srcId="{24FA07D5-3CA7-4BB8-AAB8-6D69461B844E}" destId="{E3451F88-384A-491E-8525-5440705ABB08}" srcOrd="0" destOrd="0" parTransId="{C0F2D9F9-917E-43C6-B276-C0A8916878C1}" sibTransId="{033C08F2-F84E-4982-9D93-8F9A6E2E9E87}"/>
    <dgm:cxn modelId="{A2EAF408-F94B-465B-BFBF-E14A9E62E5B7}" type="presOf" srcId="{4CA1DB25-EF94-4597-816B-18B45AE10198}" destId="{27DC987B-E0C7-4130-B995-A28F8ECEC594}" srcOrd="1" destOrd="0" presId="urn:microsoft.com/office/officeart/2005/8/layout/hierarchy2"/>
    <dgm:cxn modelId="{C682DCDE-CB76-4B67-AC78-2F636A80D268}" srcId="{7274EE47-4BB6-445A-87E3-9DC69ABE7254}" destId="{32E8DEBD-677B-49E3-AAD1-6EDBB0E132F1}" srcOrd="1" destOrd="0" parTransId="{83C223BB-10CF-4120-A427-185C03ECAE90}" sibTransId="{367F8CD1-E981-4C43-AB2D-7F1ACA8C5530}"/>
    <dgm:cxn modelId="{D383456E-2763-4F2B-A3E7-B90C9663F9C7}" type="presOf" srcId="{0302C2BC-2372-4A58-92CA-75DC88935A53}" destId="{8D17E6E5-BE90-4E8A-A08D-B0D751A447D4}" srcOrd="1" destOrd="0" presId="urn:microsoft.com/office/officeart/2005/8/layout/hierarchy2"/>
    <dgm:cxn modelId="{BC6716A7-F721-4183-956B-2AC245DF061D}" srcId="{84B2FD93-DFC7-4BC6-98C8-E018E0544716}" destId="{7274EE47-4BB6-445A-87E3-9DC69ABE7254}" srcOrd="0" destOrd="0" parTransId="{F78B888E-E193-45FC-8BAD-20AC7E88EFD0}" sibTransId="{01501030-4DB0-4F9A-8390-CEEBB59DC11D}"/>
    <dgm:cxn modelId="{010C3195-C318-48FE-A5B2-9B8FD657148F}" type="presOf" srcId="{C0F2D9F9-917E-43C6-B276-C0A8916878C1}" destId="{47681DB0-24E7-4AF4-B256-7F813281EA9F}" srcOrd="1" destOrd="0" presId="urn:microsoft.com/office/officeart/2005/8/layout/hierarchy2"/>
    <dgm:cxn modelId="{FB1413DE-61D3-4A40-8436-4304CAE37ACD}" srcId="{32E8DEBD-677B-49E3-AAD1-6EDBB0E132F1}" destId="{F525030C-BFC6-464B-B786-612DB6363AD1}" srcOrd="1" destOrd="0" parTransId="{2BF1DCAA-F6C7-4CEB-A59E-F79D8A99BA85}" sibTransId="{3AE4FCDF-9A9C-4ACE-80CB-F9B887106D4F}"/>
    <dgm:cxn modelId="{424183C5-E3F4-437B-B304-E238D52F5C0E}" srcId="{A7E957BC-4FF5-4859-834F-748A310F3614}" destId="{C82B016F-AEB0-438D-AFCA-605F95366E39}" srcOrd="0" destOrd="0" parTransId="{D367B46F-0910-4E0A-8E36-8EF4C55D86FC}" sibTransId="{8B6788ED-E141-4DAF-BCA6-921F4E6A9BC6}"/>
    <dgm:cxn modelId="{22131836-C5D6-48B8-BEA1-2F8B0D57D9F2}" srcId="{7274EE47-4BB6-445A-87E3-9DC69ABE7254}" destId="{A7E957BC-4FF5-4859-834F-748A310F3614}" srcOrd="0" destOrd="0" parTransId="{4CA1DB25-EF94-4597-816B-18B45AE10198}" sibTransId="{77B528B6-E518-4FD0-B315-194B0CE013A2}"/>
    <dgm:cxn modelId="{0C961FBB-C4AB-4945-9C1D-7C4BD8366916}" type="presOf" srcId="{C382E5D1-5B52-4B88-BD90-98C07E016248}" destId="{2E10FA92-9474-4519-9933-7F2AF18E1EF1}" srcOrd="0" destOrd="0" presId="urn:microsoft.com/office/officeart/2005/8/layout/hierarchy2"/>
    <dgm:cxn modelId="{07CAC7B4-BDC5-4EB1-B2EE-48F4C3AB805B}" type="presOf" srcId="{C0F2D9F9-917E-43C6-B276-C0A8916878C1}" destId="{7BBE5E31-9B86-4C5C-9AAF-E45E5F201617}" srcOrd="0" destOrd="0" presId="urn:microsoft.com/office/officeart/2005/8/layout/hierarchy2"/>
    <dgm:cxn modelId="{E7F14030-94D4-45A9-B3F7-2DFB15FEE5D8}" type="presOf" srcId="{53A3AEA3-8B18-435B-8FE6-0918DBAA8219}" destId="{5AC04F0E-9382-4E4C-AE67-149B2C42DADF}" srcOrd="0" destOrd="0" presId="urn:microsoft.com/office/officeart/2005/8/layout/hierarchy2"/>
    <dgm:cxn modelId="{CC0E18AF-7AD1-42DC-9353-BB9ABAF6612E}" type="presOf" srcId="{B7A704AA-4E70-40DB-999F-99AA1CF25D39}" destId="{7C493AB3-6114-495C-95B1-AEEE496E5848}" srcOrd="0" destOrd="0" presId="urn:microsoft.com/office/officeart/2005/8/layout/hierarchy2"/>
    <dgm:cxn modelId="{1B947E43-00F4-4D5B-9AEC-D118B1E33099}" type="presOf" srcId="{01F81C8E-8D15-4322-8AD7-555A271A8E87}" destId="{4BB8A56A-2A86-4CDF-AE32-431DCA844FF2}" srcOrd="1" destOrd="0" presId="urn:microsoft.com/office/officeart/2005/8/layout/hierarchy2"/>
    <dgm:cxn modelId="{1515FD8A-1CC3-4000-98FF-32AA37DB19A3}" srcId="{87644E61-AD95-4778-AE08-6415673B322D}" destId="{B7A704AA-4E70-40DB-999F-99AA1CF25D39}" srcOrd="2" destOrd="0" parTransId="{00809731-798E-494E-A325-8249B0A0F08E}" sibTransId="{D6BD7436-C7CB-4A0C-A0C8-2EDC03DA0A5F}"/>
    <dgm:cxn modelId="{8E8519D9-03A9-4F77-B1AD-5B9A279925FC}" type="presOf" srcId="{891125D2-BB33-4C9B-8D8E-F8568098591E}" destId="{F281BECF-11F9-44EA-83F1-CA48AE172E24}" srcOrd="0" destOrd="0" presId="urn:microsoft.com/office/officeart/2005/8/layout/hierarchy2"/>
    <dgm:cxn modelId="{F1202019-264A-4070-81D7-AF4684E33769}" type="presOf" srcId="{D367B46F-0910-4E0A-8E36-8EF4C55D86FC}" destId="{00702682-5ED3-46DA-8957-410B8AD5F5F4}" srcOrd="1" destOrd="0" presId="urn:microsoft.com/office/officeart/2005/8/layout/hierarchy2"/>
    <dgm:cxn modelId="{10D03CB4-ABCA-4257-AD14-33C0D4F00C4B}" type="presOf" srcId="{87644E61-AD95-4778-AE08-6415673B322D}" destId="{8F1DBFB2-6A5B-41F4-A1FC-DEB83E5B81CA}" srcOrd="0" destOrd="0" presId="urn:microsoft.com/office/officeart/2005/8/layout/hierarchy2"/>
    <dgm:cxn modelId="{88A188B3-36C4-465B-BC59-432FE53B8C5B}" type="presOf" srcId="{9AB8490F-C03F-4D42-BB59-D6167A845918}" destId="{9575F7FC-4EF9-4DA6-A3D9-3FDF9707BF52}" srcOrd="0" destOrd="0" presId="urn:microsoft.com/office/officeart/2005/8/layout/hierarchy2"/>
    <dgm:cxn modelId="{DBBCD868-A9C4-4B85-B0C4-5E02890CE389}" type="presOf" srcId="{87AD500D-C1AC-4260-9578-F5C43C3A8EB2}" destId="{8B5A8C02-203B-4C04-84E0-B6BFFA51C11C}" srcOrd="0" destOrd="0" presId="urn:microsoft.com/office/officeart/2005/8/layout/hierarchy2"/>
    <dgm:cxn modelId="{8895F010-D7EF-4673-A146-BD0931CD8D89}" type="presOf" srcId="{0302C2BC-2372-4A58-92CA-75DC88935A53}" destId="{C40F3031-7722-40B9-9E2C-5F16D714B665}" srcOrd="0" destOrd="0" presId="urn:microsoft.com/office/officeart/2005/8/layout/hierarchy2"/>
    <dgm:cxn modelId="{CA488E7B-0F56-4EEC-936F-D5B34B660B62}" type="presOf" srcId="{24FA07D5-3CA7-4BB8-AAB8-6D69461B844E}" destId="{AA9502FB-AD93-4088-87B7-5E812D9C543A}" srcOrd="0" destOrd="0" presId="urn:microsoft.com/office/officeart/2005/8/layout/hierarchy2"/>
    <dgm:cxn modelId="{E21E4931-D4A4-4577-95FB-827FBCA853EE}" srcId="{87644E61-AD95-4778-AE08-6415673B322D}" destId="{891125D2-BB33-4C9B-8D8E-F8568098591E}" srcOrd="1" destOrd="0" parTransId="{87AD500D-C1AC-4260-9578-F5C43C3A8EB2}" sibTransId="{C400103D-F180-49FA-9F42-C3280741B5F6}"/>
    <dgm:cxn modelId="{2E3F0612-195B-446F-B629-D0D8934003A8}" type="presParOf" srcId="{8626D332-DC96-4962-BC23-A2BE689F711C}" destId="{63F5ADE3-32B9-4A8C-A1F3-B5D00A59D190}" srcOrd="0" destOrd="0" presId="urn:microsoft.com/office/officeart/2005/8/layout/hierarchy2"/>
    <dgm:cxn modelId="{12A5BEAA-A8DD-44FF-815B-F005E893A031}" type="presParOf" srcId="{63F5ADE3-32B9-4A8C-A1F3-B5D00A59D190}" destId="{FFF22BD4-3035-47FF-B5CA-70D256946838}" srcOrd="0" destOrd="0" presId="urn:microsoft.com/office/officeart/2005/8/layout/hierarchy2"/>
    <dgm:cxn modelId="{5DEDF681-732D-437E-AFF7-20B9A2BA265F}" type="presParOf" srcId="{63F5ADE3-32B9-4A8C-A1F3-B5D00A59D190}" destId="{340D5044-1DDE-433A-9532-EA7F85481BE9}" srcOrd="1" destOrd="0" presId="urn:microsoft.com/office/officeart/2005/8/layout/hierarchy2"/>
    <dgm:cxn modelId="{AFF78A8A-9A75-4C2E-B321-746C87BAEBD3}" type="presParOf" srcId="{340D5044-1DDE-433A-9532-EA7F85481BE9}" destId="{A95CC77B-2B0A-424F-AB41-581EC7DBF45E}" srcOrd="0" destOrd="0" presId="urn:microsoft.com/office/officeart/2005/8/layout/hierarchy2"/>
    <dgm:cxn modelId="{1647B8E8-C2F6-43A6-BB23-17B0BB89F3CD}" type="presParOf" srcId="{A95CC77B-2B0A-424F-AB41-581EC7DBF45E}" destId="{27DC987B-E0C7-4130-B995-A28F8ECEC594}" srcOrd="0" destOrd="0" presId="urn:microsoft.com/office/officeart/2005/8/layout/hierarchy2"/>
    <dgm:cxn modelId="{61361A7D-51AE-49A1-9E85-D90D9C40B570}" type="presParOf" srcId="{340D5044-1DDE-433A-9532-EA7F85481BE9}" destId="{6462AD45-354A-4D9D-B591-2C94FA2FB5FE}" srcOrd="1" destOrd="0" presId="urn:microsoft.com/office/officeart/2005/8/layout/hierarchy2"/>
    <dgm:cxn modelId="{295DE025-C17A-4BF6-8764-D6931E509336}" type="presParOf" srcId="{6462AD45-354A-4D9D-B591-2C94FA2FB5FE}" destId="{9577B5A9-F879-42E2-ABDD-CF1187DEDAAD}" srcOrd="0" destOrd="0" presId="urn:microsoft.com/office/officeart/2005/8/layout/hierarchy2"/>
    <dgm:cxn modelId="{BCA074E9-B7A0-4A27-8F50-BD8F6BAA0012}" type="presParOf" srcId="{6462AD45-354A-4D9D-B591-2C94FA2FB5FE}" destId="{DE03BA79-1338-405E-96B3-5859A42CDB85}" srcOrd="1" destOrd="0" presId="urn:microsoft.com/office/officeart/2005/8/layout/hierarchy2"/>
    <dgm:cxn modelId="{64A880ED-12DC-4909-BEBF-F4889B2688D8}" type="presParOf" srcId="{DE03BA79-1338-405E-96B3-5859A42CDB85}" destId="{73E32510-025A-4D0E-9DC4-72B377BC42C1}" srcOrd="0" destOrd="0" presId="urn:microsoft.com/office/officeart/2005/8/layout/hierarchy2"/>
    <dgm:cxn modelId="{DDB99D08-6D04-4228-90A4-9F99FD49BA61}" type="presParOf" srcId="{73E32510-025A-4D0E-9DC4-72B377BC42C1}" destId="{00702682-5ED3-46DA-8957-410B8AD5F5F4}" srcOrd="0" destOrd="0" presId="urn:microsoft.com/office/officeart/2005/8/layout/hierarchy2"/>
    <dgm:cxn modelId="{B5AEBA10-02B1-4595-8FDF-AE99B4C66629}" type="presParOf" srcId="{DE03BA79-1338-405E-96B3-5859A42CDB85}" destId="{EDEA314B-0495-4EF7-B918-C22A2B3D28A4}" srcOrd="1" destOrd="0" presId="urn:microsoft.com/office/officeart/2005/8/layout/hierarchy2"/>
    <dgm:cxn modelId="{55A93085-515A-4E23-916F-93A6BCC7CD7E}" type="presParOf" srcId="{EDEA314B-0495-4EF7-B918-C22A2B3D28A4}" destId="{2D6E43D0-C634-48FF-AEAC-39F7D500CCF2}" srcOrd="0" destOrd="0" presId="urn:microsoft.com/office/officeart/2005/8/layout/hierarchy2"/>
    <dgm:cxn modelId="{313C569A-29D4-4A89-B486-8790BE998928}" type="presParOf" srcId="{EDEA314B-0495-4EF7-B918-C22A2B3D28A4}" destId="{8323E991-5926-4FEA-AB57-55D5A53CFD1F}" srcOrd="1" destOrd="0" presId="urn:microsoft.com/office/officeart/2005/8/layout/hierarchy2"/>
    <dgm:cxn modelId="{69214838-0CDE-4E9D-B40F-97BA137DA776}" type="presParOf" srcId="{DE03BA79-1338-405E-96B3-5859A42CDB85}" destId="{9DE07377-76E5-4589-B205-09248CA4D664}" srcOrd="2" destOrd="0" presId="urn:microsoft.com/office/officeart/2005/8/layout/hierarchy2"/>
    <dgm:cxn modelId="{798C4163-6EC2-4CF9-88E4-225845C9FA75}" type="presParOf" srcId="{9DE07377-76E5-4589-B205-09248CA4D664}" destId="{F0A1A90C-2713-42DC-B1F0-CCEDA07ECF24}" srcOrd="0" destOrd="0" presId="urn:microsoft.com/office/officeart/2005/8/layout/hierarchy2"/>
    <dgm:cxn modelId="{051C24E1-2FB0-4C13-8F94-A536549A285F}" type="presParOf" srcId="{DE03BA79-1338-405E-96B3-5859A42CDB85}" destId="{444A48FC-6585-43D5-B9DD-C5AE307404FC}" srcOrd="3" destOrd="0" presId="urn:microsoft.com/office/officeart/2005/8/layout/hierarchy2"/>
    <dgm:cxn modelId="{C01824E0-F984-48C5-AD0C-BD400115CE32}" type="presParOf" srcId="{444A48FC-6585-43D5-B9DD-C5AE307404FC}" destId="{2E10FA92-9474-4519-9933-7F2AF18E1EF1}" srcOrd="0" destOrd="0" presId="urn:microsoft.com/office/officeart/2005/8/layout/hierarchy2"/>
    <dgm:cxn modelId="{E01FAA8E-D72B-4D9D-AE63-43154DE072B1}" type="presParOf" srcId="{444A48FC-6585-43D5-B9DD-C5AE307404FC}" destId="{FDCCAD66-5E1B-4871-9FE8-A046FCFA68FE}" srcOrd="1" destOrd="0" presId="urn:microsoft.com/office/officeart/2005/8/layout/hierarchy2"/>
    <dgm:cxn modelId="{BB034763-BFAA-4F86-A36A-00DB4D7D80B7}" type="presParOf" srcId="{DE03BA79-1338-405E-96B3-5859A42CDB85}" destId="{2D1F39F6-17B2-41F4-979F-C87B5D4F6A80}" srcOrd="4" destOrd="0" presId="urn:microsoft.com/office/officeart/2005/8/layout/hierarchy2"/>
    <dgm:cxn modelId="{A03FAE28-C90F-48E6-82D2-D1AA92FB7D50}" type="presParOf" srcId="{2D1F39F6-17B2-41F4-979F-C87B5D4F6A80}" destId="{D319142C-DB4A-4501-A5D5-9B289B8E481A}" srcOrd="0" destOrd="0" presId="urn:microsoft.com/office/officeart/2005/8/layout/hierarchy2"/>
    <dgm:cxn modelId="{75306AAB-08E5-4CC7-B2BC-AAC27656BCFB}" type="presParOf" srcId="{DE03BA79-1338-405E-96B3-5859A42CDB85}" destId="{CCF32664-7554-4164-A192-59401BBECBF2}" srcOrd="5" destOrd="0" presId="urn:microsoft.com/office/officeart/2005/8/layout/hierarchy2"/>
    <dgm:cxn modelId="{1BF7A9E9-2F4D-46AD-B50E-495BBBB399C8}" type="presParOf" srcId="{CCF32664-7554-4164-A192-59401BBECBF2}" destId="{28E019A1-EB55-429B-8F17-15A917EE449C}" srcOrd="0" destOrd="0" presId="urn:microsoft.com/office/officeart/2005/8/layout/hierarchy2"/>
    <dgm:cxn modelId="{CA0549C5-ACB7-44BA-8827-ADE399DFF4E7}" type="presParOf" srcId="{CCF32664-7554-4164-A192-59401BBECBF2}" destId="{432962D7-3AF2-4D28-9C57-72909A349F21}" srcOrd="1" destOrd="0" presId="urn:microsoft.com/office/officeart/2005/8/layout/hierarchy2"/>
    <dgm:cxn modelId="{035A0DB2-8D9C-442D-A6ED-FABE33DB7CFF}" type="presParOf" srcId="{340D5044-1DDE-433A-9532-EA7F85481BE9}" destId="{859E9F0E-6656-48C6-9670-DC3317D5758E}" srcOrd="2" destOrd="0" presId="urn:microsoft.com/office/officeart/2005/8/layout/hierarchy2"/>
    <dgm:cxn modelId="{95B518EB-E26F-467C-BF94-3FF5CDFB455B}" type="presParOf" srcId="{859E9F0E-6656-48C6-9670-DC3317D5758E}" destId="{7C1D9A07-352C-434A-A020-A9F9FF3EEA9B}" srcOrd="0" destOrd="0" presId="urn:microsoft.com/office/officeart/2005/8/layout/hierarchy2"/>
    <dgm:cxn modelId="{75503102-4A7D-498D-8F51-11A4DD7429E8}" type="presParOf" srcId="{340D5044-1DDE-433A-9532-EA7F85481BE9}" destId="{E4A20509-A00C-40FF-8EF1-3E23D867CB21}" srcOrd="3" destOrd="0" presId="urn:microsoft.com/office/officeart/2005/8/layout/hierarchy2"/>
    <dgm:cxn modelId="{945B27F4-3332-4777-AD89-97A462A45ADB}" type="presParOf" srcId="{E4A20509-A00C-40FF-8EF1-3E23D867CB21}" destId="{447D8F63-28CE-4DCD-97BB-1E353F295626}" srcOrd="0" destOrd="0" presId="urn:microsoft.com/office/officeart/2005/8/layout/hierarchy2"/>
    <dgm:cxn modelId="{9D2F8940-8F10-4592-A467-E16940DF70C1}" type="presParOf" srcId="{E4A20509-A00C-40FF-8EF1-3E23D867CB21}" destId="{43CD9E09-C311-4CC5-94E8-88BC1055DFE8}" srcOrd="1" destOrd="0" presId="urn:microsoft.com/office/officeart/2005/8/layout/hierarchy2"/>
    <dgm:cxn modelId="{7210D7E9-2A19-4A4B-9449-896F15BA1E10}" type="presParOf" srcId="{43CD9E09-C311-4CC5-94E8-88BC1055DFE8}" destId="{1E202547-662E-4FA4-B5C4-41D33E9788F3}" srcOrd="0" destOrd="0" presId="urn:microsoft.com/office/officeart/2005/8/layout/hierarchy2"/>
    <dgm:cxn modelId="{4C019751-8C89-4E58-9168-ED4C38031FB0}" type="presParOf" srcId="{1E202547-662E-4FA4-B5C4-41D33E9788F3}" destId="{418B8AC3-5B1A-4E42-85E4-6A2F23ADCBCC}" srcOrd="0" destOrd="0" presId="urn:microsoft.com/office/officeart/2005/8/layout/hierarchy2"/>
    <dgm:cxn modelId="{58FD2CBC-8144-4163-8049-4EB7EAA91DA7}" type="presParOf" srcId="{43CD9E09-C311-4CC5-94E8-88BC1055DFE8}" destId="{7A122015-E780-4DB7-87D3-DC9F67BBA5B6}" srcOrd="1" destOrd="0" presId="urn:microsoft.com/office/officeart/2005/8/layout/hierarchy2"/>
    <dgm:cxn modelId="{1E601111-04ED-4982-9644-0C55B209F8B0}" type="presParOf" srcId="{7A122015-E780-4DB7-87D3-DC9F67BBA5B6}" destId="{AA9502FB-AD93-4088-87B7-5E812D9C543A}" srcOrd="0" destOrd="0" presId="urn:microsoft.com/office/officeart/2005/8/layout/hierarchy2"/>
    <dgm:cxn modelId="{DC5B135C-D688-4ED8-9950-810BC8F6FF73}" type="presParOf" srcId="{7A122015-E780-4DB7-87D3-DC9F67BBA5B6}" destId="{97AEF39A-7AF9-47F7-8AB0-05645C89A6B1}" srcOrd="1" destOrd="0" presId="urn:microsoft.com/office/officeart/2005/8/layout/hierarchy2"/>
    <dgm:cxn modelId="{D8AA2E99-7EAD-408F-8268-1C30D4B97EC4}" type="presParOf" srcId="{97AEF39A-7AF9-47F7-8AB0-05645C89A6B1}" destId="{7BBE5E31-9B86-4C5C-9AAF-E45E5F201617}" srcOrd="0" destOrd="0" presId="urn:microsoft.com/office/officeart/2005/8/layout/hierarchy2"/>
    <dgm:cxn modelId="{468B1BDA-F4D1-4CDC-B0E2-961F15D388E5}" type="presParOf" srcId="{7BBE5E31-9B86-4C5C-9AAF-E45E5F201617}" destId="{47681DB0-24E7-4AF4-B256-7F813281EA9F}" srcOrd="0" destOrd="0" presId="urn:microsoft.com/office/officeart/2005/8/layout/hierarchy2"/>
    <dgm:cxn modelId="{84B1F031-BB7D-44E3-9EF0-B3115E6559ED}" type="presParOf" srcId="{97AEF39A-7AF9-47F7-8AB0-05645C89A6B1}" destId="{341EB5D5-9FA7-40EB-A2B7-5913240D0B2D}" srcOrd="1" destOrd="0" presId="urn:microsoft.com/office/officeart/2005/8/layout/hierarchy2"/>
    <dgm:cxn modelId="{2689CF32-E892-4FDC-81B4-456B03C1BDF7}" type="presParOf" srcId="{341EB5D5-9FA7-40EB-A2B7-5913240D0B2D}" destId="{03B0F26B-535D-48EC-99FB-FFB5E4E4D8DE}" srcOrd="0" destOrd="0" presId="urn:microsoft.com/office/officeart/2005/8/layout/hierarchy2"/>
    <dgm:cxn modelId="{DC8E2FF1-0A0E-4178-BA19-E16B2CB6271B}" type="presParOf" srcId="{341EB5D5-9FA7-40EB-A2B7-5913240D0B2D}" destId="{0A180A3F-5E23-4007-9DBC-F8E3DB22474E}" srcOrd="1" destOrd="0" presId="urn:microsoft.com/office/officeart/2005/8/layout/hierarchy2"/>
    <dgm:cxn modelId="{1748B318-1866-4B7C-94F2-538B2DFBF946}" type="presParOf" srcId="{43CD9E09-C311-4CC5-94E8-88BC1055DFE8}" destId="{8F43AA1E-073E-426D-A192-17ED9AD2F8A8}" srcOrd="2" destOrd="0" presId="urn:microsoft.com/office/officeart/2005/8/layout/hierarchy2"/>
    <dgm:cxn modelId="{6CC1B0F4-081F-4FDB-9A5A-761D4C8DD66D}" type="presParOf" srcId="{8F43AA1E-073E-426D-A192-17ED9AD2F8A8}" destId="{AA6BD6F3-CDE9-4EB8-BB13-A29AD32F705D}" srcOrd="0" destOrd="0" presId="urn:microsoft.com/office/officeart/2005/8/layout/hierarchy2"/>
    <dgm:cxn modelId="{8B5C17A2-F368-4F08-8975-42DAFF332C45}" type="presParOf" srcId="{43CD9E09-C311-4CC5-94E8-88BC1055DFE8}" destId="{D1F0DC85-CACA-4392-97F0-4CDD00E48E7B}" srcOrd="3" destOrd="0" presId="urn:microsoft.com/office/officeart/2005/8/layout/hierarchy2"/>
    <dgm:cxn modelId="{E79C2B8E-6177-4AFE-9DBF-1FF77F763342}" type="presParOf" srcId="{D1F0DC85-CACA-4392-97F0-4CDD00E48E7B}" destId="{B1B6C070-B116-4E3D-8152-108E8DE2E0FA}" srcOrd="0" destOrd="0" presId="urn:microsoft.com/office/officeart/2005/8/layout/hierarchy2"/>
    <dgm:cxn modelId="{78CE6427-3A43-4491-9404-B496FB337DD4}" type="presParOf" srcId="{D1F0DC85-CACA-4392-97F0-4CDD00E48E7B}" destId="{6E615B7C-BE70-483A-A1A8-EFCA4A6D78D9}" srcOrd="1" destOrd="0" presId="urn:microsoft.com/office/officeart/2005/8/layout/hierarchy2"/>
    <dgm:cxn modelId="{3D49B04C-5010-45D1-9B26-BB8ABEBA6F66}" type="presParOf" srcId="{43CD9E09-C311-4CC5-94E8-88BC1055DFE8}" destId="{F1E239F8-74FB-4D09-A0C8-D18609E431C4}" srcOrd="4" destOrd="0" presId="urn:microsoft.com/office/officeart/2005/8/layout/hierarchy2"/>
    <dgm:cxn modelId="{32603F1D-1C4B-47C1-938A-7A7F311A4C1F}" type="presParOf" srcId="{F1E239F8-74FB-4D09-A0C8-D18609E431C4}" destId="{93BD0923-B471-49F7-90B7-E64818936498}" srcOrd="0" destOrd="0" presId="urn:microsoft.com/office/officeart/2005/8/layout/hierarchy2"/>
    <dgm:cxn modelId="{853C26A8-46E1-406B-8513-A8FB52E8A4AA}" type="presParOf" srcId="{43CD9E09-C311-4CC5-94E8-88BC1055DFE8}" destId="{3B6F462A-ADF4-4505-BF9D-B0B3ED92CF94}" srcOrd="5" destOrd="0" presId="urn:microsoft.com/office/officeart/2005/8/layout/hierarchy2"/>
    <dgm:cxn modelId="{E09F8BC0-F092-41FE-9620-919E64E32A36}" type="presParOf" srcId="{3B6F462A-ADF4-4505-BF9D-B0B3ED92CF94}" destId="{8F1DBFB2-6A5B-41F4-A1FC-DEB83E5B81CA}" srcOrd="0" destOrd="0" presId="urn:microsoft.com/office/officeart/2005/8/layout/hierarchy2"/>
    <dgm:cxn modelId="{D08AE386-625B-43EB-A08E-619B88938994}" type="presParOf" srcId="{3B6F462A-ADF4-4505-BF9D-B0B3ED92CF94}" destId="{A7A4892E-45D5-4CE1-887B-5142E6814B6B}" srcOrd="1" destOrd="0" presId="urn:microsoft.com/office/officeart/2005/8/layout/hierarchy2"/>
    <dgm:cxn modelId="{40CD93BA-11B8-4B39-A074-F6B1D438C935}" type="presParOf" srcId="{A7A4892E-45D5-4CE1-887B-5142E6814B6B}" destId="{368563E7-ED82-4AED-A200-8DE72E1DF7EE}" srcOrd="0" destOrd="0" presId="urn:microsoft.com/office/officeart/2005/8/layout/hierarchy2"/>
    <dgm:cxn modelId="{64049797-3FDB-4DFF-BAB0-2AFA52D118F1}" type="presParOf" srcId="{368563E7-ED82-4AED-A200-8DE72E1DF7EE}" destId="{3BEF83B2-7E15-40E8-BA0E-5D1C57FA79F1}" srcOrd="0" destOrd="0" presId="urn:microsoft.com/office/officeart/2005/8/layout/hierarchy2"/>
    <dgm:cxn modelId="{90214311-DB70-4A93-9F78-E87AE02D3B46}" type="presParOf" srcId="{A7A4892E-45D5-4CE1-887B-5142E6814B6B}" destId="{44C13C2C-9D9B-4AE4-BDB4-070B734C9BA0}" srcOrd="1" destOrd="0" presId="urn:microsoft.com/office/officeart/2005/8/layout/hierarchy2"/>
    <dgm:cxn modelId="{3A8516AA-071A-4E84-BB97-40AC2C7B71EE}" type="presParOf" srcId="{44C13C2C-9D9B-4AE4-BDB4-070B734C9BA0}" destId="{3C3ED14C-F2D8-4B9B-B69D-38C55F0BB17C}" srcOrd="0" destOrd="0" presId="urn:microsoft.com/office/officeart/2005/8/layout/hierarchy2"/>
    <dgm:cxn modelId="{79DFF052-7185-40E8-B181-DD7922C43E24}" type="presParOf" srcId="{44C13C2C-9D9B-4AE4-BDB4-070B734C9BA0}" destId="{F50B7D4C-122F-4398-BE1B-4096EC3981AF}" srcOrd="1" destOrd="0" presId="urn:microsoft.com/office/officeart/2005/8/layout/hierarchy2"/>
    <dgm:cxn modelId="{AB523674-25B9-4DBD-8BC2-B30D56DCB497}" type="presParOf" srcId="{A7A4892E-45D5-4CE1-887B-5142E6814B6B}" destId="{8B5A8C02-203B-4C04-84E0-B6BFFA51C11C}" srcOrd="2" destOrd="0" presId="urn:microsoft.com/office/officeart/2005/8/layout/hierarchy2"/>
    <dgm:cxn modelId="{3E4EF1C3-BA71-4291-A71B-F909B9AA27B1}" type="presParOf" srcId="{8B5A8C02-203B-4C04-84E0-B6BFFA51C11C}" destId="{AEAC6FE4-AAB7-4910-BD3E-07BF852DD379}" srcOrd="0" destOrd="0" presId="urn:microsoft.com/office/officeart/2005/8/layout/hierarchy2"/>
    <dgm:cxn modelId="{8437CC55-C510-423D-BF68-C047A49453AE}" type="presParOf" srcId="{A7A4892E-45D5-4CE1-887B-5142E6814B6B}" destId="{1375CB00-5FCC-4E1B-939A-9B5E220ED7F9}" srcOrd="3" destOrd="0" presId="urn:microsoft.com/office/officeart/2005/8/layout/hierarchy2"/>
    <dgm:cxn modelId="{D7AA2CCC-E8E2-409D-84A8-FDDF4CB7A566}" type="presParOf" srcId="{1375CB00-5FCC-4E1B-939A-9B5E220ED7F9}" destId="{F281BECF-11F9-44EA-83F1-CA48AE172E24}" srcOrd="0" destOrd="0" presId="urn:microsoft.com/office/officeart/2005/8/layout/hierarchy2"/>
    <dgm:cxn modelId="{4132DCE7-E344-4581-8246-411D2C5511CD}" type="presParOf" srcId="{1375CB00-5FCC-4E1B-939A-9B5E220ED7F9}" destId="{7A93BE4E-F154-4990-99EE-6F3E27503EE1}" srcOrd="1" destOrd="0" presId="urn:microsoft.com/office/officeart/2005/8/layout/hierarchy2"/>
    <dgm:cxn modelId="{3FF5A02C-3FEA-441C-B6A2-B36E7BDEC09D}" type="presParOf" srcId="{7A93BE4E-F154-4990-99EE-6F3E27503EE1}" destId="{27E5C011-DF8B-4C7D-ABDE-B41A9353B7C3}" srcOrd="0" destOrd="0" presId="urn:microsoft.com/office/officeart/2005/8/layout/hierarchy2"/>
    <dgm:cxn modelId="{5F1D99FB-DB70-4B04-8F8C-FF63A57233DD}" type="presParOf" srcId="{27E5C011-DF8B-4C7D-ABDE-B41A9353B7C3}" destId="{4BB8A56A-2A86-4CDF-AE32-431DCA844FF2}" srcOrd="0" destOrd="0" presId="urn:microsoft.com/office/officeart/2005/8/layout/hierarchy2"/>
    <dgm:cxn modelId="{1D60CC34-E609-4EEE-85F2-9375DADB1812}" type="presParOf" srcId="{7A93BE4E-F154-4990-99EE-6F3E27503EE1}" destId="{F3E42021-968B-4477-A328-265CD1005651}" srcOrd="1" destOrd="0" presId="urn:microsoft.com/office/officeart/2005/8/layout/hierarchy2"/>
    <dgm:cxn modelId="{00457FDF-3CD0-4D64-8BD4-30F655951CBD}" type="presParOf" srcId="{F3E42021-968B-4477-A328-265CD1005651}" destId="{2C1A21CE-B78D-4DDF-A397-5DE679367069}" srcOrd="0" destOrd="0" presId="urn:microsoft.com/office/officeart/2005/8/layout/hierarchy2"/>
    <dgm:cxn modelId="{AA4058B9-0B20-40D0-9BBA-1984637FD15E}" type="presParOf" srcId="{F3E42021-968B-4477-A328-265CD1005651}" destId="{B4F1FDCC-BB97-4787-A684-3C75DACF7A30}" srcOrd="1" destOrd="0" presId="urn:microsoft.com/office/officeart/2005/8/layout/hierarchy2"/>
    <dgm:cxn modelId="{0D479B37-8085-41DB-A727-A20450A18778}" type="presParOf" srcId="{7A93BE4E-F154-4990-99EE-6F3E27503EE1}" destId="{C40F3031-7722-40B9-9E2C-5F16D714B665}" srcOrd="2" destOrd="0" presId="urn:microsoft.com/office/officeart/2005/8/layout/hierarchy2"/>
    <dgm:cxn modelId="{316487A4-C8F6-47AB-A8F3-AF5E88713A35}" type="presParOf" srcId="{C40F3031-7722-40B9-9E2C-5F16D714B665}" destId="{8D17E6E5-BE90-4E8A-A08D-B0D751A447D4}" srcOrd="0" destOrd="0" presId="urn:microsoft.com/office/officeart/2005/8/layout/hierarchy2"/>
    <dgm:cxn modelId="{78FF1018-8AD8-4A9F-B9A5-E8BC2D193452}" type="presParOf" srcId="{7A93BE4E-F154-4990-99EE-6F3E27503EE1}" destId="{404B116B-571B-425A-ACC8-5C08F80A29CD}" srcOrd="3" destOrd="0" presId="urn:microsoft.com/office/officeart/2005/8/layout/hierarchy2"/>
    <dgm:cxn modelId="{FD75F3E3-5656-4785-9EAA-FFD77D869376}" type="presParOf" srcId="{404B116B-571B-425A-ACC8-5C08F80A29CD}" destId="{C2B4D78F-0D04-4D26-8366-A78D618DFBE6}" srcOrd="0" destOrd="0" presId="urn:microsoft.com/office/officeart/2005/8/layout/hierarchy2"/>
    <dgm:cxn modelId="{5126BDEA-DCAD-425B-834C-983A3439191C}" type="presParOf" srcId="{404B116B-571B-425A-ACC8-5C08F80A29CD}" destId="{A1E2124C-0F13-465C-ABE1-5D25B6F6962F}" srcOrd="1" destOrd="0" presId="urn:microsoft.com/office/officeart/2005/8/layout/hierarchy2"/>
    <dgm:cxn modelId="{026F774E-522F-4E62-8234-22DDD1BD9339}" type="presParOf" srcId="{A7A4892E-45D5-4CE1-887B-5142E6814B6B}" destId="{27343E1D-D7C1-4E8F-BCAC-C11F30D7A0D7}" srcOrd="4" destOrd="0" presId="urn:microsoft.com/office/officeart/2005/8/layout/hierarchy2"/>
    <dgm:cxn modelId="{62B731F6-207D-4AF0-85D3-2EE8489CD553}" type="presParOf" srcId="{27343E1D-D7C1-4E8F-BCAC-C11F30D7A0D7}" destId="{7883D22C-4391-4D25-BADA-2CD6C2295F96}" srcOrd="0" destOrd="0" presId="urn:microsoft.com/office/officeart/2005/8/layout/hierarchy2"/>
    <dgm:cxn modelId="{6AF2E74E-E1DE-46CA-BE3A-15F4E94F6478}" type="presParOf" srcId="{A7A4892E-45D5-4CE1-887B-5142E6814B6B}" destId="{8BA21D32-7162-47A4-9EF3-A10312528116}" srcOrd="5" destOrd="0" presId="urn:microsoft.com/office/officeart/2005/8/layout/hierarchy2"/>
    <dgm:cxn modelId="{D6F1D7DA-2FFF-42C9-8C86-B24E615EDDEF}" type="presParOf" srcId="{8BA21D32-7162-47A4-9EF3-A10312528116}" destId="{7C493AB3-6114-495C-95B1-AEEE496E5848}" srcOrd="0" destOrd="0" presId="urn:microsoft.com/office/officeart/2005/8/layout/hierarchy2"/>
    <dgm:cxn modelId="{8AC1D0A4-791D-4B51-8DBC-886BED8DB5AE}" type="presParOf" srcId="{8BA21D32-7162-47A4-9EF3-A10312528116}" destId="{71481C00-2F3E-4485-A7E2-4BD93639549F}" srcOrd="1" destOrd="0" presId="urn:microsoft.com/office/officeart/2005/8/layout/hierarchy2"/>
    <dgm:cxn modelId="{DEEBE2AD-A514-4754-A261-036EACC6329D}" type="presParOf" srcId="{A7A4892E-45D5-4CE1-887B-5142E6814B6B}" destId="{F7B849FE-E96F-42A2-9912-5F8C13506BA2}" srcOrd="6" destOrd="0" presId="urn:microsoft.com/office/officeart/2005/8/layout/hierarchy2"/>
    <dgm:cxn modelId="{6208CCE3-C738-4BE5-B76D-DB398D42494F}" type="presParOf" srcId="{F7B849FE-E96F-42A2-9912-5F8C13506BA2}" destId="{3986D5B9-77A4-4170-9F98-19FAD47CA6E6}" srcOrd="0" destOrd="0" presId="urn:microsoft.com/office/officeart/2005/8/layout/hierarchy2"/>
    <dgm:cxn modelId="{38369D72-404F-4179-A8D5-A8358F13A5C3}" type="presParOf" srcId="{A7A4892E-45D5-4CE1-887B-5142E6814B6B}" destId="{616F1BAA-FABD-472A-969A-0D2CF4957E73}" srcOrd="7" destOrd="0" presId="urn:microsoft.com/office/officeart/2005/8/layout/hierarchy2"/>
    <dgm:cxn modelId="{7C204437-3D7D-4C6E-BD23-C5B8E894AB42}" type="presParOf" srcId="{616F1BAA-FABD-472A-969A-0D2CF4957E73}" destId="{9575F7FC-4EF9-4DA6-A3D9-3FDF9707BF52}" srcOrd="0" destOrd="0" presId="urn:microsoft.com/office/officeart/2005/8/layout/hierarchy2"/>
    <dgm:cxn modelId="{FD3EC43D-1FA5-4837-B7EB-5E47F234E9AC}" type="presParOf" srcId="{616F1BAA-FABD-472A-969A-0D2CF4957E73}" destId="{B303AF09-5523-45B0-9F87-326A9622656A}" srcOrd="1" destOrd="0" presId="urn:microsoft.com/office/officeart/2005/8/layout/hierarchy2"/>
    <dgm:cxn modelId="{14FC60FF-68E0-4E7E-AD63-8D77F24ABA18}" type="presParOf" srcId="{43CD9E09-C311-4CC5-94E8-88BC1055DFE8}" destId="{5AC04F0E-9382-4E4C-AE67-149B2C42DADF}" srcOrd="6" destOrd="0" presId="urn:microsoft.com/office/officeart/2005/8/layout/hierarchy2"/>
    <dgm:cxn modelId="{F76FA902-1AD4-4E6A-A561-EEEF8ADC752A}" type="presParOf" srcId="{5AC04F0E-9382-4E4C-AE67-149B2C42DADF}" destId="{99892BDF-7218-4BE7-8E4F-789C343B9C31}" srcOrd="0" destOrd="0" presId="urn:microsoft.com/office/officeart/2005/8/layout/hierarchy2"/>
    <dgm:cxn modelId="{39CA89DC-0AF2-499A-A8BB-BDD1C99DB8FC}" type="presParOf" srcId="{43CD9E09-C311-4CC5-94E8-88BC1055DFE8}" destId="{C3DDADF5-03B8-4B70-A080-600D22B2DB53}" srcOrd="7" destOrd="0" presId="urn:microsoft.com/office/officeart/2005/8/layout/hierarchy2"/>
    <dgm:cxn modelId="{960E05D5-5B96-45FB-AF3E-6F3E9F3A0240}" type="presParOf" srcId="{C3DDADF5-03B8-4B70-A080-600D22B2DB53}" destId="{7FA63DE4-5BED-4202-84F3-525814271E2A}" srcOrd="0" destOrd="0" presId="urn:microsoft.com/office/officeart/2005/8/layout/hierarchy2"/>
    <dgm:cxn modelId="{4EDC6770-405B-4173-A96E-150898D578F6}" type="presParOf" srcId="{C3DDADF5-03B8-4B70-A080-600D22B2DB53}" destId="{105B35A5-9706-43DF-8D87-379277A3E76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0BF216-3026-43FB-82DB-EEE074B6852D}" type="doc">
      <dgm:prSet loTypeId="urn:microsoft.com/office/officeart/2005/8/layout/venn1" loCatId="relationship" qsTypeId="urn:microsoft.com/office/officeart/2005/8/quickstyle/simple1" qsCatId="simple" csTypeId="urn:microsoft.com/office/officeart/2005/8/colors/accent5_2" csCatId="accent5" phldr="1"/>
      <dgm:spPr/>
    </dgm:pt>
    <dgm:pt modelId="{7488E3C8-5EB6-49A4-9BBE-61D1A30E6015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IE" dirty="0"/>
        </a:p>
      </dgm:t>
    </dgm:pt>
    <dgm:pt modelId="{5FDAACD1-254D-46A3-BEBB-9F4A3169CFF5}" type="parTrans" cxnId="{73AB590C-733A-49C4-84C1-00069CED2EBF}">
      <dgm:prSet/>
      <dgm:spPr/>
      <dgm:t>
        <a:bodyPr/>
        <a:lstStyle/>
        <a:p>
          <a:endParaRPr lang="en-IE"/>
        </a:p>
      </dgm:t>
    </dgm:pt>
    <dgm:pt modelId="{B3AB76E6-5ACF-4193-8876-C24ABF915371}" type="sibTrans" cxnId="{73AB590C-733A-49C4-84C1-00069CED2EBF}">
      <dgm:prSet/>
      <dgm:spPr/>
      <dgm:t>
        <a:bodyPr/>
        <a:lstStyle/>
        <a:p>
          <a:endParaRPr lang="en-IE"/>
        </a:p>
      </dgm:t>
    </dgm:pt>
    <dgm:pt modelId="{7BA85E05-3C31-4891-85BB-C31DBECF7FD8}">
      <dgm:prSet phldrT="[Text]"/>
      <dgm:spPr/>
      <dgm:t>
        <a:bodyPr/>
        <a:lstStyle/>
        <a:p>
          <a:r>
            <a:rPr lang="en-US" dirty="0" smtClean="0"/>
            <a:t>Prototyping</a:t>
          </a:r>
          <a:endParaRPr lang="en-IE" dirty="0"/>
        </a:p>
      </dgm:t>
    </dgm:pt>
    <dgm:pt modelId="{F05D9554-6027-4A28-832E-E5A904CCF126}" type="parTrans" cxnId="{6C0723BA-06BE-4BB9-BB8E-B23C11A0F967}">
      <dgm:prSet/>
      <dgm:spPr/>
      <dgm:t>
        <a:bodyPr/>
        <a:lstStyle/>
        <a:p>
          <a:endParaRPr lang="en-IE"/>
        </a:p>
      </dgm:t>
    </dgm:pt>
    <dgm:pt modelId="{ECB4FE8D-B9FF-4892-BCD4-5D2AFDD04281}" type="sibTrans" cxnId="{6C0723BA-06BE-4BB9-BB8E-B23C11A0F967}">
      <dgm:prSet/>
      <dgm:spPr/>
      <dgm:t>
        <a:bodyPr/>
        <a:lstStyle/>
        <a:p>
          <a:endParaRPr lang="en-IE"/>
        </a:p>
      </dgm:t>
    </dgm:pt>
    <dgm:pt modelId="{495E03AF-FE03-4DB6-BF74-067B3D22C422}">
      <dgm:prSet phldrT="[Text]"/>
      <dgm:spPr/>
      <dgm:t>
        <a:bodyPr/>
        <a:lstStyle/>
        <a:p>
          <a:r>
            <a:rPr lang="en-US" dirty="0" smtClean="0"/>
            <a:t>Design reviews support</a:t>
          </a:r>
          <a:endParaRPr lang="en-IE" dirty="0"/>
        </a:p>
      </dgm:t>
    </dgm:pt>
    <dgm:pt modelId="{F558B4AC-2B26-4A58-8059-F0248CE4D867}" type="parTrans" cxnId="{C2BA91B4-0EBB-40AA-9C70-60CBA1B19998}">
      <dgm:prSet/>
      <dgm:spPr/>
      <dgm:t>
        <a:bodyPr/>
        <a:lstStyle/>
        <a:p>
          <a:endParaRPr lang="en-IE"/>
        </a:p>
      </dgm:t>
    </dgm:pt>
    <dgm:pt modelId="{10316418-F5F2-4A53-8873-14FAF6BF3F8A}" type="sibTrans" cxnId="{C2BA91B4-0EBB-40AA-9C70-60CBA1B19998}">
      <dgm:prSet/>
      <dgm:spPr/>
      <dgm:t>
        <a:bodyPr/>
        <a:lstStyle/>
        <a:p>
          <a:endParaRPr lang="en-IE"/>
        </a:p>
      </dgm:t>
    </dgm:pt>
    <dgm:pt modelId="{F2344B77-5F83-4042-993A-402DBA1461C9}" type="pres">
      <dgm:prSet presAssocID="{5C0BF216-3026-43FB-82DB-EEE074B6852D}" presName="compositeShape" presStyleCnt="0">
        <dgm:presLayoutVars>
          <dgm:chMax val="7"/>
          <dgm:dir/>
          <dgm:resizeHandles val="exact"/>
        </dgm:presLayoutVars>
      </dgm:prSet>
      <dgm:spPr/>
    </dgm:pt>
    <dgm:pt modelId="{8B122405-3499-45CA-8651-B2E0E9B82184}" type="pres">
      <dgm:prSet presAssocID="{7488E3C8-5EB6-49A4-9BBE-61D1A30E6015}" presName="circ1" presStyleLbl="vennNode1" presStyleIdx="0" presStyleCnt="3"/>
      <dgm:spPr/>
      <dgm:t>
        <a:bodyPr/>
        <a:lstStyle/>
        <a:p>
          <a:endParaRPr lang="en-IE"/>
        </a:p>
      </dgm:t>
    </dgm:pt>
    <dgm:pt modelId="{26AD5A81-7FE5-4E52-8724-FABB6828F88E}" type="pres">
      <dgm:prSet presAssocID="{7488E3C8-5EB6-49A4-9BBE-61D1A30E601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10F6D30-E90B-4ECD-99C4-A2081119135C}" type="pres">
      <dgm:prSet presAssocID="{7BA85E05-3C31-4891-85BB-C31DBECF7FD8}" presName="circ2" presStyleLbl="vennNode1" presStyleIdx="1" presStyleCnt="3"/>
      <dgm:spPr/>
      <dgm:t>
        <a:bodyPr/>
        <a:lstStyle/>
        <a:p>
          <a:endParaRPr lang="en-IE"/>
        </a:p>
      </dgm:t>
    </dgm:pt>
    <dgm:pt modelId="{9EC88B29-DD9E-4A3C-8BA6-DE18A1D6F962}" type="pres">
      <dgm:prSet presAssocID="{7BA85E05-3C31-4891-85BB-C31DBECF7FD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2053557-EA7A-427F-ADED-CE912EBF5FC6}" type="pres">
      <dgm:prSet presAssocID="{495E03AF-FE03-4DB6-BF74-067B3D22C422}" presName="circ3" presStyleLbl="vennNode1" presStyleIdx="2" presStyleCnt="3"/>
      <dgm:spPr/>
      <dgm:t>
        <a:bodyPr/>
        <a:lstStyle/>
        <a:p>
          <a:endParaRPr lang="en-IE"/>
        </a:p>
      </dgm:t>
    </dgm:pt>
    <dgm:pt modelId="{34229A21-8B56-47F3-BFB1-7EC2F2DE0A0F}" type="pres">
      <dgm:prSet presAssocID="{495E03AF-FE03-4DB6-BF74-067B3D22C42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C5699E14-B98E-42ED-8521-D830EF74BF33}" type="presOf" srcId="{7488E3C8-5EB6-49A4-9BBE-61D1A30E6015}" destId="{8B122405-3499-45CA-8651-B2E0E9B82184}" srcOrd="0" destOrd="0" presId="urn:microsoft.com/office/officeart/2005/8/layout/venn1"/>
    <dgm:cxn modelId="{6C0723BA-06BE-4BB9-BB8E-B23C11A0F967}" srcId="{5C0BF216-3026-43FB-82DB-EEE074B6852D}" destId="{7BA85E05-3C31-4891-85BB-C31DBECF7FD8}" srcOrd="1" destOrd="0" parTransId="{F05D9554-6027-4A28-832E-E5A904CCF126}" sibTransId="{ECB4FE8D-B9FF-4892-BCD4-5D2AFDD04281}"/>
    <dgm:cxn modelId="{89D4687D-3B5B-4897-9079-093710D33D4D}" type="presOf" srcId="{7BA85E05-3C31-4891-85BB-C31DBECF7FD8}" destId="{9EC88B29-DD9E-4A3C-8BA6-DE18A1D6F962}" srcOrd="1" destOrd="0" presId="urn:microsoft.com/office/officeart/2005/8/layout/venn1"/>
    <dgm:cxn modelId="{204D8740-3742-4FBC-AC6D-24AA790603AB}" type="presOf" srcId="{495E03AF-FE03-4DB6-BF74-067B3D22C422}" destId="{B2053557-EA7A-427F-ADED-CE912EBF5FC6}" srcOrd="0" destOrd="0" presId="urn:microsoft.com/office/officeart/2005/8/layout/venn1"/>
    <dgm:cxn modelId="{E45D9865-A87A-47B0-968D-C04591A1EFBA}" type="presOf" srcId="{7488E3C8-5EB6-49A4-9BBE-61D1A30E6015}" destId="{26AD5A81-7FE5-4E52-8724-FABB6828F88E}" srcOrd="1" destOrd="0" presId="urn:microsoft.com/office/officeart/2005/8/layout/venn1"/>
    <dgm:cxn modelId="{C2BA91B4-0EBB-40AA-9C70-60CBA1B19998}" srcId="{5C0BF216-3026-43FB-82DB-EEE074B6852D}" destId="{495E03AF-FE03-4DB6-BF74-067B3D22C422}" srcOrd="2" destOrd="0" parTransId="{F558B4AC-2B26-4A58-8059-F0248CE4D867}" sibTransId="{10316418-F5F2-4A53-8873-14FAF6BF3F8A}"/>
    <dgm:cxn modelId="{73AB590C-733A-49C4-84C1-00069CED2EBF}" srcId="{5C0BF216-3026-43FB-82DB-EEE074B6852D}" destId="{7488E3C8-5EB6-49A4-9BBE-61D1A30E6015}" srcOrd="0" destOrd="0" parTransId="{5FDAACD1-254D-46A3-BEBB-9F4A3169CFF5}" sibTransId="{B3AB76E6-5ACF-4193-8876-C24ABF915371}"/>
    <dgm:cxn modelId="{D6FE55A4-F405-465F-A56B-9757F2400284}" type="presOf" srcId="{495E03AF-FE03-4DB6-BF74-067B3D22C422}" destId="{34229A21-8B56-47F3-BFB1-7EC2F2DE0A0F}" srcOrd="1" destOrd="0" presId="urn:microsoft.com/office/officeart/2005/8/layout/venn1"/>
    <dgm:cxn modelId="{113EED35-D6E1-46E1-905A-AB3BB671CBE2}" type="presOf" srcId="{7BA85E05-3C31-4891-85BB-C31DBECF7FD8}" destId="{310F6D30-E90B-4ECD-99C4-A2081119135C}" srcOrd="0" destOrd="0" presId="urn:microsoft.com/office/officeart/2005/8/layout/venn1"/>
    <dgm:cxn modelId="{F3CC92A8-AC62-494C-9B44-DB64308B6102}" type="presOf" srcId="{5C0BF216-3026-43FB-82DB-EEE074B6852D}" destId="{F2344B77-5F83-4042-993A-402DBA1461C9}" srcOrd="0" destOrd="0" presId="urn:microsoft.com/office/officeart/2005/8/layout/venn1"/>
    <dgm:cxn modelId="{93655CA6-E9E3-43A3-A4BA-9368988DCF31}" type="presParOf" srcId="{F2344B77-5F83-4042-993A-402DBA1461C9}" destId="{8B122405-3499-45CA-8651-B2E0E9B82184}" srcOrd="0" destOrd="0" presId="urn:microsoft.com/office/officeart/2005/8/layout/venn1"/>
    <dgm:cxn modelId="{FF1ED0B4-CBE3-4CCD-B4B3-91CDC5A4C1A6}" type="presParOf" srcId="{F2344B77-5F83-4042-993A-402DBA1461C9}" destId="{26AD5A81-7FE5-4E52-8724-FABB6828F88E}" srcOrd="1" destOrd="0" presId="urn:microsoft.com/office/officeart/2005/8/layout/venn1"/>
    <dgm:cxn modelId="{D8744EF1-964C-4156-BCDF-E6599951A3AF}" type="presParOf" srcId="{F2344B77-5F83-4042-993A-402DBA1461C9}" destId="{310F6D30-E90B-4ECD-99C4-A2081119135C}" srcOrd="2" destOrd="0" presId="urn:microsoft.com/office/officeart/2005/8/layout/venn1"/>
    <dgm:cxn modelId="{42A85408-7370-4AB3-AA29-49F49D5E53F3}" type="presParOf" srcId="{F2344B77-5F83-4042-993A-402DBA1461C9}" destId="{9EC88B29-DD9E-4A3C-8BA6-DE18A1D6F962}" srcOrd="3" destOrd="0" presId="urn:microsoft.com/office/officeart/2005/8/layout/venn1"/>
    <dgm:cxn modelId="{A348FC0A-9916-4C2A-9DC8-71E4937E9767}" type="presParOf" srcId="{F2344B77-5F83-4042-993A-402DBA1461C9}" destId="{B2053557-EA7A-427F-ADED-CE912EBF5FC6}" srcOrd="4" destOrd="0" presId="urn:microsoft.com/office/officeart/2005/8/layout/venn1"/>
    <dgm:cxn modelId="{18E1A673-20D7-48D8-98A8-EBD251E2B1E5}" type="presParOf" srcId="{F2344B77-5F83-4042-993A-402DBA1461C9}" destId="{34229A21-8B56-47F3-BFB1-7EC2F2DE0A0F}" srcOrd="5" destOrd="0" presId="urn:microsoft.com/office/officeart/2005/8/layout/ven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B2FD93-DFC7-4BC6-98C8-E018E0544716}" type="doc">
      <dgm:prSet loTypeId="urn:microsoft.com/office/officeart/2005/8/layout/hierarchy2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IE"/>
        </a:p>
      </dgm:t>
    </dgm:pt>
    <dgm:pt modelId="{7274EE47-4BB6-445A-87E3-9DC69ABE7254}">
      <dgm:prSet phldrT="[Text]"/>
      <dgm:spPr/>
      <dgm:t>
        <a:bodyPr/>
        <a:lstStyle/>
        <a:p>
          <a:r>
            <a:rPr lang="en-US" dirty="0" smtClean="0"/>
            <a:t>Plant Controller</a:t>
          </a:r>
          <a:endParaRPr lang="en-IE" dirty="0"/>
        </a:p>
      </dgm:t>
    </dgm:pt>
    <dgm:pt modelId="{F78B888E-E193-45FC-8BAD-20AC7E88EFD0}" type="parTrans" cxnId="{BC6716A7-F721-4183-956B-2AC245DF061D}">
      <dgm:prSet/>
      <dgm:spPr/>
      <dgm:t>
        <a:bodyPr/>
        <a:lstStyle/>
        <a:p>
          <a:endParaRPr lang="en-IE"/>
        </a:p>
      </dgm:t>
    </dgm:pt>
    <dgm:pt modelId="{01501030-4DB0-4F9A-8390-CEEBB59DC11D}" type="sibTrans" cxnId="{BC6716A7-F721-4183-956B-2AC245DF061D}">
      <dgm:prSet/>
      <dgm:spPr/>
      <dgm:t>
        <a:bodyPr/>
        <a:lstStyle/>
        <a:p>
          <a:endParaRPr lang="en-IE"/>
        </a:p>
      </dgm:t>
    </dgm:pt>
    <dgm:pt modelId="{A7E957BC-4FF5-4859-834F-748A310F361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Prototype</a:t>
          </a:r>
          <a:endParaRPr lang="en-IE" dirty="0"/>
        </a:p>
      </dgm:t>
    </dgm:pt>
    <dgm:pt modelId="{4CA1DB25-EF94-4597-816B-18B45AE10198}" type="parTrans" cxnId="{22131836-C5D6-48B8-BEA1-2F8B0D57D9F2}">
      <dgm:prSet/>
      <dgm:spPr/>
      <dgm:t>
        <a:bodyPr/>
        <a:lstStyle/>
        <a:p>
          <a:endParaRPr lang="en-IE"/>
        </a:p>
      </dgm:t>
    </dgm:pt>
    <dgm:pt modelId="{77B528B6-E518-4FD0-B315-194B0CE013A2}" type="sibTrans" cxnId="{22131836-C5D6-48B8-BEA1-2F8B0D57D9F2}">
      <dgm:prSet/>
      <dgm:spPr/>
      <dgm:t>
        <a:bodyPr/>
        <a:lstStyle/>
        <a:p>
          <a:endParaRPr lang="en-IE"/>
        </a:p>
      </dgm:t>
    </dgm:pt>
    <dgm:pt modelId="{32E8DEBD-677B-49E3-AAD1-6EDBB0E132F1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Design</a:t>
          </a:r>
          <a:endParaRPr lang="en-IE" dirty="0"/>
        </a:p>
      </dgm:t>
    </dgm:pt>
    <dgm:pt modelId="{83C223BB-10CF-4120-A427-185C03ECAE90}" type="parTrans" cxnId="{C682DCDE-CB76-4B67-AC78-2F636A80D268}">
      <dgm:prSet/>
      <dgm:spPr/>
      <dgm:t>
        <a:bodyPr/>
        <a:lstStyle/>
        <a:p>
          <a:endParaRPr lang="en-IE"/>
        </a:p>
      </dgm:t>
    </dgm:pt>
    <dgm:pt modelId="{367F8CD1-E981-4C43-AB2D-7F1ACA8C5530}" type="sibTrans" cxnId="{C682DCDE-CB76-4B67-AC78-2F636A80D268}">
      <dgm:prSet/>
      <dgm:spPr/>
      <dgm:t>
        <a:bodyPr/>
        <a:lstStyle/>
        <a:p>
          <a:endParaRPr lang="en-IE"/>
        </a:p>
      </dgm:t>
    </dgm:pt>
    <dgm:pt modelId="{E3451F88-384A-491E-8525-5440705ABB08}">
      <dgm:prSet phldrT="[Text]"/>
      <dgm:spPr/>
      <dgm:t>
        <a:bodyPr/>
        <a:lstStyle/>
        <a:p>
          <a:r>
            <a:rPr lang="en-US" dirty="0" smtClean="0"/>
            <a:t>Design reviews</a:t>
          </a:r>
          <a:endParaRPr lang="en-IE" dirty="0"/>
        </a:p>
      </dgm:t>
    </dgm:pt>
    <dgm:pt modelId="{C0F2D9F9-917E-43C6-B276-C0A8916878C1}" type="parTrans" cxnId="{8174CFAE-044C-4343-BDC5-7E8234CFDF85}">
      <dgm:prSet/>
      <dgm:spPr/>
      <dgm:t>
        <a:bodyPr/>
        <a:lstStyle/>
        <a:p>
          <a:endParaRPr lang="en-IE"/>
        </a:p>
      </dgm:t>
    </dgm:pt>
    <dgm:pt modelId="{033C08F2-F84E-4982-9D93-8F9A6E2E9E87}" type="sibTrans" cxnId="{8174CFAE-044C-4343-BDC5-7E8234CFDF85}">
      <dgm:prSet/>
      <dgm:spPr/>
      <dgm:t>
        <a:bodyPr/>
        <a:lstStyle/>
        <a:p>
          <a:endParaRPr lang="en-IE"/>
        </a:p>
      </dgm:t>
    </dgm:pt>
    <dgm:pt modelId="{C382E5D1-5B52-4B88-BD90-98C07E016248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System architecture</a:t>
          </a:r>
          <a:endParaRPr lang="en-IE" dirty="0"/>
        </a:p>
      </dgm:t>
    </dgm:pt>
    <dgm:pt modelId="{79FAF7D5-FBAE-4290-8DD1-B1DE05C7D872}" type="parTrans" cxnId="{5F150805-A5B3-44B1-8C5F-37A162E0EF07}">
      <dgm:prSet/>
      <dgm:spPr/>
      <dgm:t>
        <a:bodyPr/>
        <a:lstStyle/>
        <a:p>
          <a:endParaRPr lang="en-IE"/>
        </a:p>
      </dgm:t>
    </dgm:pt>
    <dgm:pt modelId="{29B9FB54-24C0-4D87-A0DF-DF756154AC35}" type="sibTrans" cxnId="{5F150805-A5B3-44B1-8C5F-37A162E0EF07}">
      <dgm:prSet/>
      <dgm:spPr/>
      <dgm:t>
        <a:bodyPr/>
        <a:lstStyle/>
        <a:p>
          <a:endParaRPr lang="en-IE"/>
        </a:p>
      </dgm:t>
    </dgm:pt>
    <dgm:pt modelId="{891125D2-BB33-4C9B-8D8E-F8568098591E}">
      <dgm:prSet phldrT="[Text]"/>
      <dgm:spPr/>
      <dgm:t>
        <a:bodyPr/>
        <a:lstStyle/>
        <a:p>
          <a:r>
            <a:rPr lang="en-US" dirty="0" smtClean="0"/>
            <a:t>Embedded</a:t>
          </a:r>
          <a:endParaRPr lang="en-IE" dirty="0"/>
        </a:p>
      </dgm:t>
    </dgm:pt>
    <dgm:pt modelId="{87AD500D-C1AC-4260-9578-F5C43C3A8EB2}" type="parTrans" cxnId="{E21E4931-D4A4-4577-95FB-827FBCA853EE}">
      <dgm:prSet/>
      <dgm:spPr/>
      <dgm:t>
        <a:bodyPr/>
        <a:lstStyle/>
        <a:p>
          <a:endParaRPr lang="en-IE"/>
        </a:p>
      </dgm:t>
    </dgm:pt>
    <dgm:pt modelId="{C400103D-F180-49FA-9F42-C3280741B5F6}" type="sibTrans" cxnId="{E21E4931-D4A4-4577-95FB-827FBCA853EE}">
      <dgm:prSet/>
      <dgm:spPr/>
      <dgm:t>
        <a:bodyPr/>
        <a:lstStyle/>
        <a:p>
          <a:endParaRPr lang="en-IE"/>
        </a:p>
      </dgm:t>
    </dgm:pt>
    <dgm:pt modelId="{B7A704AA-4E70-40DB-999F-99AA1CF25D39}">
      <dgm:prSet phldrT="[Text]"/>
      <dgm:spPr/>
      <dgm:t>
        <a:bodyPr/>
        <a:lstStyle/>
        <a:p>
          <a:r>
            <a:rPr lang="en-US" dirty="0" smtClean="0"/>
            <a:t>Real-time</a:t>
          </a:r>
          <a:endParaRPr lang="en-IE" dirty="0"/>
        </a:p>
      </dgm:t>
    </dgm:pt>
    <dgm:pt modelId="{00809731-798E-494E-A325-8249B0A0F08E}" type="parTrans" cxnId="{1515FD8A-1CC3-4000-98FF-32AA37DB19A3}">
      <dgm:prSet/>
      <dgm:spPr/>
      <dgm:t>
        <a:bodyPr/>
        <a:lstStyle/>
        <a:p>
          <a:endParaRPr lang="en-IE"/>
        </a:p>
      </dgm:t>
    </dgm:pt>
    <dgm:pt modelId="{D6BD7436-C7CB-4A0C-A0C8-2EDC03DA0A5F}" type="sibTrans" cxnId="{1515FD8A-1CC3-4000-98FF-32AA37DB19A3}">
      <dgm:prSet/>
      <dgm:spPr/>
      <dgm:t>
        <a:bodyPr/>
        <a:lstStyle/>
        <a:p>
          <a:endParaRPr lang="en-IE"/>
        </a:p>
      </dgm:t>
    </dgm:pt>
    <dgm:pt modelId="{48C968F4-4CB6-4537-BC32-0FD04DCBFA2D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System architecture</a:t>
          </a:r>
          <a:endParaRPr lang="en-IE" dirty="0"/>
        </a:p>
      </dgm:t>
    </dgm:pt>
    <dgm:pt modelId="{53A3AEA3-8B18-435B-8FE6-0918DBAA8219}" type="parTrans" cxnId="{62B7CE42-CBC1-4C31-8119-68345F570BEB}">
      <dgm:prSet/>
      <dgm:spPr/>
      <dgm:t>
        <a:bodyPr/>
        <a:lstStyle/>
        <a:p>
          <a:endParaRPr lang="en-IE"/>
        </a:p>
      </dgm:t>
    </dgm:pt>
    <dgm:pt modelId="{937352FF-4639-4704-B6D3-87A75A2ADF70}" type="sibTrans" cxnId="{62B7CE42-CBC1-4C31-8119-68345F570BEB}">
      <dgm:prSet/>
      <dgm:spPr/>
      <dgm:t>
        <a:bodyPr/>
        <a:lstStyle/>
        <a:p>
          <a:endParaRPr lang="en-IE"/>
        </a:p>
      </dgm:t>
    </dgm:pt>
    <dgm:pt modelId="{C82B016F-AEB0-438D-AFCA-605F95366E39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CODAC Interfaces</a:t>
          </a:r>
          <a:endParaRPr lang="en-IE" dirty="0"/>
        </a:p>
      </dgm:t>
    </dgm:pt>
    <dgm:pt modelId="{D367B46F-0910-4E0A-8E36-8EF4C55D86FC}" type="parTrans" cxnId="{424183C5-E3F4-437B-B304-E238D52F5C0E}">
      <dgm:prSet/>
      <dgm:spPr/>
      <dgm:t>
        <a:bodyPr/>
        <a:lstStyle/>
        <a:p>
          <a:endParaRPr lang="en-IE"/>
        </a:p>
      </dgm:t>
    </dgm:pt>
    <dgm:pt modelId="{8B6788ED-E141-4DAF-BCA6-921F4E6A9BC6}" type="sibTrans" cxnId="{424183C5-E3F4-437B-B304-E238D52F5C0E}">
      <dgm:prSet/>
      <dgm:spPr/>
      <dgm:t>
        <a:bodyPr/>
        <a:lstStyle/>
        <a:p>
          <a:endParaRPr lang="en-IE"/>
        </a:p>
      </dgm:t>
    </dgm:pt>
    <dgm:pt modelId="{9AB8490F-C03F-4D42-BB59-D6167A845918}">
      <dgm:prSet phldrT="[Text]"/>
      <dgm:spPr/>
      <dgm:t>
        <a:bodyPr/>
        <a:lstStyle/>
        <a:p>
          <a:r>
            <a:rPr lang="en-US" dirty="0" smtClean="0"/>
            <a:t>CODAC Interfaces</a:t>
          </a:r>
          <a:endParaRPr lang="en-IE" dirty="0"/>
        </a:p>
      </dgm:t>
    </dgm:pt>
    <dgm:pt modelId="{85F190BD-1EDC-4079-AFBD-299660EA7002}" type="parTrans" cxnId="{1687EC7F-27B1-40C0-9308-1D91B44026D6}">
      <dgm:prSet/>
      <dgm:spPr/>
      <dgm:t>
        <a:bodyPr/>
        <a:lstStyle/>
        <a:p>
          <a:endParaRPr lang="en-IE"/>
        </a:p>
      </dgm:t>
    </dgm:pt>
    <dgm:pt modelId="{E7FA0726-4B93-4C66-9AC0-DC4E69F3ECA8}" type="sibTrans" cxnId="{1687EC7F-27B1-40C0-9308-1D91B44026D6}">
      <dgm:prSet/>
      <dgm:spPr/>
      <dgm:t>
        <a:bodyPr/>
        <a:lstStyle/>
        <a:p>
          <a:endParaRPr lang="en-IE"/>
        </a:p>
      </dgm:t>
    </dgm:pt>
    <dgm:pt modelId="{EA2412A6-1005-4397-BD8E-037A08A741BD}">
      <dgm:prSet phldrT="[Text]"/>
      <dgm:spPr/>
      <dgm:t>
        <a:bodyPr/>
        <a:lstStyle/>
        <a:p>
          <a:r>
            <a:rPr lang="en-US" dirty="0" smtClean="0"/>
            <a:t>Networks</a:t>
          </a:r>
          <a:endParaRPr lang="en-IE" dirty="0"/>
        </a:p>
      </dgm:t>
    </dgm:pt>
    <dgm:pt modelId="{01F81C8E-8D15-4322-8AD7-555A271A8E87}" type="parTrans" cxnId="{3D2C58EF-69C6-4548-A41B-E985DE5F0AB9}">
      <dgm:prSet/>
      <dgm:spPr/>
      <dgm:t>
        <a:bodyPr/>
        <a:lstStyle/>
        <a:p>
          <a:endParaRPr lang="en-IE"/>
        </a:p>
      </dgm:t>
    </dgm:pt>
    <dgm:pt modelId="{FC9DCDB4-B668-40FF-94AD-FA802664C27B}" type="sibTrans" cxnId="{3D2C58EF-69C6-4548-A41B-E985DE5F0AB9}">
      <dgm:prSet/>
      <dgm:spPr/>
      <dgm:t>
        <a:bodyPr/>
        <a:lstStyle/>
        <a:p>
          <a:endParaRPr lang="en-IE"/>
        </a:p>
      </dgm:t>
    </dgm:pt>
    <dgm:pt modelId="{240CC711-A3C4-497A-A541-A5AA4C1BB10D}">
      <dgm:prSet phldrT="[Text]"/>
      <dgm:spPr/>
      <dgm:t>
        <a:bodyPr/>
        <a:lstStyle/>
        <a:p>
          <a:r>
            <a:rPr lang="en-US" dirty="0" smtClean="0"/>
            <a:t>Calculations</a:t>
          </a:r>
          <a:endParaRPr lang="en-IE" dirty="0"/>
        </a:p>
      </dgm:t>
    </dgm:pt>
    <dgm:pt modelId="{0302C2BC-2372-4A58-92CA-75DC88935A53}" type="parTrans" cxnId="{B08A18D9-0CCC-4761-A360-4B2266AEBD84}">
      <dgm:prSet/>
      <dgm:spPr/>
      <dgm:t>
        <a:bodyPr/>
        <a:lstStyle/>
        <a:p>
          <a:endParaRPr lang="en-IE"/>
        </a:p>
      </dgm:t>
    </dgm:pt>
    <dgm:pt modelId="{30C3CB34-95C3-4A9C-BCE0-5221C3C3BD85}" type="sibTrans" cxnId="{B08A18D9-0CCC-4761-A360-4B2266AEBD84}">
      <dgm:prSet/>
      <dgm:spPr/>
      <dgm:t>
        <a:bodyPr/>
        <a:lstStyle/>
        <a:p>
          <a:endParaRPr lang="en-IE"/>
        </a:p>
      </dgm:t>
    </dgm:pt>
    <dgm:pt modelId="{87644E61-AD95-4778-AE08-6415673B322D}">
      <dgm:prSet phldrT="[Text]"/>
      <dgm:spPr/>
      <dgm:t>
        <a:bodyPr/>
        <a:lstStyle/>
        <a:p>
          <a:r>
            <a:rPr lang="en-US" dirty="0" smtClean="0"/>
            <a:t>Software</a:t>
          </a:r>
          <a:endParaRPr lang="en-IE" dirty="0"/>
        </a:p>
      </dgm:t>
    </dgm:pt>
    <dgm:pt modelId="{289486E7-D677-4F45-AD50-6ECEF65F1B30}" type="sibTrans" cxnId="{B694B27F-92C2-4978-A927-9FC0438D131D}">
      <dgm:prSet/>
      <dgm:spPr/>
      <dgm:t>
        <a:bodyPr/>
        <a:lstStyle/>
        <a:p>
          <a:endParaRPr lang="en-IE"/>
        </a:p>
      </dgm:t>
    </dgm:pt>
    <dgm:pt modelId="{D130A97D-FEC2-4908-B4C7-0F4D3C1B9846}" type="parTrans" cxnId="{B694B27F-92C2-4978-A927-9FC0438D131D}">
      <dgm:prSet/>
      <dgm:spPr/>
      <dgm:t>
        <a:bodyPr/>
        <a:lstStyle/>
        <a:p>
          <a:endParaRPr lang="en-IE"/>
        </a:p>
      </dgm:t>
    </dgm:pt>
    <dgm:pt modelId="{24FA07D5-3CA7-4BB8-AAB8-6D69461B844E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Documentation</a:t>
          </a:r>
          <a:endParaRPr lang="en-IE" dirty="0"/>
        </a:p>
      </dgm:t>
    </dgm:pt>
    <dgm:pt modelId="{20FA7F71-A2A6-4E62-BD34-DBD7551CFB2A}" type="sibTrans" cxnId="{895F799F-8721-4A58-9337-192D4EA8DE71}">
      <dgm:prSet/>
      <dgm:spPr/>
      <dgm:t>
        <a:bodyPr/>
        <a:lstStyle/>
        <a:p>
          <a:endParaRPr lang="en-IE"/>
        </a:p>
      </dgm:t>
    </dgm:pt>
    <dgm:pt modelId="{2707F70D-02F0-44F4-B962-C70E31759355}" type="parTrans" cxnId="{895F799F-8721-4A58-9337-192D4EA8DE71}">
      <dgm:prSet/>
      <dgm:spPr/>
      <dgm:t>
        <a:bodyPr/>
        <a:lstStyle/>
        <a:p>
          <a:endParaRPr lang="en-IE"/>
        </a:p>
      </dgm:t>
    </dgm:pt>
    <dgm:pt modelId="{07B94C94-DF32-48FA-A7A4-7175C7CCFF3B}">
      <dgm:prSet phldrT="[Text]"/>
      <dgm:spPr/>
      <dgm:t>
        <a:bodyPr/>
        <a:lstStyle/>
        <a:p>
          <a:r>
            <a:rPr lang="en-US" dirty="0" smtClean="0"/>
            <a:t>Scientific</a:t>
          </a:r>
          <a:endParaRPr lang="en-IE" dirty="0"/>
        </a:p>
      </dgm:t>
    </dgm:pt>
    <dgm:pt modelId="{0CA67CD5-C65B-41FE-B2F9-6F98631DFC12}" type="parTrans" cxnId="{F89418E7-4F87-4474-ACCC-1AD0EF40BEF7}">
      <dgm:prSet/>
      <dgm:spPr/>
      <dgm:t>
        <a:bodyPr/>
        <a:lstStyle/>
        <a:p>
          <a:endParaRPr lang="en-IE"/>
        </a:p>
      </dgm:t>
    </dgm:pt>
    <dgm:pt modelId="{ECB91602-6AE2-4BF2-B862-03B09ACC056E}" type="sibTrans" cxnId="{F89418E7-4F87-4474-ACCC-1AD0EF40BEF7}">
      <dgm:prSet/>
      <dgm:spPr/>
      <dgm:t>
        <a:bodyPr/>
        <a:lstStyle/>
        <a:p>
          <a:endParaRPr lang="en-IE"/>
        </a:p>
      </dgm:t>
    </dgm:pt>
    <dgm:pt modelId="{CD701D36-F855-4ABC-BECE-6CEB94421539}">
      <dgm:prSet phldrT="[Text]"/>
      <dgm:spPr/>
      <dgm:t>
        <a:bodyPr/>
        <a:lstStyle/>
        <a:p>
          <a:r>
            <a:rPr lang="en-US" dirty="0" smtClean="0"/>
            <a:t>Custom hardware</a:t>
          </a:r>
          <a:endParaRPr lang="en-IE" dirty="0"/>
        </a:p>
      </dgm:t>
    </dgm:pt>
    <dgm:pt modelId="{92702755-0836-4CB8-A255-CF857940609D}" type="parTrans" cxnId="{A65BC445-56E3-47B2-BFC2-6B56683E34A2}">
      <dgm:prSet/>
      <dgm:spPr/>
      <dgm:t>
        <a:bodyPr/>
        <a:lstStyle/>
        <a:p>
          <a:endParaRPr lang="en-IE"/>
        </a:p>
      </dgm:t>
    </dgm:pt>
    <dgm:pt modelId="{AFB9B2CF-F915-4504-ADD0-EC90791F998B}" type="sibTrans" cxnId="{A65BC445-56E3-47B2-BFC2-6B56683E34A2}">
      <dgm:prSet/>
      <dgm:spPr/>
      <dgm:t>
        <a:bodyPr/>
        <a:lstStyle/>
        <a:p>
          <a:endParaRPr lang="en-IE"/>
        </a:p>
      </dgm:t>
    </dgm:pt>
    <dgm:pt modelId="{F525030C-BFC6-464B-B786-612DB6363AD1}">
      <dgm:prSet phldrT="[Text]"/>
      <dgm:spPr/>
      <dgm:t>
        <a:bodyPr/>
        <a:lstStyle/>
        <a:p>
          <a:r>
            <a:rPr lang="en-US" dirty="0" smtClean="0"/>
            <a:t>Custom hardware</a:t>
          </a:r>
          <a:endParaRPr lang="en-IE" dirty="0"/>
        </a:p>
      </dgm:t>
    </dgm:pt>
    <dgm:pt modelId="{2BF1DCAA-F6C7-4CEB-A59E-F79D8A99BA85}" type="parTrans" cxnId="{FB1413DE-61D3-4A40-8436-4304CAE37ACD}">
      <dgm:prSet/>
      <dgm:spPr/>
      <dgm:t>
        <a:bodyPr/>
        <a:lstStyle/>
        <a:p>
          <a:endParaRPr lang="en-IE"/>
        </a:p>
      </dgm:t>
    </dgm:pt>
    <dgm:pt modelId="{3AE4FCDF-9A9C-4ACE-80CB-F9B887106D4F}" type="sibTrans" cxnId="{FB1413DE-61D3-4A40-8436-4304CAE37ACD}">
      <dgm:prSet/>
      <dgm:spPr/>
      <dgm:t>
        <a:bodyPr/>
        <a:lstStyle/>
        <a:p>
          <a:endParaRPr lang="en-IE"/>
        </a:p>
      </dgm:t>
    </dgm:pt>
    <dgm:pt modelId="{8626D332-DC96-4962-BC23-A2BE689F711C}" type="pres">
      <dgm:prSet presAssocID="{84B2FD93-DFC7-4BC6-98C8-E018E054471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63F5ADE3-32B9-4A8C-A1F3-B5D00A59D190}" type="pres">
      <dgm:prSet presAssocID="{7274EE47-4BB6-445A-87E3-9DC69ABE7254}" presName="root1" presStyleCnt="0"/>
      <dgm:spPr/>
      <dgm:t>
        <a:bodyPr/>
        <a:lstStyle/>
        <a:p>
          <a:endParaRPr lang="en-IE"/>
        </a:p>
      </dgm:t>
    </dgm:pt>
    <dgm:pt modelId="{FFF22BD4-3035-47FF-B5CA-70D256946838}" type="pres">
      <dgm:prSet presAssocID="{7274EE47-4BB6-445A-87E3-9DC69ABE725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340D5044-1DDE-433A-9532-EA7F85481BE9}" type="pres">
      <dgm:prSet presAssocID="{7274EE47-4BB6-445A-87E3-9DC69ABE7254}" presName="level2hierChild" presStyleCnt="0"/>
      <dgm:spPr/>
      <dgm:t>
        <a:bodyPr/>
        <a:lstStyle/>
        <a:p>
          <a:endParaRPr lang="en-IE"/>
        </a:p>
      </dgm:t>
    </dgm:pt>
    <dgm:pt modelId="{A95CC77B-2B0A-424F-AB41-581EC7DBF45E}" type="pres">
      <dgm:prSet presAssocID="{4CA1DB25-EF94-4597-816B-18B45AE10198}" presName="conn2-1" presStyleLbl="parChTrans1D2" presStyleIdx="0" presStyleCnt="2"/>
      <dgm:spPr/>
      <dgm:t>
        <a:bodyPr/>
        <a:lstStyle/>
        <a:p>
          <a:endParaRPr lang="en-IE"/>
        </a:p>
      </dgm:t>
    </dgm:pt>
    <dgm:pt modelId="{27DC987B-E0C7-4130-B995-A28F8ECEC594}" type="pres">
      <dgm:prSet presAssocID="{4CA1DB25-EF94-4597-816B-18B45AE10198}" presName="connTx" presStyleLbl="parChTrans1D2" presStyleIdx="0" presStyleCnt="2"/>
      <dgm:spPr/>
      <dgm:t>
        <a:bodyPr/>
        <a:lstStyle/>
        <a:p>
          <a:endParaRPr lang="en-IE"/>
        </a:p>
      </dgm:t>
    </dgm:pt>
    <dgm:pt modelId="{6462AD45-354A-4D9D-B591-2C94FA2FB5FE}" type="pres">
      <dgm:prSet presAssocID="{A7E957BC-4FF5-4859-834F-748A310F3614}" presName="root2" presStyleCnt="0"/>
      <dgm:spPr/>
      <dgm:t>
        <a:bodyPr/>
        <a:lstStyle/>
        <a:p>
          <a:endParaRPr lang="en-IE"/>
        </a:p>
      </dgm:t>
    </dgm:pt>
    <dgm:pt modelId="{9577B5A9-F879-42E2-ABDD-CF1187DEDAAD}" type="pres">
      <dgm:prSet presAssocID="{A7E957BC-4FF5-4859-834F-748A310F3614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DE03BA79-1338-405E-96B3-5859A42CDB85}" type="pres">
      <dgm:prSet presAssocID="{A7E957BC-4FF5-4859-834F-748A310F3614}" presName="level3hierChild" presStyleCnt="0"/>
      <dgm:spPr/>
      <dgm:t>
        <a:bodyPr/>
        <a:lstStyle/>
        <a:p>
          <a:endParaRPr lang="en-IE"/>
        </a:p>
      </dgm:t>
    </dgm:pt>
    <dgm:pt modelId="{73E32510-025A-4D0E-9DC4-72B377BC42C1}" type="pres">
      <dgm:prSet presAssocID="{D367B46F-0910-4E0A-8E36-8EF4C55D86FC}" presName="conn2-1" presStyleLbl="parChTrans1D3" presStyleIdx="0" presStyleCnt="7"/>
      <dgm:spPr/>
      <dgm:t>
        <a:bodyPr/>
        <a:lstStyle/>
        <a:p>
          <a:endParaRPr lang="en-IE"/>
        </a:p>
      </dgm:t>
    </dgm:pt>
    <dgm:pt modelId="{00702682-5ED3-46DA-8957-410B8AD5F5F4}" type="pres">
      <dgm:prSet presAssocID="{D367B46F-0910-4E0A-8E36-8EF4C55D86FC}" presName="connTx" presStyleLbl="parChTrans1D3" presStyleIdx="0" presStyleCnt="7"/>
      <dgm:spPr/>
      <dgm:t>
        <a:bodyPr/>
        <a:lstStyle/>
        <a:p>
          <a:endParaRPr lang="en-IE"/>
        </a:p>
      </dgm:t>
    </dgm:pt>
    <dgm:pt modelId="{EDEA314B-0495-4EF7-B918-C22A2B3D28A4}" type="pres">
      <dgm:prSet presAssocID="{C82B016F-AEB0-438D-AFCA-605F95366E39}" presName="root2" presStyleCnt="0"/>
      <dgm:spPr/>
    </dgm:pt>
    <dgm:pt modelId="{2D6E43D0-C634-48FF-AEAC-39F7D500CCF2}" type="pres">
      <dgm:prSet presAssocID="{C82B016F-AEB0-438D-AFCA-605F95366E39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8323E991-5926-4FEA-AB57-55D5A53CFD1F}" type="pres">
      <dgm:prSet presAssocID="{C82B016F-AEB0-438D-AFCA-605F95366E39}" presName="level3hierChild" presStyleCnt="0"/>
      <dgm:spPr/>
    </dgm:pt>
    <dgm:pt modelId="{9DE07377-76E5-4589-B205-09248CA4D664}" type="pres">
      <dgm:prSet presAssocID="{79FAF7D5-FBAE-4290-8DD1-B1DE05C7D872}" presName="conn2-1" presStyleLbl="parChTrans1D3" presStyleIdx="1" presStyleCnt="7"/>
      <dgm:spPr/>
      <dgm:t>
        <a:bodyPr/>
        <a:lstStyle/>
        <a:p>
          <a:endParaRPr lang="en-IE"/>
        </a:p>
      </dgm:t>
    </dgm:pt>
    <dgm:pt modelId="{F0A1A90C-2713-42DC-B1F0-CCEDA07ECF24}" type="pres">
      <dgm:prSet presAssocID="{79FAF7D5-FBAE-4290-8DD1-B1DE05C7D872}" presName="connTx" presStyleLbl="parChTrans1D3" presStyleIdx="1" presStyleCnt="7"/>
      <dgm:spPr/>
      <dgm:t>
        <a:bodyPr/>
        <a:lstStyle/>
        <a:p>
          <a:endParaRPr lang="en-IE"/>
        </a:p>
      </dgm:t>
    </dgm:pt>
    <dgm:pt modelId="{444A48FC-6585-43D5-B9DD-C5AE307404FC}" type="pres">
      <dgm:prSet presAssocID="{C382E5D1-5B52-4B88-BD90-98C07E016248}" presName="root2" presStyleCnt="0"/>
      <dgm:spPr/>
      <dgm:t>
        <a:bodyPr/>
        <a:lstStyle/>
        <a:p>
          <a:endParaRPr lang="en-IE"/>
        </a:p>
      </dgm:t>
    </dgm:pt>
    <dgm:pt modelId="{2E10FA92-9474-4519-9933-7F2AF18E1EF1}" type="pres">
      <dgm:prSet presAssocID="{C382E5D1-5B52-4B88-BD90-98C07E016248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FDCCAD66-5E1B-4871-9FE8-A046FCFA68FE}" type="pres">
      <dgm:prSet presAssocID="{C382E5D1-5B52-4B88-BD90-98C07E016248}" presName="level3hierChild" presStyleCnt="0"/>
      <dgm:spPr/>
      <dgm:t>
        <a:bodyPr/>
        <a:lstStyle/>
        <a:p>
          <a:endParaRPr lang="en-IE"/>
        </a:p>
      </dgm:t>
    </dgm:pt>
    <dgm:pt modelId="{2D1F39F6-17B2-41F4-979F-C87B5D4F6A80}" type="pres">
      <dgm:prSet presAssocID="{92702755-0836-4CB8-A255-CF857940609D}" presName="conn2-1" presStyleLbl="parChTrans1D3" presStyleIdx="2" presStyleCnt="7"/>
      <dgm:spPr/>
      <dgm:t>
        <a:bodyPr/>
        <a:lstStyle/>
        <a:p>
          <a:endParaRPr lang="en-IE"/>
        </a:p>
      </dgm:t>
    </dgm:pt>
    <dgm:pt modelId="{D319142C-DB4A-4501-A5D5-9B289B8E481A}" type="pres">
      <dgm:prSet presAssocID="{92702755-0836-4CB8-A255-CF857940609D}" presName="connTx" presStyleLbl="parChTrans1D3" presStyleIdx="2" presStyleCnt="7"/>
      <dgm:spPr/>
      <dgm:t>
        <a:bodyPr/>
        <a:lstStyle/>
        <a:p>
          <a:endParaRPr lang="en-IE"/>
        </a:p>
      </dgm:t>
    </dgm:pt>
    <dgm:pt modelId="{CCF32664-7554-4164-A192-59401BBECBF2}" type="pres">
      <dgm:prSet presAssocID="{CD701D36-F855-4ABC-BECE-6CEB94421539}" presName="root2" presStyleCnt="0"/>
      <dgm:spPr/>
    </dgm:pt>
    <dgm:pt modelId="{28E019A1-EB55-429B-8F17-15A917EE449C}" type="pres">
      <dgm:prSet presAssocID="{CD701D36-F855-4ABC-BECE-6CEB94421539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432962D7-3AF2-4D28-9C57-72909A349F21}" type="pres">
      <dgm:prSet presAssocID="{CD701D36-F855-4ABC-BECE-6CEB94421539}" presName="level3hierChild" presStyleCnt="0"/>
      <dgm:spPr/>
    </dgm:pt>
    <dgm:pt modelId="{859E9F0E-6656-48C6-9670-DC3317D5758E}" type="pres">
      <dgm:prSet presAssocID="{83C223BB-10CF-4120-A427-185C03ECAE90}" presName="conn2-1" presStyleLbl="parChTrans1D2" presStyleIdx="1" presStyleCnt="2"/>
      <dgm:spPr/>
      <dgm:t>
        <a:bodyPr/>
        <a:lstStyle/>
        <a:p>
          <a:endParaRPr lang="en-IE"/>
        </a:p>
      </dgm:t>
    </dgm:pt>
    <dgm:pt modelId="{7C1D9A07-352C-434A-A020-A9F9FF3EEA9B}" type="pres">
      <dgm:prSet presAssocID="{83C223BB-10CF-4120-A427-185C03ECAE90}" presName="connTx" presStyleLbl="parChTrans1D2" presStyleIdx="1" presStyleCnt="2"/>
      <dgm:spPr/>
      <dgm:t>
        <a:bodyPr/>
        <a:lstStyle/>
        <a:p>
          <a:endParaRPr lang="en-IE"/>
        </a:p>
      </dgm:t>
    </dgm:pt>
    <dgm:pt modelId="{E4A20509-A00C-40FF-8EF1-3E23D867CB21}" type="pres">
      <dgm:prSet presAssocID="{32E8DEBD-677B-49E3-AAD1-6EDBB0E132F1}" presName="root2" presStyleCnt="0"/>
      <dgm:spPr/>
      <dgm:t>
        <a:bodyPr/>
        <a:lstStyle/>
        <a:p>
          <a:endParaRPr lang="en-IE"/>
        </a:p>
      </dgm:t>
    </dgm:pt>
    <dgm:pt modelId="{447D8F63-28CE-4DCD-97BB-1E353F295626}" type="pres">
      <dgm:prSet presAssocID="{32E8DEBD-677B-49E3-AAD1-6EDBB0E132F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43CD9E09-C311-4CC5-94E8-88BC1055DFE8}" type="pres">
      <dgm:prSet presAssocID="{32E8DEBD-677B-49E3-AAD1-6EDBB0E132F1}" presName="level3hierChild" presStyleCnt="0"/>
      <dgm:spPr/>
      <dgm:t>
        <a:bodyPr/>
        <a:lstStyle/>
        <a:p>
          <a:endParaRPr lang="en-IE"/>
        </a:p>
      </dgm:t>
    </dgm:pt>
    <dgm:pt modelId="{1E202547-662E-4FA4-B5C4-41D33E9788F3}" type="pres">
      <dgm:prSet presAssocID="{2707F70D-02F0-44F4-B962-C70E31759355}" presName="conn2-1" presStyleLbl="parChTrans1D3" presStyleIdx="3" presStyleCnt="7"/>
      <dgm:spPr/>
      <dgm:t>
        <a:bodyPr/>
        <a:lstStyle/>
        <a:p>
          <a:endParaRPr lang="en-IE"/>
        </a:p>
      </dgm:t>
    </dgm:pt>
    <dgm:pt modelId="{418B8AC3-5B1A-4E42-85E4-6A2F23ADCBCC}" type="pres">
      <dgm:prSet presAssocID="{2707F70D-02F0-44F4-B962-C70E31759355}" presName="connTx" presStyleLbl="parChTrans1D3" presStyleIdx="3" presStyleCnt="7"/>
      <dgm:spPr/>
      <dgm:t>
        <a:bodyPr/>
        <a:lstStyle/>
        <a:p>
          <a:endParaRPr lang="en-IE"/>
        </a:p>
      </dgm:t>
    </dgm:pt>
    <dgm:pt modelId="{7A122015-E780-4DB7-87D3-DC9F67BBA5B6}" type="pres">
      <dgm:prSet presAssocID="{24FA07D5-3CA7-4BB8-AAB8-6D69461B844E}" presName="root2" presStyleCnt="0"/>
      <dgm:spPr/>
    </dgm:pt>
    <dgm:pt modelId="{AA9502FB-AD93-4088-87B7-5E812D9C543A}" type="pres">
      <dgm:prSet presAssocID="{24FA07D5-3CA7-4BB8-AAB8-6D69461B844E}" presName="LevelTwoTextNod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97AEF39A-7AF9-47F7-8AB0-05645C89A6B1}" type="pres">
      <dgm:prSet presAssocID="{24FA07D5-3CA7-4BB8-AAB8-6D69461B844E}" presName="level3hierChild" presStyleCnt="0"/>
      <dgm:spPr/>
    </dgm:pt>
    <dgm:pt modelId="{7BBE5E31-9B86-4C5C-9AAF-E45E5F201617}" type="pres">
      <dgm:prSet presAssocID="{C0F2D9F9-917E-43C6-B276-C0A8916878C1}" presName="conn2-1" presStyleLbl="parChTrans1D4" presStyleIdx="0" presStyleCnt="7"/>
      <dgm:spPr/>
      <dgm:t>
        <a:bodyPr/>
        <a:lstStyle/>
        <a:p>
          <a:endParaRPr lang="en-IE"/>
        </a:p>
      </dgm:t>
    </dgm:pt>
    <dgm:pt modelId="{47681DB0-24E7-4AF4-B256-7F813281EA9F}" type="pres">
      <dgm:prSet presAssocID="{C0F2D9F9-917E-43C6-B276-C0A8916878C1}" presName="connTx" presStyleLbl="parChTrans1D4" presStyleIdx="0" presStyleCnt="7"/>
      <dgm:spPr/>
      <dgm:t>
        <a:bodyPr/>
        <a:lstStyle/>
        <a:p>
          <a:endParaRPr lang="en-IE"/>
        </a:p>
      </dgm:t>
    </dgm:pt>
    <dgm:pt modelId="{341EB5D5-9FA7-40EB-A2B7-5913240D0B2D}" type="pres">
      <dgm:prSet presAssocID="{E3451F88-384A-491E-8525-5440705ABB08}" presName="root2" presStyleCnt="0"/>
      <dgm:spPr/>
      <dgm:t>
        <a:bodyPr/>
        <a:lstStyle/>
        <a:p>
          <a:endParaRPr lang="en-IE"/>
        </a:p>
      </dgm:t>
    </dgm:pt>
    <dgm:pt modelId="{03B0F26B-535D-48EC-99FB-FFB5E4E4D8DE}" type="pres">
      <dgm:prSet presAssocID="{E3451F88-384A-491E-8525-5440705ABB08}" presName="LevelTwoTextNode" presStyleLbl="node4" presStyleIdx="0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0A180A3F-5E23-4007-9DBC-F8E3DB22474E}" type="pres">
      <dgm:prSet presAssocID="{E3451F88-384A-491E-8525-5440705ABB08}" presName="level3hierChild" presStyleCnt="0"/>
      <dgm:spPr/>
      <dgm:t>
        <a:bodyPr/>
        <a:lstStyle/>
        <a:p>
          <a:endParaRPr lang="en-IE"/>
        </a:p>
      </dgm:t>
    </dgm:pt>
    <dgm:pt modelId="{8F43AA1E-073E-426D-A192-17ED9AD2F8A8}" type="pres">
      <dgm:prSet presAssocID="{2BF1DCAA-F6C7-4CEB-A59E-F79D8A99BA85}" presName="conn2-1" presStyleLbl="parChTrans1D3" presStyleIdx="4" presStyleCnt="7"/>
      <dgm:spPr/>
      <dgm:t>
        <a:bodyPr/>
        <a:lstStyle/>
        <a:p>
          <a:endParaRPr lang="en-IE"/>
        </a:p>
      </dgm:t>
    </dgm:pt>
    <dgm:pt modelId="{AA6BD6F3-CDE9-4EB8-BB13-A29AD32F705D}" type="pres">
      <dgm:prSet presAssocID="{2BF1DCAA-F6C7-4CEB-A59E-F79D8A99BA85}" presName="connTx" presStyleLbl="parChTrans1D3" presStyleIdx="4" presStyleCnt="7"/>
      <dgm:spPr/>
      <dgm:t>
        <a:bodyPr/>
        <a:lstStyle/>
        <a:p>
          <a:endParaRPr lang="en-IE"/>
        </a:p>
      </dgm:t>
    </dgm:pt>
    <dgm:pt modelId="{D1F0DC85-CACA-4392-97F0-4CDD00E48E7B}" type="pres">
      <dgm:prSet presAssocID="{F525030C-BFC6-464B-B786-612DB6363AD1}" presName="root2" presStyleCnt="0"/>
      <dgm:spPr/>
    </dgm:pt>
    <dgm:pt modelId="{B1B6C070-B116-4E3D-8152-108E8DE2E0FA}" type="pres">
      <dgm:prSet presAssocID="{F525030C-BFC6-464B-B786-612DB6363AD1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6E615B7C-BE70-483A-A1A8-EFCA4A6D78D9}" type="pres">
      <dgm:prSet presAssocID="{F525030C-BFC6-464B-B786-612DB6363AD1}" presName="level3hierChild" presStyleCnt="0"/>
      <dgm:spPr/>
    </dgm:pt>
    <dgm:pt modelId="{F1E239F8-74FB-4D09-A0C8-D18609E431C4}" type="pres">
      <dgm:prSet presAssocID="{D130A97D-FEC2-4908-B4C7-0F4D3C1B9846}" presName="conn2-1" presStyleLbl="parChTrans1D3" presStyleIdx="5" presStyleCnt="7"/>
      <dgm:spPr/>
      <dgm:t>
        <a:bodyPr/>
        <a:lstStyle/>
        <a:p>
          <a:endParaRPr lang="en-IE"/>
        </a:p>
      </dgm:t>
    </dgm:pt>
    <dgm:pt modelId="{93BD0923-B471-49F7-90B7-E64818936498}" type="pres">
      <dgm:prSet presAssocID="{D130A97D-FEC2-4908-B4C7-0F4D3C1B9846}" presName="connTx" presStyleLbl="parChTrans1D3" presStyleIdx="5" presStyleCnt="7"/>
      <dgm:spPr/>
      <dgm:t>
        <a:bodyPr/>
        <a:lstStyle/>
        <a:p>
          <a:endParaRPr lang="en-IE"/>
        </a:p>
      </dgm:t>
    </dgm:pt>
    <dgm:pt modelId="{3B6F462A-ADF4-4505-BF9D-B0B3ED92CF94}" type="pres">
      <dgm:prSet presAssocID="{87644E61-AD95-4778-AE08-6415673B322D}" presName="root2" presStyleCnt="0"/>
      <dgm:spPr/>
    </dgm:pt>
    <dgm:pt modelId="{8F1DBFB2-6A5B-41F4-A1FC-DEB83E5B81CA}" type="pres">
      <dgm:prSet presAssocID="{87644E61-AD95-4778-AE08-6415673B322D}" presName="LevelTwoTextNod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A7A4892E-45D5-4CE1-887B-5142E6814B6B}" type="pres">
      <dgm:prSet presAssocID="{87644E61-AD95-4778-AE08-6415673B322D}" presName="level3hierChild" presStyleCnt="0"/>
      <dgm:spPr/>
    </dgm:pt>
    <dgm:pt modelId="{368563E7-ED82-4AED-A200-8DE72E1DF7EE}" type="pres">
      <dgm:prSet presAssocID="{0CA67CD5-C65B-41FE-B2F9-6F98631DFC12}" presName="conn2-1" presStyleLbl="parChTrans1D4" presStyleIdx="1" presStyleCnt="7"/>
      <dgm:spPr/>
      <dgm:t>
        <a:bodyPr/>
        <a:lstStyle/>
        <a:p>
          <a:endParaRPr lang="en-IE"/>
        </a:p>
      </dgm:t>
    </dgm:pt>
    <dgm:pt modelId="{3BEF83B2-7E15-40E8-BA0E-5D1C57FA79F1}" type="pres">
      <dgm:prSet presAssocID="{0CA67CD5-C65B-41FE-B2F9-6F98631DFC12}" presName="connTx" presStyleLbl="parChTrans1D4" presStyleIdx="1" presStyleCnt="7"/>
      <dgm:spPr/>
      <dgm:t>
        <a:bodyPr/>
        <a:lstStyle/>
        <a:p>
          <a:endParaRPr lang="en-IE"/>
        </a:p>
      </dgm:t>
    </dgm:pt>
    <dgm:pt modelId="{44C13C2C-9D9B-4AE4-BDB4-070B734C9BA0}" type="pres">
      <dgm:prSet presAssocID="{07B94C94-DF32-48FA-A7A4-7175C7CCFF3B}" presName="root2" presStyleCnt="0"/>
      <dgm:spPr/>
    </dgm:pt>
    <dgm:pt modelId="{3C3ED14C-F2D8-4B9B-B69D-38C55F0BB17C}" type="pres">
      <dgm:prSet presAssocID="{07B94C94-DF32-48FA-A7A4-7175C7CCFF3B}" presName="LevelTwoTextNode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F50B7D4C-122F-4398-BE1B-4096EC3981AF}" type="pres">
      <dgm:prSet presAssocID="{07B94C94-DF32-48FA-A7A4-7175C7CCFF3B}" presName="level3hierChild" presStyleCnt="0"/>
      <dgm:spPr/>
    </dgm:pt>
    <dgm:pt modelId="{8B5A8C02-203B-4C04-84E0-B6BFFA51C11C}" type="pres">
      <dgm:prSet presAssocID="{87AD500D-C1AC-4260-9578-F5C43C3A8EB2}" presName="conn2-1" presStyleLbl="parChTrans1D4" presStyleIdx="2" presStyleCnt="7"/>
      <dgm:spPr/>
      <dgm:t>
        <a:bodyPr/>
        <a:lstStyle/>
        <a:p>
          <a:endParaRPr lang="en-IE"/>
        </a:p>
      </dgm:t>
    </dgm:pt>
    <dgm:pt modelId="{AEAC6FE4-AAB7-4910-BD3E-07BF852DD379}" type="pres">
      <dgm:prSet presAssocID="{87AD500D-C1AC-4260-9578-F5C43C3A8EB2}" presName="connTx" presStyleLbl="parChTrans1D4" presStyleIdx="2" presStyleCnt="7"/>
      <dgm:spPr/>
      <dgm:t>
        <a:bodyPr/>
        <a:lstStyle/>
        <a:p>
          <a:endParaRPr lang="en-IE"/>
        </a:p>
      </dgm:t>
    </dgm:pt>
    <dgm:pt modelId="{1375CB00-5FCC-4E1B-939A-9B5E220ED7F9}" type="pres">
      <dgm:prSet presAssocID="{891125D2-BB33-4C9B-8D8E-F8568098591E}" presName="root2" presStyleCnt="0"/>
      <dgm:spPr/>
    </dgm:pt>
    <dgm:pt modelId="{F281BECF-11F9-44EA-83F1-CA48AE172E24}" type="pres">
      <dgm:prSet presAssocID="{891125D2-BB33-4C9B-8D8E-F8568098591E}" presName="LevelTwoTextNode" presStyleLbl="node4" presStyleIdx="2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7A93BE4E-F154-4990-99EE-6F3E27503EE1}" type="pres">
      <dgm:prSet presAssocID="{891125D2-BB33-4C9B-8D8E-F8568098591E}" presName="level3hierChild" presStyleCnt="0"/>
      <dgm:spPr/>
    </dgm:pt>
    <dgm:pt modelId="{27E5C011-DF8B-4C7D-ABDE-B41A9353B7C3}" type="pres">
      <dgm:prSet presAssocID="{01F81C8E-8D15-4322-8AD7-555A271A8E87}" presName="conn2-1" presStyleLbl="parChTrans1D4" presStyleIdx="3" presStyleCnt="7"/>
      <dgm:spPr/>
      <dgm:t>
        <a:bodyPr/>
        <a:lstStyle/>
        <a:p>
          <a:endParaRPr lang="en-IE"/>
        </a:p>
      </dgm:t>
    </dgm:pt>
    <dgm:pt modelId="{4BB8A56A-2A86-4CDF-AE32-431DCA844FF2}" type="pres">
      <dgm:prSet presAssocID="{01F81C8E-8D15-4322-8AD7-555A271A8E87}" presName="connTx" presStyleLbl="parChTrans1D4" presStyleIdx="3" presStyleCnt="7"/>
      <dgm:spPr/>
      <dgm:t>
        <a:bodyPr/>
        <a:lstStyle/>
        <a:p>
          <a:endParaRPr lang="en-IE"/>
        </a:p>
      </dgm:t>
    </dgm:pt>
    <dgm:pt modelId="{F3E42021-968B-4477-A328-265CD1005651}" type="pres">
      <dgm:prSet presAssocID="{EA2412A6-1005-4397-BD8E-037A08A741BD}" presName="root2" presStyleCnt="0"/>
      <dgm:spPr/>
    </dgm:pt>
    <dgm:pt modelId="{2C1A21CE-B78D-4DDF-A397-5DE679367069}" type="pres">
      <dgm:prSet presAssocID="{EA2412A6-1005-4397-BD8E-037A08A741BD}" presName="LevelTwoTextNode" presStyleLbl="node4" presStyleIdx="3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B4F1FDCC-BB97-4787-A684-3C75DACF7A30}" type="pres">
      <dgm:prSet presAssocID="{EA2412A6-1005-4397-BD8E-037A08A741BD}" presName="level3hierChild" presStyleCnt="0"/>
      <dgm:spPr/>
    </dgm:pt>
    <dgm:pt modelId="{C40F3031-7722-40B9-9E2C-5F16D714B665}" type="pres">
      <dgm:prSet presAssocID="{0302C2BC-2372-4A58-92CA-75DC88935A53}" presName="conn2-1" presStyleLbl="parChTrans1D4" presStyleIdx="4" presStyleCnt="7"/>
      <dgm:spPr/>
      <dgm:t>
        <a:bodyPr/>
        <a:lstStyle/>
        <a:p>
          <a:endParaRPr lang="en-IE"/>
        </a:p>
      </dgm:t>
    </dgm:pt>
    <dgm:pt modelId="{8D17E6E5-BE90-4E8A-A08D-B0D751A447D4}" type="pres">
      <dgm:prSet presAssocID="{0302C2BC-2372-4A58-92CA-75DC88935A53}" presName="connTx" presStyleLbl="parChTrans1D4" presStyleIdx="4" presStyleCnt="7"/>
      <dgm:spPr/>
      <dgm:t>
        <a:bodyPr/>
        <a:lstStyle/>
        <a:p>
          <a:endParaRPr lang="en-IE"/>
        </a:p>
      </dgm:t>
    </dgm:pt>
    <dgm:pt modelId="{404B116B-571B-425A-ACC8-5C08F80A29CD}" type="pres">
      <dgm:prSet presAssocID="{240CC711-A3C4-497A-A541-A5AA4C1BB10D}" presName="root2" presStyleCnt="0"/>
      <dgm:spPr/>
    </dgm:pt>
    <dgm:pt modelId="{C2B4D78F-0D04-4D26-8366-A78D618DFBE6}" type="pres">
      <dgm:prSet presAssocID="{240CC711-A3C4-497A-A541-A5AA4C1BB10D}" presName="LevelTwoTextNode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A1E2124C-0F13-465C-ABE1-5D25B6F6962F}" type="pres">
      <dgm:prSet presAssocID="{240CC711-A3C4-497A-A541-A5AA4C1BB10D}" presName="level3hierChild" presStyleCnt="0"/>
      <dgm:spPr/>
    </dgm:pt>
    <dgm:pt modelId="{27343E1D-D7C1-4E8F-BCAC-C11F30D7A0D7}" type="pres">
      <dgm:prSet presAssocID="{00809731-798E-494E-A325-8249B0A0F08E}" presName="conn2-1" presStyleLbl="parChTrans1D4" presStyleIdx="5" presStyleCnt="7"/>
      <dgm:spPr/>
      <dgm:t>
        <a:bodyPr/>
        <a:lstStyle/>
        <a:p>
          <a:endParaRPr lang="en-IE"/>
        </a:p>
      </dgm:t>
    </dgm:pt>
    <dgm:pt modelId="{7883D22C-4391-4D25-BADA-2CD6C2295F96}" type="pres">
      <dgm:prSet presAssocID="{00809731-798E-494E-A325-8249B0A0F08E}" presName="connTx" presStyleLbl="parChTrans1D4" presStyleIdx="5" presStyleCnt="7"/>
      <dgm:spPr/>
      <dgm:t>
        <a:bodyPr/>
        <a:lstStyle/>
        <a:p>
          <a:endParaRPr lang="en-IE"/>
        </a:p>
      </dgm:t>
    </dgm:pt>
    <dgm:pt modelId="{8BA21D32-7162-47A4-9EF3-A10312528116}" type="pres">
      <dgm:prSet presAssocID="{B7A704AA-4E70-40DB-999F-99AA1CF25D39}" presName="root2" presStyleCnt="0"/>
      <dgm:spPr/>
    </dgm:pt>
    <dgm:pt modelId="{7C493AB3-6114-495C-95B1-AEEE496E5848}" type="pres">
      <dgm:prSet presAssocID="{B7A704AA-4E70-40DB-999F-99AA1CF25D39}" presName="LevelTwoTextNode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71481C00-2F3E-4485-A7E2-4BD93639549F}" type="pres">
      <dgm:prSet presAssocID="{B7A704AA-4E70-40DB-999F-99AA1CF25D39}" presName="level3hierChild" presStyleCnt="0"/>
      <dgm:spPr/>
    </dgm:pt>
    <dgm:pt modelId="{F7B849FE-E96F-42A2-9912-5F8C13506BA2}" type="pres">
      <dgm:prSet presAssocID="{85F190BD-1EDC-4079-AFBD-299660EA7002}" presName="conn2-1" presStyleLbl="parChTrans1D4" presStyleIdx="6" presStyleCnt="7"/>
      <dgm:spPr/>
      <dgm:t>
        <a:bodyPr/>
        <a:lstStyle/>
        <a:p>
          <a:endParaRPr lang="en-IE"/>
        </a:p>
      </dgm:t>
    </dgm:pt>
    <dgm:pt modelId="{3986D5B9-77A4-4170-9F98-19FAD47CA6E6}" type="pres">
      <dgm:prSet presAssocID="{85F190BD-1EDC-4079-AFBD-299660EA7002}" presName="connTx" presStyleLbl="parChTrans1D4" presStyleIdx="6" presStyleCnt="7"/>
      <dgm:spPr/>
      <dgm:t>
        <a:bodyPr/>
        <a:lstStyle/>
        <a:p>
          <a:endParaRPr lang="en-IE"/>
        </a:p>
      </dgm:t>
    </dgm:pt>
    <dgm:pt modelId="{616F1BAA-FABD-472A-969A-0D2CF4957E73}" type="pres">
      <dgm:prSet presAssocID="{9AB8490F-C03F-4D42-BB59-D6167A845918}" presName="root2" presStyleCnt="0"/>
      <dgm:spPr/>
    </dgm:pt>
    <dgm:pt modelId="{9575F7FC-4EF9-4DA6-A3D9-3FDF9707BF52}" type="pres">
      <dgm:prSet presAssocID="{9AB8490F-C03F-4D42-BB59-D6167A845918}" presName="LevelTwoTextNode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B303AF09-5523-45B0-9F87-326A9622656A}" type="pres">
      <dgm:prSet presAssocID="{9AB8490F-C03F-4D42-BB59-D6167A845918}" presName="level3hierChild" presStyleCnt="0"/>
      <dgm:spPr/>
    </dgm:pt>
    <dgm:pt modelId="{5AC04F0E-9382-4E4C-AE67-149B2C42DADF}" type="pres">
      <dgm:prSet presAssocID="{53A3AEA3-8B18-435B-8FE6-0918DBAA8219}" presName="conn2-1" presStyleLbl="parChTrans1D3" presStyleIdx="6" presStyleCnt="7"/>
      <dgm:spPr/>
      <dgm:t>
        <a:bodyPr/>
        <a:lstStyle/>
        <a:p>
          <a:endParaRPr lang="en-IE"/>
        </a:p>
      </dgm:t>
    </dgm:pt>
    <dgm:pt modelId="{99892BDF-7218-4BE7-8E4F-789C343B9C31}" type="pres">
      <dgm:prSet presAssocID="{53A3AEA3-8B18-435B-8FE6-0918DBAA8219}" presName="connTx" presStyleLbl="parChTrans1D3" presStyleIdx="6" presStyleCnt="7"/>
      <dgm:spPr/>
      <dgm:t>
        <a:bodyPr/>
        <a:lstStyle/>
        <a:p>
          <a:endParaRPr lang="en-IE"/>
        </a:p>
      </dgm:t>
    </dgm:pt>
    <dgm:pt modelId="{C3DDADF5-03B8-4B70-A080-600D22B2DB53}" type="pres">
      <dgm:prSet presAssocID="{48C968F4-4CB6-4537-BC32-0FD04DCBFA2D}" presName="root2" presStyleCnt="0"/>
      <dgm:spPr/>
    </dgm:pt>
    <dgm:pt modelId="{7FA63DE4-5BED-4202-84F3-525814271E2A}" type="pres">
      <dgm:prSet presAssocID="{48C968F4-4CB6-4537-BC32-0FD04DCBFA2D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n-IE"/>
        </a:p>
      </dgm:t>
    </dgm:pt>
    <dgm:pt modelId="{105B35A5-9706-43DF-8D87-379277A3E763}" type="pres">
      <dgm:prSet presAssocID="{48C968F4-4CB6-4537-BC32-0FD04DCBFA2D}" presName="level3hierChild" presStyleCnt="0"/>
      <dgm:spPr/>
    </dgm:pt>
  </dgm:ptLst>
  <dgm:cxnLst>
    <dgm:cxn modelId="{A65BC445-56E3-47B2-BFC2-6B56683E34A2}" srcId="{A7E957BC-4FF5-4859-834F-748A310F3614}" destId="{CD701D36-F855-4ABC-BECE-6CEB94421539}" srcOrd="2" destOrd="0" parTransId="{92702755-0836-4CB8-A255-CF857940609D}" sibTransId="{AFB9B2CF-F915-4504-ADD0-EC90791F998B}"/>
    <dgm:cxn modelId="{DE21CBDC-059B-491A-B567-4FE5509A2E8E}" type="presOf" srcId="{0302C2BC-2372-4A58-92CA-75DC88935A53}" destId="{8D17E6E5-BE90-4E8A-A08D-B0D751A447D4}" srcOrd="1" destOrd="0" presId="urn:microsoft.com/office/officeart/2005/8/layout/hierarchy2"/>
    <dgm:cxn modelId="{39630B40-7A73-4549-ADED-33A0B9674D54}" type="presOf" srcId="{83C223BB-10CF-4120-A427-185C03ECAE90}" destId="{7C1D9A07-352C-434A-A020-A9F9FF3EEA9B}" srcOrd="1" destOrd="0" presId="urn:microsoft.com/office/officeart/2005/8/layout/hierarchy2"/>
    <dgm:cxn modelId="{27A51B52-CDDD-48FD-ADD4-EA4A2FE12248}" type="presOf" srcId="{0CA67CD5-C65B-41FE-B2F9-6F98631DFC12}" destId="{3BEF83B2-7E15-40E8-BA0E-5D1C57FA79F1}" srcOrd="1" destOrd="0" presId="urn:microsoft.com/office/officeart/2005/8/layout/hierarchy2"/>
    <dgm:cxn modelId="{E811EA0D-5BDD-41F9-B3E6-C8025F9AB9E9}" type="presOf" srcId="{87644E61-AD95-4778-AE08-6415673B322D}" destId="{8F1DBFB2-6A5B-41F4-A1FC-DEB83E5B81CA}" srcOrd="0" destOrd="0" presId="urn:microsoft.com/office/officeart/2005/8/layout/hierarchy2"/>
    <dgm:cxn modelId="{1687EC7F-27B1-40C0-9308-1D91B44026D6}" srcId="{87644E61-AD95-4778-AE08-6415673B322D}" destId="{9AB8490F-C03F-4D42-BB59-D6167A845918}" srcOrd="3" destOrd="0" parTransId="{85F190BD-1EDC-4079-AFBD-299660EA7002}" sibTransId="{E7FA0726-4B93-4C66-9AC0-DC4E69F3ECA8}"/>
    <dgm:cxn modelId="{7E3A6ADA-630B-490D-B080-9E4E586CAC3F}" type="presOf" srcId="{D130A97D-FEC2-4908-B4C7-0F4D3C1B9846}" destId="{93BD0923-B471-49F7-90B7-E64818936498}" srcOrd="1" destOrd="0" presId="urn:microsoft.com/office/officeart/2005/8/layout/hierarchy2"/>
    <dgm:cxn modelId="{59EDB2BA-6BE0-4C44-AA6D-5EA5101CEF39}" type="presOf" srcId="{D367B46F-0910-4E0A-8E36-8EF4C55D86FC}" destId="{73E32510-025A-4D0E-9DC4-72B377BC42C1}" srcOrd="0" destOrd="0" presId="urn:microsoft.com/office/officeart/2005/8/layout/hierarchy2"/>
    <dgm:cxn modelId="{572A1671-84A3-4622-AD2E-3E200639A21A}" type="presOf" srcId="{79FAF7D5-FBAE-4290-8DD1-B1DE05C7D872}" destId="{9DE07377-76E5-4589-B205-09248CA4D664}" srcOrd="0" destOrd="0" presId="urn:microsoft.com/office/officeart/2005/8/layout/hierarchy2"/>
    <dgm:cxn modelId="{F89418E7-4F87-4474-ACCC-1AD0EF40BEF7}" srcId="{87644E61-AD95-4778-AE08-6415673B322D}" destId="{07B94C94-DF32-48FA-A7A4-7175C7CCFF3B}" srcOrd="0" destOrd="0" parTransId="{0CA67CD5-C65B-41FE-B2F9-6F98631DFC12}" sibTransId="{ECB91602-6AE2-4BF2-B862-03B09ACC056E}"/>
    <dgm:cxn modelId="{07279663-6E24-42D7-98AA-33BD14DC0C9A}" type="presOf" srcId="{0CA67CD5-C65B-41FE-B2F9-6F98631DFC12}" destId="{368563E7-ED82-4AED-A200-8DE72E1DF7EE}" srcOrd="0" destOrd="0" presId="urn:microsoft.com/office/officeart/2005/8/layout/hierarchy2"/>
    <dgm:cxn modelId="{4AF0A724-39D7-4EAD-9B05-1F5435B46353}" type="presOf" srcId="{87AD500D-C1AC-4260-9578-F5C43C3A8EB2}" destId="{AEAC6FE4-AAB7-4910-BD3E-07BF852DD379}" srcOrd="1" destOrd="0" presId="urn:microsoft.com/office/officeart/2005/8/layout/hierarchy2"/>
    <dgm:cxn modelId="{40363253-2293-447D-BDED-7F586FC32158}" type="presOf" srcId="{4CA1DB25-EF94-4597-816B-18B45AE10198}" destId="{A95CC77B-2B0A-424F-AB41-581EC7DBF45E}" srcOrd="0" destOrd="0" presId="urn:microsoft.com/office/officeart/2005/8/layout/hierarchy2"/>
    <dgm:cxn modelId="{5F150805-A5B3-44B1-8C5F-37A162E0EF07}" srcId="{A7E957BC-4FF5-4859-834F-748A310F3614}" destId="{C382E5D1-5B52-4B88-BD90-98C07E016248}" srcOrd="1" destOrd="0" parTransId="{79FAF7D5-FBAE-4290-8DD1-B1DE05C7D872}" sibTransId="{29B9FB54-24C0-4D87-A0DF-DF756154AC35}"/>
    <dgm:cxn modelId="{2D2E5984-3A09-472E-B16D-D88A6627A4C4}" type="presOf" srcId="{C82B016F-AEB0-438D-AFCA-605F95366E39}" destId="{2D6E43D0-C634-48FF-AEAC-39F7D500CCF2}" srcOrd="0" destOrd="0" presId="urn:microsoft.com/office/officeart/2005/8/layout/hierarchy2"/>
    <dgm:cxn modelId="{3D2C58EF-69C6-4548-A41B-E985DE5F0AB9}" srcId="{891125D2-BB33-4C9B-8D8E-F8568098591E}" destId="{EA2412A6-1005-4397-BD8E-037A08A741BD}" srcOrd="0" destOrd="0" parTransId="{01F81C8E-8D15-4322-8AD7-555A271A8E87}" sibTransId="{FC9DCDB4-B668-40FF-94AD-FA802664C27B}"/>
    <dgm:cxn modelId="{5805EFEE-AF7F-440F-97C4-8A1072559A73}" type="presOf" srcId="{2707F70D-02F0-44F4-B962-C70E31759355}" destId="{418B8AC3-5B1A-4E42-85E4-6A2F23ADCBCC}" srcOrd="1" destOrd="0" presId="urn:microsoft.com/office/officeart/2005/8/layout/hierarchy2"/>
    <dgm:cxn modelId="{8D44025A-5FDB-4A12-A3DB-4BB915A571EC}" type="presOf" srcId="{2BF1DCAA-F6C7-4CEB-A59E-F79D8A99BA85}" destId="{8F43AA1E-073E-426D-A192-17ED9AD2F8A8}" srcOrd="0" destOrd="0" presId="urn:microsoft.com/office/officeart/2005/8/layout/hierarchy2"/>
    <dgm:cxn modelId="{B08A18D9-0CCC-4761-A360-4B2266AEBD84}" srcId="{891125D2-BB33-4C9B-8D8E-F8568098591E}" destId="{240CC711-A3C4-497A-A541-A5AA4C1BB10D}" srcOrd="1" destOrd="0" parTransId="{0302C2BC-2372-4A58-92CA-75DC88935A53}" sibTransId="{30C3CB34-95C3-4A9C-BCE0-5221C3C3BD85}"/>
    <dgm:cxn modelId="{D21607AF-0652-4FFA-B263-ADEA7877A55D}" type="presOf" srcId="{24FA07D5-3CA7-4BB8-AAB8-6D69461B844E}" destId="{AA9502FB-AD93-4088-87B7-5E812D9C543A}" srcOrd="0" destOrd="0" presId="urn:microsoft.com/office/officeart/2005/8/layout/hierarchy2"/>
    <dgm:cxn modelId="{CE767388-410E-4772-9B12-255E2D00FB78}" type="presOf" srcId="{53A3AEA3-8B18-435B-8FE6-0918DBAA8219}" destId="{99892BDF-7218-4BE7-8E4F-789C343B9C31}" srcOrd="1" destOrd="0" presId="urn:microsoft.com/office/officeart/2005/8/layout/hierarchy2"/>
    <dgm:cxn modelId="{93CAC998-28FF-4902-976F-B77D544E89C9}" type="presOf" srcId="{E3451F88-384A-491E-8525-5440705ABB08}" destId="{03B0F26B-535D-48EC-99FB-FFB5E4E4D8DE}" srcOrd="0" destOrd="0" presId="urn:microsoft.com/office/officeart/2005/8/layout/hierarchy2"/>
    <dgm:cxn modelId="{58DD05CB-920A-4845-946F-E2F1257A4577}" type="presOf" srcId="{CD701D36-F855-4ABC-BECE-6CEB94421539}" destId="{28E019A1-EB55-429B-8F17-15A917EE449C}" srcOrd="0" destOrd="0" presId="urn:microsoft.com/office/officeart/2005/8/layout/hierarchy2"/>
    <dgm:cxn modelId="{DA5F3548-F0CE-483B-B3F9-E32BD83C467D}" type="presOf" srcId="{00809731-798E-494E-A325-8249B0A0F08E}" destId="{7883D22C-4391-4D25-BADA-2CD6C2295F96}" srcOrd="1" destOrd="0" presId="urn:microsoft.com/office/officeart/2005/8/layout/hierarchy2"/>
    <dgm:cxn modelId="{9236240B-F9E8-4CC0-9CF5-40346BB8930E}" type="presOf" srcId="{891125D2-BB33-4C9B-8D8E-F8568098591E}" destId="{F281BECF-11F9-44EA-83F1-CA48AE172E24}" srcOrd="0" destOrd="0" presId="urn:microsoft.com/office/officeart/2005/8/layout/hierarchy2"/>
    <dgm:cxn modelId="{05058031-45D0-4C32-B061-9EBA728167B3}" type="presOf" srcId="{01F81C8E-8D15-4322-8AD7-555A271A8E87}" destId="{27E5C011-DF8B-4C7D-ABDE-B41A9353B7C3}" srcOrd="0" destOrd="0" presId="urn:microsoft.com/office/officeart/2005/8/layout/hierarchy2"/>
    <dgm:cxn modelId="{991410DC-94C4-4C81-B622-A5623B0088A8}" type="presOf" srcId="{B7A704AA-4E70-40DB-999F-99AA1CF25D39}" destId="{7C493AB3-6114-495C-95B1-AEEE496E5848}" srcOrd="0" destOrd="0" presId="urn:microsoft.com/office/officeart/2005/8/layout/hierarchy2"/>
    <dgm:cxn modelId="{62B7CE42-CBC1-4C31-8119-68345F570BEB}" srcId="{32E8DEBD-677B-49E3-AAD1-6EDBB0E132F1}" destId="{48C968F4-4CB6-4537-BC32-0FD04DCBFA2D}" srcOrd="3" destOrd="0" parTransId="{53A3AEA3-8B18-435B-8FE6-0918DBAA8219}" sibTransId="{937352FF-4639-4704-B6D3-87A75A2ADF70}"/>
    <dgm:cxn modelId="{FC5E86F5-00BE-4521-8608-C384A0B08F43}" type="presOf" srcId="{C0F2D9F9-917E-43C6-B276-C0A8916878C1}" destId="{47681DB0-24E7-4AF4-B256-7F813281EA9F}" srcOrd="1" destOrd="0" presId="urn:microsoft.com/office/officeart/2005/8/layout/hierarchy2"/>
    <dgm:cxn modelId="{B694B27F-92C2-4978-A927-9FC0438D131D}" srcId="{32E8DEBD-677B-49E3-AAD1-6EDBB0E132F1}" destId="{87644E61-AD95-4778-AE08-6415673B322D}" srcOrd="2" destOrd="0" parTransId="{D130A97D-FEC2-4908-B4C7-0F4D3C1B9846}" sibTransId="{289486E7-D677-4F45-AD50-6ECEF65F1B30}"/>
    <dgm:cxn modelId="{2B87CFD8-5E10-4F37-975A-92B76312DC46}" type="presOf" srcId="{07B94C94-DF32-48FA-A7A4-7175C7CCFF3B}" destId="{3C3ED14C-F2D8-4B9B-B69D-38C55F0BB17C}" srcOrd="0" destOrd="0" presId="urn:microsoft.com/office/officeart/2005/8/layout/hierarchy2"/>
    <dgm:cxn modelId="{895F799F-8721-4A58-9337-192D4EA8DE71}" srcId="{32E8DEBD-677B-49E3-AAD1-6EDBB0E132F1}" destId="{24FA07D5-3CA7-4BB8-AAB8-6D69461B844E}" srcOrd="0" destOrd="0" parTransId="{2707F70D-02F0-44F4-B962-C70E31759355}" sibTransId="{20FA7F71-A2A6-4E62-BD34-DBD7551CFB2A}"/>
    <dgm:cxn modelId="{87CAEE34-4718-4EAA-BF74-DA2E1C346F50}" type="presOf" srcId="{9AB8490F-C03F-4D42-BB59-D6167A845918}" destId="{9575F7FC-4EF9-4DA6-A3D9-3FDF9707BF52}" srcOrd="0" destOrd="0" presId="urn:microsoft.com/office/officeart/2005/8/layout/hierarchy2"/>
    <dgm:cxn modelId="{F04E8466-E107-43A6-A508-B66A702F64BF}" type="presOf" srcId="{A7E957BC-4FF5-4859-834F-748A310F3614}" destId="{9577B5A9-F879-42E2-ABDD-CF1187DEDAAD}" srcOrd="0" destOrd="0" presId="urn:microsoft.com/office/officeart/2005/8/layout/hierarchy2"/>
    <dgm:cxn modelId="{0D308104-7976-47BD-908C-AB02B74B4B8F}" type="presOf" srcId="{79FAF7D5-FBAE-4290-8DD1-B1DE05C7D872}" destId="{F0A1A90C-2713-42DC-B1F0-CCEDA07ECF24}" srcOrd="1" destOrd="0" presId="urn:microsoft.com/office/officeart/2005/8/layout/hierarchy2"/>
    <dgm:cxn modelId="{A5A95D43-8263-40C8-A74B-02BB3CF5E5CC}" type="presOf" srcId="{83C223BB-10CF-4120-A427-185C03ECAE90}" destId="{859E9F0E-6656-48C6-9670-DC3317D5758E}" srcOrd="0" destOrd="0" presId="urn:microsoft.com/office/officeart/2005/8/layout/hierarchy2"/>
    <dgm:cxn modelId="{63120F45-92DD-496E-8F4D-B6EEC8B6C29D}" type="presOf" srcId="{48C968F4-4CB6-4537-BC32-0FD04DCBFA2D}" destId="{7FA63DE4-5BED-4202-84F3-525814271E2A}" srcOrd="0" destOrd="0" presId="urn:microsoft.com/office/officeart/2005/8/layout/hierarchy2"/>
    <dgm:cxn modelId="{CAA567A2-1C4E-4F26-B0F6-F9F3A45C4902}" type="presOf" srcId="{240CC711-A3C4-497A-A541-A5AA4C1BB10D}" destId="{C2B4D78F-0D04-4D26-8366-A78D618DFBE6}" srcOrd="0" destOrd="0" presId="urn:microsoft.com/office/officeart/2005/8/layout/hierarchy2"/>
    <dgm:cxn modelId="{BBD26F12-C11F-4936-8873-3230BBC44A00}" type="presOf" srcId="{7274EE47-4BB6-445A-87E3-9DC69ABE7254}" destId="{FFF22BD4-3035-47FF-B5CA-70D256946838}" srcOrd="0" destOrd="0" presId="urn:microsoft.com/office/officeart/2005/8/layout/hierarchy2"/>
    <dgm:cxn modelId="{09C1F2BE-72B2-4442-9746-A44D19306C3B}" type="presOf" srcId="{85F190BD-1EDC-4079-AFBD-299660EA7002}" destId="{F7B849FE-E96F-42A2-9912-5F8C13506BA2}" srcOrd="0" destOrd="0" presId="urn:microsoft.com/office/officeart/2005/8/layout/hierarchy2"/>
    <dgm:cxn modelId="{BD3C913C-C292-46D8-A0BE-F960175426A4}" type="presOf" srcId="{EA2412A6-1005-4397-BD8E-037A08A741BD}" destId="{2C1A21CE-B78D-4DDF-A397-5DE679367069}" srcOrd="0" destOrd="0" presId="urn:microsoft.com/office/officeart/2005/8/layout/hierarchy2"/>
    <dgm:cxn modelId="{8174CFAE-044C-4343-BDC5-7E8234CFDF85}" srcId="{24FA07D5-3CA7-4BB8-AAB8-6D69461B844E}" destId="{E3451F88-384A-491E-8525-5440705ABB08}" srcOrd="0" destOrd="0" parTransId="{C0F2D9F9-917E-43C6-B276-C0A8916878C1}" sibTransId="{033C08F2-F84E-4982-9D93-8F9A6E2E9E87}"/>
    <dgm:cxn modelId="{3643E8B4-1674-4041-BB59-6BA827E4B432}" type="presOf" srcId="{84B2FD93-DFC7-4BC6-98C8-E018E0544716}" destId="{8626D332-DC96-4962-BC23-A2BE689F711C}" srcOrd="0" destOrd="0" presId="urn:microsoft.com/office/officeart/2005/8/layout/hierarchy2"/>
    <dgm:cxn modelId="{3B4ABB76-8679-45FD-A10A-26C10F081D95}" type="presOf" srcId="{2BF1DCAA-F6C7-4CEB-A59E-F79D8A99BA85}" destId="{AA6BD6F3-CDE9-4EB8-BB13-A29AD32F705D}" srcOrd="1" destOrd="0" presId="urn:microsoft.com/office/officeart/2005/8/layout/hierarchy2"/>
    <dgm:cxn modelId="{C682DCDE-CB76-4B67-AC78-2F636A80D268}" srcId="{7274EE47-4BB6-445A-87E3-9DC69ABE7254}" destId="{32E8DEBD-677B-49E3-AAD1-6EDBB0E132F1}" srcOrd="1" destOrd="0" parTransId="{83C223BB-10CF-4120-A427-185C03ECAE90}" sibTransId="{367F8CD1-E981-4C43-AB2D-7F1ACA8C5530}"/>
    <dgm:cxn modelId="{D0ED7FA1-EC28-4D71-A784-B5F20D514509}" type="presOf" srcId="{92702755-0836-4CB8-A255-CF857940609D}" destId="{2D1F39F6-17B2-41F4-979F-C87B5D4F6A80}" srcOrd="0" destOrd="0" presId="urn:microsoft.com/office/officeart/2005/8/layout/hierarchy2"/>
    <dgm:cxn modelId="{4E1AF64F-ABC3-46B3-A076-16F8CA4DC5FB}" type="presOf" srcId="{F525030C-BFC6-464B-B786-612DB6363AD1}" destId="{B1B6C070-B116-4E3D-8152-108E8DE2E0FA}" srcOrd="0" destOrd="0" presId="urn:microsoft.com/office/officeart/2005/8/layout/hierarchy2"/>
    <dgm:cxn modelId="{741B4327-0873-446B-B9FA-7FA1F1B5B9A4}" type="presOf" srcId="{87AD500D-C1AC-4260-9578-F5C43C3A8EB2}" destId="{8B5A8C02-203B-4C04-84E0-B6BFFA51C11C}" srcOrd="0" destOrd="0" presId="urn:microsoft.com/office/officeart/2005/8/layout/hierarchy2"/>
    <dgm:cxn modelId="{35B1BA99-0027-44AF-A3E2-BC19FF2BF07D}" type="presOf" srcId="{01F81C8E-8D15-4322-8AD7-555A271A8E87}" destId="{4BB8A56A-2A86-4CDF-AE32-431DCA844FF2}" srcOrd="1" destOrd="0" presId="urn:microsoft.com/office/officeart/2005/8/layout/hierarchy2"/>
    <dgm:cxn modelId="{BC6716A7-F721-4183-956B-2AC245DF061D}" srcId="{84B2FD93-DFC7-4BC6-98C8-E018E0544716}" destId="{7274EE47-4BB6-445A-87E3-9DC69ABE7254}" srcOrd="0" destOrd="0" parTransId="{F78B888E-E193-45FC-8BAD-20AC7E88EFD0}" sibTransId="{01501030-4DB0-4F9A-8390-CEEBB59DC11D}"/>
    <dgm:cxn modelId="{5E52BCF0-4C19-49BA-A131-C3219ED1947B}" type="presOf" srcId="{4CA1DB25-EF94-4597-816B-18B45AE10198}" destId="{27DC987B-E0C7-4130-B995-A28F8ECEC594}" srcOrd="1" destOrd="0" presId="urn:microsoft.com/office/officeart/2005/8/layout/hierarchy2"/>
    <dgm:cxn modelId="{24A1FADC-FED9-43F6-9E52-C0037B9C9093}" type="presOf" srcId="{00809731-798E-494E-A325-8249B0A0F08E}" destId="{27343E1D-D7C1-4E8F-BCAC-C11F30D7A0D7}" srcOrd="0" destOrd="0" presId="urn:microsoft.com/office/officeart/2005/8/layout/hierarchy2"/>
    <dgm:cxn modelId="{3B21FDFA-7294-462D-9FB8-B50FC358A07E}" type="presOf" srcId="{92702755-0836-4CB8-A255-CF857940609D}" destId="{D319142C-DB4A-4501-A5D5-9B289B8E481A}" srcOrd="1" destOrd="0" presId="urn:microsoft.com/office/officeart/2005/8/layout/hierarchy2"/>
    <dgm:cxn modelId="{704EE937-C654-4250-A302-8251DACE814F}" type="presOf" srcId="{D130A97D-FEC2-4908-B4C7-0F4D3C1B9846}" destId="{F1E239F8-74FB-4D09-A0C8-D18609E431C4}" srcOrd="0" destOrd="0" presId="urn:microsoft.com/office/officeart/2005/8/layout/hierarchy2"/>
    <dgm:cxn modelId="{64195F49-1222-4AE2-AB9A-A061436FE2E8}" type="presOf" srcId="{D367B46F-0910-4E0A-8E36-8EF4C55D86FC}" destId="{00702682-5ED3-46DA-8957-410B8AD5F5F4}" srcOrd="1" destOrd="0" presId="urn:microsoft.com/office/officeart/2005/8/layout/hierarchy2"/>
    <dgm:cxn modelId="{FB1413DE-61D3-4A40-8436-4304CAE37ACD}" srcId="{32E8DEBD-677B-49E3-AAD1-6EDBB0E132F1}" destId="{F525030C-BFC6-464B-B786-612DB6363AD1}" srcOrd="1" destOrd="0" parTransId="{2BF1DCAA-F6C7-4CEB-A59E-F79D8A99BA85}" sibTransId="{3AE4FCDF-9A9C-4ACE-80CB-F9B887106D4F}"/>
    <dgm:cxn modelId="{424183C5-E3F4-437B-B304-E238D52F5C0E}" srcId="{A7E957BC-4FF5-4859-834F-748A310F3614}" destId="{C82B016F-AEB0-438D-AFCA-605F95366E39}" srcOrd="0" destOrd="0" parTransId="{D367B46F-0910-4E0A-8E36-8EF4C55D86FC}" sibTransId="{8B6788ED-E141-4DAF-BCA6-921F4E6A9BC6}"/>
    <dgm:cxn modelId="{22131836-C5D6-48B8-BEA1-2F8B0D57D9F2}" srcId="{7274EE47-4BB6-445A-87E3-9DC69ABE7254}" destId="{A7E957BC-4FF5-4859-834F-748A310F3614}" srcOrd="0" destOrd="0" parTransId="{4CA1DB25-EF94-4597-816B-18B45AE10198}" sibTransId="{77B528B6-E518-4FD0-B315-194B0CE013A2}"/>
    <dgm:cxn modelId="{187DB6AC-097B-4F82-87E5-1D495A405F3A}" type="presOf" srcId="{85F190BD-1EDC-4079-AFBD-299660EA7002}" destId="{3986D5B9-77A4-4170-9F98-19FAD47CA6E6}" srcOrd="1" destOrd="0" presId="urn:microsoft.com/office/officeart/2005/8/layout/hierarchy2"/>
    <dgm:cxn modelId="{1515FD8A-1CC3-4000-98FF-32AA37DB19A3}" srcId="{87644E61-AD95-4778-AE08-6415673B322D}" destId="{B7A704AA-4E70-40DB-999F-99AA1CF25D39}" srcOrd="2" destOrd="0" parTransId="{00809731-798E-494E-A325-8249B0A0F08E}" sibTransId="{D6BD7436-C7CB-4A0C-A0C8-2EDC03DA0A5F}"/>
    <dgm:cxn modelId="{D3B7A65F-67D9-43E3-B3FA-5D4BA9EFD2C8}" type="presOf" srcId="{53A3AEA3-8B18-435B-8FE6-0918DBAA8219}" destId="{5AC04F0E-9382-4E4C-AE67-149B2C42DADF}" srcOrd="0" destOrd="0" presId="urn:microsoft.com/office/officeart/2005/8/layout/hierarchy2"/>
    <dgm:cxn modelId="{C91A4C05-D97F-4E31-AC3E-B6C1FF51E49D}" type="presOf" srcId="{C382E5D1-5B52-4B88-BD90-98C07E016248}" destId="{2E10FA92-9474-4519-9933-7F2AF18E1EF1}" srcOrd="0" destOrd="0" presId="urn:microsoft.com/office/officeart/2005/8/layout/hierarchy2"/>
    <dgm:cxn modelId="{79B18D34-4279-4A44-B187-12E64CFAC9CF}" type="presOf" srcId="{32E8DEBD-677B-49E3-AAD1-6EDBB0E132F1}" destId="{447D8F63-28CE-4DCD-97BB-1E353F295626}" srcOrd="0" destOrd="0" presId="urn:microsoft.com/office/officeart/2005/8/layout/hierarchy2"/>
    <dgm:cxn modelId="{9302771B-C827-4F5E-A747-22E50AA9E2C0}" type="presOf" srcId="{0302C2BC-2372-4A58-92CA-75DC88935A53}" destId="{C40F3031-7722-40B9-9E2C-5F16D714B665}" srcOrd="0" destOrd="0" presId="urn:microsoft.com/office/officeart/2005/8/layout/hierarchy2"/>
    <dgm:cxn modelId="{4D866E73-2567-4C32-B934-7D9FDD4353B5}" type="presOf" srcId="{C0F2D9F9-917E-43C6-B276-C0A8916878C1}" destId="{7BBE5E31-9B86-4C5C-9AAF-E45E5F201617}" srcOrd="0" destOrd="0" presId="urn:microsoft.com/office/officeart/2005/8/layout/hierarchy2"/>
    <dgm:cxn modelId="{6487F286-B8E5-41F7-BA97-5EBDD8C86A6F}" type="presOf" srcId="{2707F70D-02F0-44F4-B962-C70E31759355}" destId="{1E202547-662E-4FA4-B5C4-41D33E9788F3}" srcOrd="0" destOrd="0" presId="urn:microsoft.com/office/officeart/2005/8/layout/hierarchy2"/>
    <dgm:cxn modelId="{E21E4931-D4A4-4577-95FB-827FBCA853EE}" srcId="{87644E61-AD95-4778-AE08-6415673B322D}" destId="{891125D2-BB33-4C9B-8D8E-F8568098591E}" srcOrd="1" destOrd="0" parTransId="{87AD500D-C1AC-4260-9578-F5C43C3A8EB2}" sibTransId="{C400103D-F180-49FA-9F42-C3280741B5F6}"/>
    <dgm:cxn modelId="{3EE15CC7-F93B-40F0-9582-961258250AFD}" type="presParOf" srcId="{8626D332-DC96-4962-BC23-A2BE689F711C}" destId="{63F5ADE3-32B9-4A8C-A1F3-B5D00A59D190}" srcOrd="0" destOrd="0" presId="urn:microsoft.com/office/officeart/2005/8/layout/hierarchy2"/>
    <dgm:cxn modelId="{D3F88A0D-6F25-4C8B-8781-E9C566E11885}" type="presParOf" srcId="{63F5ADE3-32B9-4A8C-A1F3-B5D00A59D190}" destId="{FFF22BD4-3035-47FF-B5CA-70D256946838}" srcOrd="0" destOrd="0" presId="urn:microsoft.com/office/officeart/2005/8/layout/hierarchy2"/>
    <dgm:cxn modelId="{388E8863-4A4C-4AB7-9FF3-130F1970BC5B}" type="presParOf" srcId="{63F5ADE3-32B9-4A8C-A1F3-B5D00A59D190}" destId="{340D5044-1DDE-433A-9532-EA7F85481BE9}" srcOrd="1" destOrd="0" presId="urn:microsoft.com/office/officeart/2005/8/layout/hierarchy2"/>
    <dgm:cxn modelId="{031F1A04-52E6-41DB-8A26-2DCCE3107821}" type="presParOf" srcId="{340D5044-1DDE-433A-9532-EA7F85481BE9}" destId="{A95CC77B-2B0A-424F-AB41-581EC7DBF45E}" srcOrd="0" destOrd="0" presId="urn:microsoft.com/office/officeart/2005/8/layout/hierarchy2"/>
    <dgm:cxn modelId="{79162B0D-8C03-4DCE-AE69-C5B8C0126714}" type="presParOf" srcId="{A95CC77B-2B0A-424F-AB41-581EC7DBF45E}" destId="{27DC987B-E0C7-4130-B995-A28F8ECEC594}" srcOrd="0" destOrd="0" presId="urn:microsoft.com/office/officeart/2005/8/layout/hierarchy2"/>
    <dgm:cxn modelId="{86553F6D-C8F8-4D2E-9116-3FDA461D97FD}" type="presParOf" srcId="{340D5044-1DDE-433A-9532-EA7F85481BE9}" destId="{6462AD45-354A-4D9D-B591-2C94FA2FB5FE}" srcOrd="1" destOrd="0" presId="urn:microsoft.com/office/officeart/2005/8/layout/hierarchy2"/>
    <dgm:cxn modelId="{03E0D41D-0E8C-4C4F-950F-2821D36E0B74}" type="presParOf" srcId="{6462AD45-354A-4D9D-B591-2C94FA2FB5FE}" destId="{9577B5A9-F879-42E2-ABDD-CF1187DEDAAD}" srcOrd="0" destOrd="0" presId="urn:microsoft.com/office/officeart/2005/8/layout/hierarchy2"/>
    <dgm:cxn modelId="{56636AF2-5C4A-4B08-9FFD-C4E1D34BCC21}" type="presParOf" srcId="{6462AD45-354A-4D9D-B591-2C94FA2FB5FE}" destId="{DE03BA79-1338-405E-96B3-5859A42CDB85}" srcOrd="1" destOrd="0" presId="urn:microsoft.com/office/officeart/2005/8/layout/hierarchy2"/>
    <dgm:cxn modelId="{F7D2C33D-CDFC-4C0C-9926-7DF17D2C38D9}" type="presParOf" srcId="{DE03BA79-1338-405E-96B3-5859A42CDB85}" destId="{73E32510-025A-4D0E-9DC4-72B377BC42C1}" srcOrd="0" destOrd="0" presId="urn:microsoft.com/office/officeart/2005/8/layout/hierarchy2"/>
    <dgm:cxn modelId="{41EEACDD-35BD-430E-A688-E97F460BF01B}" type="presParOf" srcId="{73E32510-025A-4D0E-9DC4-72B377BC42C1}" destId="{00702682-5ED3-46DA-8957-410B8AD5F5F4}" srcOrd="0" destOrd="0" presId="urn:microsoft.com/office/officeart/2005/8/layout/hierarchy2"/>
    <dgm:cxn modelId="{99AFD9EC-8EAB-4E1F-9CF6-50412BC3FF2B}" type="presParOf" srcId="{DE03BA79-1338-405E-96B3-5859A42CDB85}" destId="{EDEA314B-0495-4EF7-B918-C22A2B3D28A4}" srcOrd="1" destOrd="0" presId="urn:microsoft.com/office/officeart/2005/8/layout/hierarchy2"/>
    <dgm:cxn modelId="{2D6C9A1A-0C5D-4622-BA95-C4EF902ADC1B}" type="presParOf" srcId="{EDEA314B-0495-4EF7-B918-C22A2B3D28A4}" destId="{2D6E43D0-C634-48FF-AEAC-39F7D500CCF2}" srcOrd="0" destOrd="0" presId="urn:microsoft.com/office/officeart/2005/8/layout/hierarchy2"/>
    <dgm:cxn modelId="{2A6FCA00-31EC-4F7F-B206-936BAD4711BE}" type="presParOf" srcId="{EDEA314B-0495-4EF7-B918-C22A2B3D28A4}" destId="{8323E991-5926-4FEA-AB57-55D5A53CFD1F}" srcOrd="1" destOrd="0" presId="urn:microsoft.com/office/officeart/2005/8/layout/hierarchy2"/>
    <dgm:cxn modelId="{93706A4D-BD5F-497A-9B3F-BEA2E77ACF21}" type="presParOf" srcId="{DE03BA79-1338-405E-96B3-5859A42CDB85}" destId="{9DE07377-76E5-4589-B205-09248CA4D664}" srcOrd="2" destOrd="0" presId="urn:microsoft.com/office/officeart/2005/8/layout/hierarchy2"/>
    <dgm:cxn modelId="{C92E778D-2654-4A57-970C-C8D369D1B9C8}" type="presParOf" srcId="{9DE07377-76E5-4589-B205-09248CA4D664}" destId="{F0A1A90C-2713-42DC-B1F0-CCEDA07ECF24}" srcOrd="0" destOrd="0" presId="urn:microsoft.com/office/officeart/2005/8/layout/hierarchy2"/>
    <dgm:cxn modelId="{68C7E2F0-8DA0-4758-BF41-1557BBF33DA9}" type="presParOf" srcId="{DE03BA79-1338-405E-96B3-5859A42CDB85}" destId="{444A48FC-6585-43D5-B9DD-C5AE307404FC}" srcOrd="3" destOrd="0" presId="urn:microsoft.com/office/officeart/2005/8/layout/hierarchy2"/>
    <dgm:cxn modelId="{17C950D6-75C5-46EC-A212-2D6E5C2BD327}" type="presParOf" srcId="{444A48FC-6585-43D5-B9DD-C5AE307404FC}" destId="{2E10FA92-9474-4519-9933-7F2AF18E1EF1}" srcOrd="0" destOrd="0" presId="urn:microsoft.com/office/officeart/2005/8/layout/hierarchy2"/>
    <dgm:cxn modelId="{F23A2668-9920-4A8C-8AF9-6887F0D5C314}" type="presParOf" srcId="{444A48FC-6585-43D5-B9DD-C5AE307404FC}" destId="{FDCCAD66-5E1B-4871-9FE8-A046FCFA68FE}" srcOrd="1" destOrd="0" presId="urn:microsoft.com/office/officeart/2005/8/layout/hierarchy2"/>
    <dgm:cxn modelId="{794E1717-63E7-44B1-AD04-DB7255C5C3AD}" type="presParOf" srcId="{DE03BA79-1338-405E-96B3-5859A42CDB85}" destId="{2D1F39F6-17B2-41F4-979F-C87B5D4F6A80}" srcOrd="4" destOrd="0" presId="urn:microsoft.com/office/officeart/2005/8/layout/hierarchy2"/>
    <dgm:cxn modelId="{9D15B6C4-2E35-4E1D-BCAC-9C55C991FF75}" type="presParOf" srcId="{2D1F39F6-17B2-41F4-979F-C87B5D4F6A80}" destId="{D319142C-DB4A-4501-A5D5-9B289B8E481A}" srcOrd="0" destOrd="0" presId="urn:microsoft.com/office/officeart/2005/8/layout/hierarchy2"/>
    <dgm:cxn modelId="{FC19DB57-DFFF-45D3-BC8E-EB8783D8F852}" type="presParOf" srcId="{DE03BA79-1338-405E-96B3-5859A42CDB85}" destId="{CCF32664-7554-4164-A192-59401BBECBF2}" srcOrd="5" destOrd="0" presId="urn:microsoft.com/office/officeart/2005/8/layout/hierarchy2"/>
    <dgm:cxn modelId="{54A844C6-145C-4EBB-A103-62BDB0FF5615}" type="presParOf" srcId="{CCF32664-7554-4164-A192-59401BBECBF2}" destId="{28E019A1-EB55-429B-8F17-15A917EE449C}" srcOrd="0" destOrd="0" presId="urn:microsoft.com/office/officeart/2005/8/layout/hierarchy2"/>
    <dgm:cxn modelId="{E021EBCF-F1CE-4FFD-87D7-5C0A395C0CAE}" type="presParOf" srcId="{CCF32664-7554-4164-A192-59401BBECBF2}" destId="{432962D7-3AF2-4D28-9C57-72909A349F21}" srcOrd="1" destOrd="0" presId="urn:microsoft.com/office/officeart/2005/8/layout/hierarchy2"/>
    <dgm:cxn modelId="{567B578D-8F86-4FE2-A6EC-956DCD374353}" type="presParOf" srcId="{340D5044-1DDE-433A-9532-EA7F85481BE9}" destId="{859E9F0E-6656-48C6-9670-DC3317D5758E}" srcOrd="2" destOrd="0" presId="urn:microsoft.com/office/officeart/2005/8/layout/hierarchy2"/>
    <dgm:cxn modelId="{F245F52B-C9ED-4C41-B5E2-6E9D3B157D0A}" type="presParOf" srcId="{859E9F0E-6656-48C6-9670-DC3317D5758E}" destId="{7C1D9A07-352C-434A-A020-A9F9FF3EEA9B}" srcOrd="0" destOrd="0" presId="urn:microsoft.com/office/officeart/2005/8/layout/hierarchy2"/>
    <dgm:cxn modelId="{0DF018A5-7A69-47D1-B3CA-2FCAC9A96025}" type="presParOf" srcId="{340D5044-1DDE-433A-9532-EA7F85481BE9}" destId="{E4A20509-A00C-40FF-8EF1-3E23D867CB21}" srcOrd="3" destOrd="0" presId="urn:microsoft.com/office/officeart/2005/8/layout/hierarchy2"/>
    <dgm:cxn modelId="{1C42DF32-D222-4D91-A6D8-A67B09869420}" type="presParOf" srcId="{E4A20509-A00C-40FF-8EF1-3E23D867CB21}" destId="{447D8F63-28CE-4DCD-97BB-1E353F295626}" srcOrd="0" destOrd="0" presId="urn:microsoft.com/office/officeart/2005/8/layout/hierarchy2"/>
    <dgm:cxn modelId="{2166B03E-9D11-4C1C-B2BC-916B46B2982A}" type="presParOf" srcId="{E4A20509-A00C-40FF-8EF1-3E23D867CB21}" destId="{43CD9E09-C311-4CC5-94E8-88BC1055DFE8}" srcOrd="1" destOrd="0" presId="urn:microsoft.com/office/officeart/2005/8/layout/hierarchy2"/>
    <dgm:cxn modelId="{4F0A6AE8-D89C-4E2E-9953-EC2F440B6FDC}" type="presParOf" srcId="{43CD9E09-C311-4CC5-94E8-88BC1055DFE8}" destId="{1E202547-662E-4FA4-B5C4-41D33E9788F3}" srcOrd="0" destOrd="0" presId="urn:microsoft.com/office/officeart/2005/8/layout/hierarchy2"/>
    <dgm:cxn modelId="{F674CA85-1EAD-46D4-BEFE-13059AE11897}" type="presParOf" srcId="{1E202547-662E-4FA4-B5C4-41D33E9788F3}" destId="{418B8AC3-5B1A-4E42-85E4-6A2F23ADCBCC}" srcOrd="0" destOrd="0" presId="urn:microsoft.com/office/officeart/2005/8/layout/hierarchy2"/>
    <dgm:cxn modelId="{8CCCC354-AFD2-4635-973D-57801AC56E23}" type="presParOf" srcId="{43CD9E09-C311-4CC5-94E8-88BC1055DFE8}" destId="{7A122015-E780-4DB7-87D3-DC9F67BBA5B6}" srcOrd="1" destOrd="0" presId="urn:microsoft.com/office/officeart/2005/8/layout/hierarchy2"/>
    <dgm:cxn modelId="{9FFA0592-E9AB-43FC-A9BA-5291F3B6AA22}" type="presParOf" srcId="{7A122015-E780-4DB7-87D3-DC9F67BBA5B6}" destId="{AA9502FB-AD93-4088-87B7-5E812D9C543A}" srcOrd="0" destOrd="0" presId="urn:microsoft.com/office/officeart/2005/8/layout/hierarchy2"/>
    <dgm:cxn modelId="{CC64D096-C2A6-477E-9696-0837880A4CF0}" type="presParOf" srcId="{7A122015-E780-4DB7-87D3-DC9F67BBA5B6}" destId="{97AEF39A-7AF9-47F7-8AB0-05645C89A6B1}" srcOrd="1" destOrd="0" presId="urn:microsoft.com/office/officeart/2005/8/layout/hierarchy2"/>
    <dgm:cxn modelId="{293EC64E-A402-4134-9D1F-C1547C8402AE}" type="presParOf" srcId="{97AEF39A-7AF9-47F7-8AB0-05645C89A6B1}" destId="{7BBE5E31-9B86-4C5C-9AAF-E45E5F201617}" srcOrd="0" destOrd="0" presId="urn:microsoft.com/office/officeart/2005/8/layout/hierarchy2"/>
    <dgm:cxn modelId="{5A8A6B31-2B9C-4254-8A4F-5CC54FE737DA}" type="presParOf" srcId="{7BBE5E31-9B86-4C5C-9AAF-E45E5F201617}" destId="{47681DB0-24E7-4AF4-B256-7F813281EA9F}" srcOrd="0" destOrd="0" presId="urn:microsoft.com/office/officeart/2005/8/layout/hierarchy2"/>
    <dgm:cxn modelId="{9E1C0592-157C-45FA-914F-FCF6236553E1}" type="presParOf" srcId="{97AEF39A-7AF9-47F7-8AB0-05645C89A6B1}" destId="{341EB5D5-9FA7-40EB-A2B7-5913240D0B2D}" srcOrd="1" destOrd="0" presId="urn:microsoft.com/office/officeart/2005/8/layout/hierarchy2"/>
    <dgm:cxn modelId="{FF1B6D8C-1D23-4587-A301-A2B0C5ECD9C9}" type="presParOf" srcId="{341EB5D5-9FA7-40EB-A2B7-5913240D0B2D}" destId="{03B0F26B-535D-48EC-99FB-FFB5E4E4D8DE}" srcOrd="0" destOrd="0" presId="urn:microsoft.com/office/officeart/2005/8/layout/hierarchy2"/>
    <dgm:cxn modelId="{98E0355E-C255-43FD-8C1D-4D8D7D4CA79B}" type="presParOf" srcId="{341EB5D5-9FA7-40EB-A2B7-5913240D0B2D}" destId="{0A180A3F-5E23-4007-9DBC-F8E3DB22474E}" srcOrd="1" destOrd="0" presId="urn:microsoft.com/office/officeart/2005/8/layout/hierarchy2"/>
    <dgm:cxn modelId="{A9AEE0D6-D7BA-4C92-9CD3-BD8B7D38DD10}" type="presParOf" srcId="{43CD9E09-C311-4CC5-94E8-88BC1055DFE8}" destId="{8F43AA1E-073E-426D-A192-17ED9AD2F8A8}" srcOrd="2" destOrd="0" presId="urn:microsoft.com/office/officeart/2005/8/layout/hierarchy2"/>
    <dgm:cxn modelId="{E802902B-A893-42C8-8222-0F80A4C8F105}" type="presParOf" srcId="{8F43AA1E-073E-426D-A192-17ED9AD2F8A8}" destId="{AA6BD6F3-CDE9-4EB8-BB13-A29AD32F705D}" srcOrd="0" destOrd="0" presId="urn:microsoft.com/office/officeart/2005/8/layout/hierarchy2"/>
    <dgm:cxn modelId="{0F3FEE8C-47D3-426C-A387-713B3EC4FF67}" type="presParOf" srcId="{43CD9E09-C311-4CC5-94E8-88BC1055DFE8}" destId="{D1F0DC85-CACA-4392-97F0-4CDD00E48E7B}" srcOrd="3" destOrd="0" presId="urn:microsoft.com/office/officeart/2005/8/layout/hierarchy2"/>
    <dgm:cxn modelId="{1AF92C90-8ED6-4DBC-9A7A-14738F9A164A}" type="presParOf" srcId="{D1F0DC85-CACA-4392-97F0-4CDD00E48E7B}" destId="{B1B6C070-B116-4E3D-8152-108E8DE2E0FA}" srcOrd="0" destOrd="0" presId="urn:microsoft.com/office/officeart/2005/8/layout/hierarchy2"/>
    <dgm:cxn modelId="{1453B826-F70A-42C2-AC9A-9DB9A28B0C40}" type="presParOf" srcId="{D1F0DC85-CACA-4392-97F0-4CDD00E48E7B}" destId="{6E615B7C-BE70-483A-A1A8-EFCA4A6D78D9}" srcOrd="1" destOrd="0" presId="urn:microsoft.com/office/officeart/2005/8/layout/hierarchy2"/>
    <dgm:cxn modelId="{2A345402-A2A6-424E-8415-7B56EA7AE138}" type="presParOf" srcId="{43CD9E09-C311-4CC5-94E8-88BC1055DFE8}" destId="{F1E239F8-74FB-4D09-A0C8-D18609E431C4}" srcOrd="4" destOrd="0" presId="urn:microsoft.com/office/officeart/2005/8/layout/hierarchy2"/>
    <dgm:cxn modelId="{F82009BB-906E-4397-9A8D-FD4B6BA56C61}" type="presParOf" srcId="{F1E239F8-74FB-4D09-A0C8-D18609E431C4}" destId="{93BD0923-B471-49F7-90B7-E64818936498}" srcOrd="0" destOrd="0" presId="urn:microsoft.com/office/officeart/2005/8/layout/hierarchy2"/>
    <dgm:cxn modelId="{A6BF39BD-C08B-480A-B084-29F36A7E2E23}" type="presParOf" srcId="{43CD9E09-C311-4CC5-94E8-88BC1055DFE8}" destId="{3B6F462A-ADF4-4505-BF9D-B0B3ED92CF94}" srcOrd="5" destOrd="0" presId="urn:microsoft.com/office/officeart/2005/8/layout/hierarchy2"/>
    <dgm:cxn modelId="{DA7AB148-9375-4C6B-BDE8-95B945D2E9A1}" type="presParOf" srcId="{3B6F462A-ADF4-4505-BF9D-B0B3ED92CF94}" destId="{8F1DBFB2-6A5B-41F4-A1FC-DEB83E5B81CA}" srcOrd="0" destOrd="0" presId="urn:microsoft.com/office/officeart/2005/8/layout/hierarchy2"/>
    <dgm:cxn modelId="{1791D413-CD4F-4354-AC85-73232AD3708F}" type="presParOf" srcId="{3B6F462A-ADF4-4505-BF9D-B0B3ED92CF94}" destId="{A7A4892E-45D5-4CE1-887B-5142E6814B6B}" srcOrd="1" destOrd="0" presId="urn:microsoft.com/office/officeart/2005/8/layout/hierarchy2"/>
    <dgm:cxn modelId="{28EC7299-7399-459A-AF8E-25B35B83053F}" type="presParOf" srcId="{A7A4892E-45D5-4CE1-887B-5142E6814B6B}" destId="{368563E7-ED82-4AED-A200-8DE72E1DF7EE}" srcOrd="0" destOrd="0" presId="urn:microsoft.com/office/officeart/2005/8/layout/hierarchy2"/>
    <dgm:cxn modelId="{B6F14A0F-FF23-4E23-B919-EC28DC42D2D5}" type="presParOf" srcId="{368563E7-ED82-4AED-A200-8DE72E1DF7EE}" destId="{3BEF83B2-7E15-40E8-BA0E-5D1C57FA79F1}" srcOrd="0" destOrd="0" presId="urn:microsoft.com/office/officeart/2005/8/layout/hierarchy2"/>
    <dgm:cxn modelId="{6F1B893E-8A93-47C6-B9EB-709F11F69CDF}" type="presParOf" srcId="{A7A4892E-45D5-4CE1-887B-5142E6814B6B}" destId="{44C13C2C-9D9B-4AE4-BDB4-070B734C9BA0}" srcOrd="1" destOrd="0" presId="urn:microsoft.com/office/officeart/2005/8/layout/hierarchy2"/>
    <dgm:cxn modelId="{97A43279-8782-468A-BD6E-98524F64931A}" type="presParOf" srcId="{44C13C2C-9D9B-4AE4-BDB4-070B734C9BA0}" destId="{3C3ED14C-F2D8-4B9B-B69D-38C55F0BB17C}" srcOrd="0" destOrd="0" presId="urn:microsoft.com/office/officeart/2005/8/layout/hierarchy2"/>
    <dgm:cxn modelId="{EDAE3C4D-F64E-4075-8B98-4291F5E39C29}" type="presParOf" srcId="{44C13C2C-9D9B-4AE4-BDB4-070B734C9BA0}" destId="{F50B7D4C-122F-4398-BE1B-4096EC3981AF}" srcOrd="1" destOrd="0" presId="urn:microsoft.com/office/officeart/2005/8/layout/hierarchy2"/>
    <dgm:cxn modelId="{9213EC14-AE23-4B1D-A89D-9F340681E964}" type="presParOf" srcId="{A7A4892E-45D5-4CE1-887B-5142E6814B6B}" destId="{8B5A8C02-203B-4C04-84E0-B6BFFA51C11C}" srcOrd="2" destOrd="0" presId="urn:microsoft.com/office/officeart/2005/8/layout/hierarchy2"/>
    <dgm:cxn modelId="{F18A3897-58E9-495B-BC9F-6631EE27916D}" type="presParOf" srcId="{8B5A8C02-203B-4C04-84E0-B6BFFA51C11C}" destId="{AEAC6FE4-AAB7-4910-BD3E-07BF852DD379}" srcOrd="0" destOrd="0" presId="urn:microsoft.com/office/officeart/2005/8/layout/hierarchy2"/>
    <dgm:cxn modelId="{1A156757-7FFB-4294-9B19-CE6682FD31B7}" type="presParOf" srcId="{A7A4892E-45D5-4CE1-887B-5142E6814B6B}" destId="{1375CB00-5FCC-4E1B-939A-9B5E220ED7F9}" srcOrd="3" destOrd="0" presId="urn:microsoft.com/office/officeart/2005/8/layout/hierarchy2"/>
    <dgm:cxn modelId="{B30EE6DF-EE62-414C-A0E5-B64870178A4F}" type="presParOf" srcId="{1375CB00-5FCC-4E1B-939A-9B5E220ED7F9}" destId="{F281BECF-11F9-44EA-83F1-CA48AE172E24}" srcOrd="0" destOrd="0" presId="urn:microsoft.com/office/officeart/2005/8/layout/hierarchy2"/>
    <dgm:cxn modelId="{9E4A1ABC-C459-4856-9F78-30271C1E49BD}" type="presParOf" srcId="{1375CB00-5FCC-4E1B-939A-9B5E220ED7F9}" destId="{7A93BE4E-F154-4990-99EE-6F3E27503EE1}" srcOrd="1" destOrd="0" presId="urn:microsoft.com/office/officeart/2005/8/layout/hierarchy2"/>
    <dgm:cxn modelId="{6DF594C1-E7A5-4401-9E37-356F78F00BB4}" type="presParOf" srcId="{7A93BE4E-F154-4990-99EE-6F3E27503EE1}" destId="{27E5C011-DF8B-4C7D-ABDE-B41A9353B7C3}" srcOrd="0" destOrd="0" presId="urn:microsoft.com/office/officeart/2005/8/layout/hierarchy2"/>
    <dgm:cxn modelId="{5E0062CB-AEA7-4580-A0E5-F771B60101A1}" type="presParOf" srcId="{27E5C011-DF8B-4C7D-ABDE-B41A9353B7C3}" destId="{4BB8A56A-2A86-4CDF-AE32-431DCA844FF2}" srcOrd="0" destOrd="0" presId="urn:microsoft.com/office/officeart/2005/8/layout/hierarchy2"/>
    <dgm:cxn modelId="{A48ECFE1-D265-4194-A9CD-7E16114CFF00}" type="presParOf" srcId="{7A93BE4E-F154-4990-99EE-6F3E27503EE1}" destId="{F3E42021-968B-4477-A328-265CD1005651}" srcOrd="1" destOrd="0" presId="urn:microsoft.com/office/officeart/2005/8/layout/hierarchy2"/>
    <dgm:cxn modelId="{CD6D5114-2F8B-4F74-B111-DAE125816986}" type="presParOf" srcId="{F3E42021-968B-4477-A328-265CD1005651}" destId="{2C1A21CE-B78D-4DDF-A397-5DE679367069}" srcOrd="0" destOrd="0" presId="urn:microsoft.com/office/officeart/2005/8/layout/hierarchy2"/>
    <dgm:cxn modelId="{E179FAEA-2B9D-4079-8682-9069A1C98BB7}" type="presParOf" srcId="{F3E42021-968B-4477-A328-265CD1005651}" destId="{B4F1FDCC-BB97-4787-A684-3C75DACF7A30}" srcOrd="1" destOrd="0" presId="urn:microsoft.com/office/officeart/2005/8/layout/hierarchy2"/>
    <dgm:cxn modelId="{1C0F9B1C-DE54-4531-AEBF-07857D423E86}" type="presParOf" srcId="{7A93BE4E-F154-4990-99EE-6F3E27503EE1}" destId="{C40F3031-7722-40B9-9E2C-5F16D714B665}" srcOrd="2" destOrd="0" presId="urn:microsoft.com/office/officeart/2005/8/layout/hierarchy2"/>
    <dgm:cxn modelId="{731A5D1D-DBF9-4950-BAA1-6FCA3F0684C4}" type="presParOf" srcId="{C40F3031-7722-40B9-9E2C-5F16D714B665}" destId="{8D17E6E5-BE90-4E8A-A08D-B0D751A447D4}" srcOrd="0" destOrd="0" presId="urn:microsoft.com/office/officeart/2005/8/layout/hierarchy2"/>
    <dgm:cxn modelId="{245DAC34-D3A1-4256-B304-37EA3F88B9E7}" type="presParOf" srcId="{7A93BE4E-F154-4990-99EE-6F3E27503EE1}" destId="{404B116B-571B-425A-ACC8-5C08F80A29CD}" srcOrd="3" destOrd="0" presId="urn:microsoft.com/office/officeart/2005/8/layout/hierarchy2"/>
    <dgm:cxn modelId="{D494F0D3-9014-4BBB-B53C-972E1E1AFA89}" type="presParOf" srcId="{404B116B-571B-425A-ACC8-5C08F80A29CD}" destId="{C2B4D78F-0D04-4D26-8366-A78D618DFBE6}" srcOrd="0" destOrd="0" presId="urn:microsoft.com/office/officeart/2005/8/layout/hierarchy2"/>
    <dgm:cxn modelId="{85CDD67C-7A29-46C5-8C29-06B056EAD48B}" type="presParOf" srcId="{404B116B-571B-425A-ACC8-5C08F80A29CD}" destId="{A1E2124C-0F13-465C-ABE1-5D25B6F6962F}" srcOrd="1" destOrd="0" presId="urn:microsoft.com/office/officeart/2005/8/layout/hierarchy2"/>
    <dgm:cxn modelId="{BB4EBC15-30B5-4E79-959A-67C14A010444}" type="presParOf" srcId="{A7A4892E-45D5-4CE1-887B-5142E6814B6B}" destId="{27343E1D-D7C1-4E8F-BCAC-C11F30D7A0D7}" srcOrd="4" destOrd="0" presId="urn:microsoft.com/office/officeart/2005/8/layout/hierarchy2"/>
    <dgm:cxn modelId="{A81A1A25-4766-4ED9-85CA-B1168856EA74}" type="presParOf" srcId="{27343E1D-D7C1-4E8F-BCAC-C11F30D7A0D7}" destId="{7883D22C-4391-4D25-BADA-2CD6C2295F96}" srcOrd="0" destOrd="0" presId="urn:microsoft.com/office/officeart/2005/8/layout/hierarchy2"/>
    <dgm:cxn modelId="{CDA5E9CF-5921-40DB-BE7A-32A9E8819EE3}" type="presParOf" srcId="{A7A4892E-45D5-4CE1-887B-5142E6814B6B}" destId="{8BA21D32-7162-47A4-9EF3-A10312528116}" srcOrd="5" destOrd="0" presId="urn:microsoft.com/office/officeart/2005/8/layout/hierarchy2"/>
    <dgm:cxn modelId="{E314870B-4FF2-45F9-BD38-119A8435D871}" type="presParOf" srcId="{8BA21D32-7162-47A4-9EF3-A10312528116}" destId="{7C493AB3-6114-495C-95B1-AEEE496E5848}" srcOrd="0" destOrd="0" presId="urn:microsoft.com/office/officeart/2005/8/layout/hierarchy2"/>
    <dgm:cxn modelId="{26BAAF04-5CAC-4E3D-9E7B-27793C7C1394}" type="presParOf" srcId="{8BA21D32-7162-47A4-9EF3-A10312528116}" destId="{71481C00-2F3E-4485-A7E2-4BD93639549F}" srcOrd="1" destOrd="0" presId="urn:microsoft.com/office/officeart/2005/8/layout/hierarchy2"/>
    <dgm:cxn modelId="{056C26DD-590A-49C3-8C1A-E2984B96FE10}" type="presParOf" srcId="{A7A4892E-45D5-4CE1-887B-5142E6814B6B}" destId="{F7B849FE-E96F-42A2-9912-5F8C13506BA2}" srcOrd="6" destOrd="0" presId="urn:microsoft.com/office/officeart/2005/8/layout/hierarchy2"/>
    <dgm:cxn modelId="{50808F2F-8075-411B-A120-62DDFCA30A33}" type="presParOf" srcId="{F7B849FE-E96F-42A2-9912-5F8C13506BA2}" destId="{3986D5B9-77A4-4170-9F98-19FAD47CA6E6}" srcOrd="0" destOrd="0" presId="urn:microsoft.com/office/officeart/2005/8/layout/hierarchy2"/>
    <dgm:cxn modelId="{AC58D68C-468C-4048-AFF0-FE73DAC7F2FE}" type="presParOf" srcId="{A7A4892E-45D5-4CE1-887B-5142E6814B6B}" destId="{616F1BAA-FABD-472A-969A-0D2CF4957E73}" srcOrd="7" destOrd="0" presId="urn:microsoft.com/office/officeart/2005/8/layout/hierarchy2"/>
    <dgm:cxn modelId="{863A5FC8-2500-4C7C-A082-9B46B0DF862C}" type="presParOf" srcId="{616F1BAA-FABD-472A-969A-0D2CF4957E73}" destId="{9575F7FC-4EF9-4DA6-A3D9-3FDF9707BF52}" srcOrd="0" destOrd="0" presId="urn:microsoft.com/office/officeart/2005/8/layout/hierarchy2"/>
    <dgm:cxn modelId="{9AD0BDE6-F375-4A6C-B4BB-F21B96390DCD}" type="presParOf" srcId="{616F1BAA-FABD-472A-969A-0D2CF4957E73}" destId="{B303AF09-5523-45B0-9F87-326A9622656A}" srcOrd="1" destOrd="0" presId="urn:microsoft.com/office/officeart/2005/8/layout/hierarchy2"/>
    <dgm:cxn modelId="{AF393452-8AC3-4F88-BE4C-5C9020202665}" type="presParOf" srcId="{43CD9E09-C311-4CC5-94E8-88BC1055DFE8}" destId="{5AC04F0E-9382-4E4C-AE67-149B2C42DADF}" srcOrd="6" destOrd="0" presId="urn:microsoft.com/office/officeart/2005/8/layout/hierarchy2"/>
    <dgm:cxn modelId="{AF69DF30-0C44-4851-BDFF-3C72E28B84DA}" type="presParOf" srcId="{5AC04F0E-9382-4E4C-AE67-149B2C42DADF}" destId="{99892BDF-7218-4BE7-8E4F-789C343B9C31}" srcOrd="0" destOrd="0" presId="urn:microsoft.com/office/officeart/2005/8/layout/hierarchy2"/>
    <dgm:cxn modelId="{C894DDFF-D8D4-41EE-A37A-B0720FF96611}" type="presParOf" srcId="{43CD9E09-C311-4CC5-94E8-88BC1055DFE8}" destId="{C3DDADF5-03B8-4B70-A080-600D22B2DB53}" srcOrd="7" destOrd="0" presId="urn:microsoft.com/office/officeart/2005/8/layout/hierarchy2"/>
    <dgm:cxn modelId="{D82192E0-0896-49DD-96EB-4B19AB16D852}" type="presParOf" srcId="{C3DDADF5-03B8-4B70-A080-600D22B2DB53}" destId="{7FA63DE4-5BED-4202-84F3-525814271E2A}" srcOrd="0" destOrd="0" presId="urn:microsoft.com/office/officeart/2005/8/layout/hierarchy2"/>
    <dgm:cxn modelId="{B4ED1844-C2F4-4515-9770-E29DA1D8A85E}" type="presParOf" srcId="{C3DDADF5-03B8-4B70-A080-600D22B2DB53}" destId="{105B35A5-9706-43DF-8D87-379277A3E76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D8AB8-05AC-46E0-88DC-C3D4D3EDD71A}">
      <dsp:nvSpPr>
        <dsp:cNvPr id="0" name=""/>
        <dsp:cNvSpPr/>
      </dsp:nvSpPr>
      <dsp:spPr>
        <a:xfrm>
          <a:off x="41" y="44849"/>
          <a:ext cx="3936813" cy="87759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kern="1200" smtClean="0"/>
            <a:t>Brief introduction </a:t>
          </a:r>
          <a:endParaRPr lang="en-IE" sz="2100" kern="1200"/>
        </a:p>
      </dsp:txBody>
      <dsp:txXfrm>
        <a:off x="41" y="44849"/>
        <a:ext cx="3936813" cy="877591"/>
      </dsp:txXfrm>
    </dsp:sp>
    <dsp:sp modelId="{A33794E2-DF6E-4864-BD1E-4061BE0444E9}">
      <dsp:nvSpPr>
        <dsp:cNvPr id="0" name=""/>
        <dsp:cNvSpPr/>
      </dsp:nvSpPr>
      <dsp:spPr>
        <a:xfrm>
          <a:off x="41" y="922440"/>
          <a:ext cx="3936813" cy="263365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smtClean="0"/>
            <a:t>Fusion </a:t>
          </a:r>
          <a:endParaRPr lang="en-IE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smtClean="0"/>
            <a:t>Tokamaks</a:t>
          </a:r>
          <a:endParaRPr lang="en-IE" sz="2100" kern="120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ITER</a:t>
          </a:r>
          <a:endParaRPr lang="en-IE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Diagnostics</a:t>
          </a:r>
          <a:endParaRPr lang="en-IE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CODAC</a:t>
          </a:r>
          <a:endParaRPr lang="en-IE" sz="2100" kern="1200" dirty="0"/>
        </a:p>
      </dsp:txBody>
      <dsp:txXfrm>
        <a:off x="41" y="922440"/>
        <a:ext cx="3936813" cy="2633655"/>
      </dsp:txXfrm>
    </dsp:sp>
    <dsp:sp modelId="{6DB4E41B-2B73-435E-8738-6374A50CCA82}">
      <dsp:nvSpPr>
        <dsp:cNvPr id="0" name=""/>
        <dsp:cNvSpPr/>
      </dsp:nvSpPr>
      <dsp:spPr>
        <a:xfrm>
          <a:off x="4488008" y="44849"/>
          <a:ext cx="3936813" cy="87759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kern="1200" dirty="0" smtClean="0"/>
            <a:t>The magnetics diagnostic </a:t>
          </a:r>
        </a:p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kern="1200" dirty="0" smtClean="0"/>
            <a:t>I&amp;C integration example</a:t>
          </a:r>
          <a:endParaRPr lang="en-IE" sz="2100" kern="1200" dirty="0"/>
        </a:p>
      </dsp:txBody>
      <dsp:txXfrm>
        <a:off x="4488008" y="44849"/>
        <a:ext cx="3936813" cy="877591"/>
      </dsp:txXfrm>
    </dsp:sp>
    <dsp:sp modelId="{12A837AF-6680-47F0-9812-2CC7C324A2B3}">
      <dsp:nvSpPr>
        <dsp:cNvPr id="0" name=""/>
        <dsp:cNvSpPr/>
      </dsp:nvSpPr>
      <dsp:spPr>
        <a:xfrm>
          <a:off x="4488008" y="922440"/>
          <a:ext cx="3936813" cy="263365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smtClean="0"/>
            <a:t>Overview of the activities</a:t>
          </a:r>
          <a:endParaRPr lang="en-IE" sz="2100" kern="120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Requirements and design</a:t>
          </a:r>
          <a:endParaRPr lang="en-IE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Hardware</a:t>
          </a:r>
          <a:endParaRPr lang="en-IE" sz="2100" kern="1200" dirty="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Prototyping</a:t>
          </a:r>
          <a:endParaRPr lang="en-IE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Software</a:t>
          </a:r>
          <a:endParaRPr lang="en-IE" sz="2100" kern="1200" dirty="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Real-time (MARTe)</a:t>
          </a:r>
          <a:endParaRPr lang="en-IE" sz="2100" kern="1200" dirty="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Scientific</a:t>
          </a:r>
          <a:endParaRPr lang="en-IE" sz="2100" kern="1200" dirty="0"/>
        </a:p>
      </dsp:txBody>
      <dsp:txXfrm>
        <a:off x="4488008" y="922440"/>
        <a:ext cx="3936813" cy="26336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3D94A-E325-474B-AD6E-5079EED81A6F}">
      <dsp:nvSpPr>
        <dsp:cNvPr id="0" name=""/>
        <dsp:cNvSpPr/>
      </dsp:nvSpPr>
      <dsp:spPr>
        <a:xfrm>
          <a:off x="0" y="146440"/>
          <a:ext cx="3995937" cy="9945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IBM - Rational DOORS to manage requirements</a:t>
          </a:r>
          <a:endParaRPr lang="en-IE" sz="2500" kern="1200" dirty="0"/>
        </a:p>
      </dsp:txBody>
      <dsp:txXfrm>
        <a:off x="48547" y="194987"/>
        <a:ext cx="3898843" cy="897406"/>
      </dsp:txXfrm>
    </dsp:sp>
    <dsp:sp modelId="{0D5CCFD2-818A-4325-94E5-D64C965A35D0}">
      <dsp:nvSpPr>
        <dsp:cNvPr id="0" name=""/>
        <dsp:cNvSpPr/>
      </dsp:nvSpPr>
      <dsp:spPr>
        <a:xfrm>
          <a:off x="0" y="1212940"/>
          <a:ext cx="3995937" cy="9945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u="none" kern="1200" dirty="0" smtClean="0"/>
            <a:t>We use it to manage </a:t>
          </a:r>
          <a:r>
            <a:rPr lang="en-US" sz="2500" u="sng" kern="1200" dirty="0" smtClean="0"/>
            <a:t>all</a:t>
          </a:r>
          <a:r>
            <a:rPr lang="en-US" sz="2500" u="none" kern="1200" dirty="0" smtClean="0"/>
            <a:t> the diagnostic </a:t>
          </a:r>
          <a:r>
            <a:rPr lang="en-US" sz="2500" u="sng" kern="1200" dirty="0" smtClean="0"/>
            <a:t>I&amp;C requirements</a:t>
          </a:r>
          <a:endParaRPr lang="en-IE" sz="2500" u="none" kern="1200" dirty="0"/>
        </a:p>
      </dsp:txBody>
      <dsp:txXfrm>
        <a:off x="48547" y="1261487"/>
        <a:ext cx="3898843" cy="897406"/>
      </dsp:txXfrm>
    </dsp:sp>
    <dsp:sp modelId="{04F653E5-5A95-46DE-B00D-86F5BDF37E95}">
      <dsp:nvSpPr>
        <dsp:cNvPr id="0" name=""/>
        <dsp:cNvSpPr/>
      </dsp:nvSpPr>
      <dsp:spPr>
        <a:xfrm>
          <a:off x="0" y="2279440"/>
          <a:ext cx="3995937" cy="9945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F4E RMV team offers a powerful data model</a:t>
          </a:r>
          <a:endParaRPr lang="en-IE" sz="2500" kern="1200" dirty="0"/>
        </a:p>
      </dsp:txBody>
      <dsp:txXfrm>
        <a:off x="48547" y="2327987"/>
        <a:ext cx="3898843" cy="8974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35BB7-0BA5-408A-A6DA-357410E941AF}">
      <dsp:nvSpPr>
        <dsp:cNvPr id="0" name=""/>
        <dsp:cNvSpPr/>
      </dsp:nvSpPr>
      <dsp:spPr>
        <a:xfrm>
          <a:off x="1482" y="0"/>
          <a:ext cx="1965612" cy="1965612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0" kern="1200" dirty="0" smtClean="0">
              <a:solidFill>
                <a:srgbClr val="FFC000"/>
              </a:solidFill>
            </a:rPr>
            <a:t>Tool</a:t>
          </a:r>
          <a:endParaRPr lang="en-IE" sz="2400" b="0" kern="1200" dirty="0">
            <a:solidFill>
              <a:srgbClr val="FFC000"/>
            </a:solidFill>
          </a:endParaRPr>
        </a:p>
      </dsp:txBody>
      <dsp:txXfrm>
        <a:off x="289339" y="287857"/>
        <a:ext cx="1389898" cy="1389898"/>
      </dsp:txXfrm>
    </dsp:sp>
    <dsp:sp modelId="{50FDCEF1-712B-4776-AE16-A790387AF0D0}">
      <dsp:nvSpPr>
        <dsp:cNvPr id="0" name=""/>
        <dsp:cNvSpPr/>
      </dsp:nvSpPr>
      <dsp:spPr>
        <a:xfrm>
          <a:off x="2126703" y="438108"/>
          <a:ext cx="1140055" cy="1140055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2400" kern="1200"/>
        </a:p>
      </dsp:txBody>
      <dsp:txXfrm>
        <a:off x="2277817" y="874065"/>
        <a:ext cx="837827" cy="268141"/>
      </dsp:txXfrm>
    </dsp:sp>
    <dsp:sp modelId="{7535D202-723A-4594-9FC6-ED02F0E99E59}">
      <dsp:nvSpPr>
        <dsp:cNvPr id="0" name=""/>
        <dsp:cNvSpPr/>
      </dsp:nvSpPr>
      <dsp:spPr>
        <a:xfrm>
          <a:off x="3426367" y="2980"/>
          <a:ext cx="1965612" cy="19656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2400" kern="1200" dirty="0"/>
        </a:p>
      </dsp:txBody>
      <dsp:txXfrm>
        <a:off x="3714224" y="290837"/>
        <a:ext cx="1389898" cy="1389898"/>
      </dsp:txXfrm>
    </dsp:sp>
    <dsp:sp modelId="{47283AAD-85D7-4F16-ADA8-FD891D6B3C18}">
      <dsp:nvSpPr>
        <dsp:cNvPr id="0" name=""/>
        <dsp:cNvSpPr/>
      </dsp:nvSpPr>
      <dsp:spPr>
        <a:xfrm>
          <a:off x="5551587" y="438108"/>
          <a:ext cx="1140055" cy="1140055"/>
        </a:xfrm>
        <a:prstGeom prst="mathEqual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2400" kern="1200" dirty="0"/>
        </a:p>
      </dsp:txBody>
      <dsp:txXfrm>
        <a:off x="5702701" y="672959"/>
        <a:ext cx="837827" cy="670353"/>
      </dsp:txXfrm>
    </dsp:sp>
    <dsp:sp modelId="{88E2E85C-B10A-444D-94B8-7D4C92E8C525}">
      <dsp:nvSpPr>
        <dsp:cNvPr id="0" name=""/>
        <dsp:cNvSpPr/>
      </dsp:nvSpPr>
      <dsp:spPr>
        <a:xfrm>
          <a:off x="6851251" y="25330"/>
          <a:ext cx="1965612" cy="1965612"/>
        </a:xfrm>
        <a:prstGeom prst="ellipse">
          <a:avLst/>
        </a:prstGeom>
        <a:blipFill rotWithShape="0">
          <a:blip xmlns:r="http://schemas.openxmlformats.org/officeDocument/2006/relationships"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1800" b="1" kern="1200" dirty="0">
            <a:solidFill>
              <a:srgbClr val="FFC000"/>
            </a:solidFill>
          </a:endParaRPr>
        </a:p>
      </dsp:txBody>
      <dsp:txXfrm>
        <a:off x="7139108" y="313187"/>
        <a:ext cx="1389898" cy="138989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3D94A-E325-474B-AD6E-5079EED81A6F}">
      <dsp:nvSpPr>
        <dsp:cNvPr id="0" name=""/>
        <dsp:cNvSpPr/>
      </dsp:nvSpPr>
      <dsp:spPr>
        <a:xfrm>
          <a:off x="0" y="21339"/>
          <a:ext cx="3995937" cy="10740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Sparx</a:t>
          </a:r>
          <a:r>
            <a:rPr lang="en-US" sz="2700" kern="1200" dirty="0" smtClean="0"/>
            <a:t> Systems – Enterprise Architect</a:t>
          </a:r>
          <a:endParaRPr lang="en-IE" sz="2700" kern="1200" dirty="0"/>
        </a:p>
      </dsp:txBody>
      <dsp:txXfrm>
        <a:off x="52431" y="73770"/>
        <a:ext cx="3891075" cy="969198"/>
      </dsp:txXfrm>
    </dsp:sp>
    <dsp:sp modelId="{0D5CCFD2-818A-4325-94E5-D64C965A35D0}">
      <dsp:nvSpPr>
        <dsp:cNvPr id="0" name=""/>
        <dsp:cNvSpPr/>
      </dsp:nvSpPr>
      <dsp:spPr>
        <a:xfrm>
          <a:off x="0" y="1173159"/>
          <a:ext cx="3995937" cy="10740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u="none" kern="1200" dirty="0" smtClean="0"/>
            <a:t>From </a:t>
          </a:r>
          <a:r>
            <a:rPr lang="en-US" sz="2700" u="sng" kern="1200" dirty="0" smtClean="0"/>
            <a:t>I&amp;C requirements </a:t>
          </a:r>
          <a:r>
            <a:rPr lang="en-US" sz="2700" u="none" kern="1200" dirty="0" smtClean="0"/>
            <a:t> to system architecture</a:t>
          </a:r>
          <a:endParaRPr lang="en-IE" sz="2700" u="none" kern="1200" dirty="0"/>
        </a:p>
      </dsp:txBody>
      <dsp:txXfrm>
        <a:off x="52431" y="1225590"/>
        <a:ext cx="3891075" cy="969198"/>
      </dsp:txXfrm>
    </dsp:sp>
    <dsp:sp modelId="{04F653E5-5A95-46DE-B00D-86F5BDF37E95}">
      <dsp:nvSpPr>
        <dsp:cNvPr id="0" name=""/>
        <dsp:cNvSpPr/>
      </dsp:nvSpPr>
      <dsp:spPr>
        <a:xfrm>
          <a:off x="0" y="2324980"/>
          <a:ext cx="3995937" cy="10740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u="none" kern="1200" dirty="0" err="1" smtClean="0"/>
            <a:t>SysML</a:t>
          </a:r>
          <a:r>
            <a:rPr lang="en-US" sz="2700" u="none" kern="1200" dirty="0" smtClean="0"/>
            <a:t> formal design</a:t>
          </a:r>
          <a:endParaRPr lang="en-IE" sz="2700" kern="1200" dirty="0"/>
        </a:p>
      </dsp:txBody>
      <dsp:txXfrm>
        <a:off x="52431" y="2377411"/>
        <a:ext cx="3891075" cy="96919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F8E5C-3AAE-4330-BC7F-D0337570898C}">
      <dsp:nvSpPr>
        <dsp:cNvPr id="0" name=""/>
        <dsp:cNvSpPr/>
      </dsp:nvSpPr>
      <dsp:spPr>
        <a:xfrm>
          <a:off x="0" y="0"/>
          <a:ext cx="7704855" cy="15947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Objective: </a:t>
          </a:r>
          <a:r>
            <a:rPr lang="en-US" sz="2900" kern="1200" dirty="0" err="1" smtClean="0"/>
            <a:t>Minimise</a:t>
          </a:r>
          <a:r>
            <a:rPr lang="en-US" sz="2900" kern="1200" dirty="0" smtClean="0"/>
            <a:t> the effect that the failure of a given probe or electrical has on the computation of any given parameter </a:t>
          </a:r>
          <a:endParaRPr lang="en-IE" sz="2900" kern="1200" dirty="0"/>
        </a:p>
      </dsp:txBody>
      <dsp:txXfrm>
        <a:off x="77847" y="77847"/>
        <a:ext cx="7549161" cy="1439016"/>
      </dsp:txXfrm>
    </dsp:sp>
    <dsp:sp modelId="{1AD6E3BF-2D5C-42BC-99BA-16DBF400372B}">
      <dsp:nvSpPr>
        <dsp:cNvPr id="0" name=""/>
        <dsp:cNvSpPr/>
      </dsp:nvSpPr>
      <dsp:spPr>
        <a:xfrm>
          <a:off x="0" y="1686920"/>
          <a:ext cx="7704855" cy="15947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i.e</a:t>
          </a:r>
          <a:r>
            <a:rPr lang="en-US" sz="2900" kern="1200" dirty="0" smtClean="0"/>
            <a:t>. increase the reliability of the system</a:t>
          </a:r>
          <a:endParaRPr lang="en-IE" sz="2900" kern="1200" dirty="0"/>
        </a:p>
      </dsp:txBody>
      <dsp:txXfrm>
        <a:off x="77847" y="1764767"/>
        <a:ext cx="7549161" cy="1439016"/>
      </dsp:txXfrm>
    </dsp:sp>
    <dsp:sp modelId="{103A8EFA-A2AE-4C95-A607-2C60FD3DB1DE}">
      <dsp:nvSpPr>
        <dsp:cNvPr id="0" name=""/>
        <dsp:cNvSpPr/>
      </dsp:nvSpPr>
      <dsp:spPr>
        <a:xfrm>
          <a:off x="0" y="3373841"/>
          <a:ext cx="7704855" cy="15947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The way signals are distributed and connected has an effect on the reliability of the system parameters</a:t>
          </a:r>
          <a:endParaRPr lang="en-IE" sz="2900" kern="1200" dirty="0"/>
        </a:p>
      </dsp:txBody>
      <dsp:txXfrm>
        <a:off x="77847" y="3451688"/>
        <a:ext cx="7549161" cy="143901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22405-3499-45CA-8651-B2E0E9B82184}">
      <dsp:nvSpPr>
        <dsp:cNvPr id="0" name=""/>
        <dsp:cNvSpPr/>
      </dsp:nvSpPr>
      <dsp:spPr>
        <a:xfrm>
          <a:off x="498026" y="126020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IE" sz="1300" kern="1200" dirty="0"/>
        </a:p>
      </dsp:txBody>
      <dsp:txXfrm>
        <a:off x="682054" y="367557"/>
        <a:ext cx="1012155" cy="621095"/>
      </dsp:txXfrm>
    </dsp:sp>
    <dsp:sp modelId="{310F6D30-E90B-4ECD-99C4-A2081119135C}">
      <dsp:nvSpPr>
        <dsp:cNvPr id="0" name=""/>
        <dsp:cNvSpPr/>
      </dsp:nvSpPr>
      <dsp:spPr>
        <a:xfrm>
          <a:off x="996052" y="988652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Prototyping</a:t>
          </a:r>
          <a:endParaRPr lang="en-IE" sz="1300" kern="1200" dirty="0"/>
        </a:p>
      </dsp:txBody>
      <dsp:txXfrm>
        <a:off x="1418167" y="1345207"/>
        <a:ext cx="828126" cy="759116"/>
      </dsp:txXfrm>
    </dsp:sp>
    <dsp:sp modelId="{B2053557-EA7A-427F-ADED-CE912EBF5FC6}">
      <dsp:nvSpPr>
        <dsp:cNvPr id="0" name=""/>
        <dsp:cNvSpPr/>
      </dsp:nvSpPr>
      <dsp:spPr>
        <a:xfrm>
          <a:off x="0" y="988652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 reviews support</a:t>
          </a:r>
          <a:endParaRPr lang="en-IE" sz="1300" kern="1200" dirty="0"/>
        </a:p>
      </dsp:txBody>
      <dsp:txXfrm>
        <a:off x="129969" y="1345207"/>
        <a:ext cx="828126" cy="75911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22BD4-3035-47FF-B5CA-70D256946838}">
      <dsp:nvSpPr>
        <dsp:cNvPr id="0" name=""/>
        <dsp:cNvSpPr/>
      </dsp:nvSpPr>
      <dsp:spPr>
        <a:xfrm>
          <a:off x="651205" y="1811460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Plant Controller</a:t>
          </a:r>
          <a:endParaRPr lang="en-IE" sz="1300" kern="1200" dirty="0"/>
        </a:p>
      </dsp:txBody>
      <dsp:txXfrm>
        <a:off x="667247" y="1827502"/>
        <a:ext cx="1063374" cy="515645"/>
      </dsp:txXfrm>
    </dsp:sp>
    <dsp:sp modelId="{A95CC77B-2B0A-424F-AB41-581EC7DBF45E}">
      <dsp:nvSpPr>
        <dsp:cNvPr id="0" name=""/>
        <dsp:cNvSpPr/>
      </dsp:nvSpPr>
      <dsp:spPr>
        <a:xfrm rot="17421335">
          <a:off x="1335902" y="1484861"/>
          <a:ext cx="125970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259708" y="994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1934263" y="1463311"/>
        <a:ext cx="62985" cy="62985"/>
      </dsp:txXfrm>
    </dsp:sp>
    <dsp:sp modelId="{9577B5A9-F879-42E2-ABDD-CF1187DEDAAD}">
      <dsp:nvSpPr>
        <dsp:cNvPr id="0" name=""/>
        <dsp:cNvSpPr/>
      </dsp:nvSpPr>
      <dsp:spPr>
        <a:xfrm>
          <a:off x="2184847" y="630418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Prototype</a:t>
          </a:r>
          <a:endParaRPr lang="en-IE" sz="1300" kern="1200" dirty="0"/>
        </a:p>
      </dsp:txBody>
      <dsp:txXfrm>
        <a:off x="2200889" y="646460"/>
        <a:ext cx="1063374" cy="515645"/>
      </dsp:txXfrm>
    </dsp:sp>
    <dsp:sp modelId="{73E32510-025A-4D0E-9DC4-72B377BC42C1}">
      <dsp:nvSpPr>
        <dsp:cNvPr id="0" name=""/>
        <dsp:cNvSpPr/>
      </dsp:nvSpPr>
      <dsp:spPr>
        <a:xfrm rot="18289469">
          <a:off x="3115743" y="579396"/>
          <a:ext cx="76731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767310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0215" y="570156"/>
        <a:ext cx="38365" cy="38365"/>
      </dsp:txXfrm>
    </dsp:sp>
    <dsp:sp modelId="{2D6E43D0-C634-48FF-AEAC-39F7D500CCF2}">
      <dsp:nvSpPr>
        <dsp:cNvPr id="0" name=""/>
        <dsp:cNvSpPr/>
      </dsp:nvSpPr>
      <dsp:spPr>
        <a:xfrm>
          <a:off x="3718490" y="529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CODAC Interfaces</a:t>
          </a:r>
          <a:endParaRPr lang="en-IE" sz="1300" kern="1200" dirty="0"/>
        </a:p>
      </dsp:txBody>
      <dsp:txXfrm>
        <a:off x="3734532" y="16571"/>
        <a:ext cx="1063374" cy="515645"/>
      </dsp:txXfrm>
    </dsp:sp>
    <dsp:sp modelId="{9DE07377-76E5-4589-B205-09248CA4D664}">
      <dsp:nvSpPr>
        <dsp:cNvPr id="0" name=""/>
        <dsp:cNvSpPr/>
      </dsp:nvSpPr>
      <dsp:spPr>
        <a:xfrm>
          <a:off x="3280306" y="894340"/>
          <a:ext cx="43818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38183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8444" y="893328"/>
        <a:ext cx="21909" cy="21909"/>
      </dsp:txXfrm>
    </dsp:sp>
    <dsp:sp modelId="{2E10FA92-9474-4519-9933-7F2AF18E1EF1}">
      <dsp:nvSpPr>
        <dsp:cNvPr id="0" name=""/>
        <dsp:cNvSpPr/>
      </dsp:nvSpPr>
      <dsp:spPr>
        <a:xfrm>
          <a:off x="3718490" y="630418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System architecture</a:t>
          </a:r>
          <a:endParaRPr lang="en-IE" sz="1300" kern="1200" dirty="0"/>
        </a:p>
      </dsp:txBody>
      <dsp:txXfrm>
        <a:off x="3734532" y="646460"/>
        <a:ext cx="1063374" cy="515645"/>
      </dsp:txXfrm>
    </dsp:sp>
    <dsp:sp modelId="{2D1F39F6-17B2-41F4-979F-C87B5D4F6A80}">
      <dsp:nvSpPr>
        <dsp:cNvPr id="0" name=""/>
        <dsp:cNvSpPr/>
      </dsp:nvSpPr>
      <dsp:spPr>
        <a:xfrm rot="3310531">
          <a:off x="3115743" y="1209285"/>
          <a:ext cx="76731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767310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0215" y="1200044"/>
        <a:ext cx="38365" cy="38365"/>
      </dsp:txXfrm>
    </dsp:sp>
    <dsp:sp modelId="{28E019A1-EB55-429B-8F17-15A917EE449C}">
      <dsp:nvSpPr>
        <dsp:cNvPr id="0" name=""/>
        <dsp:cNvSpPr/>
      </dsp:nvSpPr>
      <dsp:spPr>
        <a:xfrm>
          <a:off x="3718490" y="1260307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Custom hardware</a:t>
          </a:r>
          <a:endParaRPr lang="en-IE" sz="1300" kern="1200" dirty="0"/>
        </a:p>
      </dsp:txBody>
      <dsp:txXfrm>
        <a:off x="3734532" y="1276349"/>
        <a:ext cx="1063374" cy="515645"/>
      </dsp:txXfrm>
    </dsp:sp>
    <dsp:sp modelId="{859E9F0E-6656-48C6-9670-DC3317D5758E}">
      <dsp:nvSpPr>
        <dsp:cNvPr id="0" name=""/>
        <dsp:cNvSpPr/>
      </dsp:nvSpPr>
      <dsp:spPr>
        <a:xfrm rot="4178665">
          <a:off x="1335902" y="2665903"/>
          <a:ext cx="125970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259708" y="994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1934263" y="2644353"/>
        <a:ext cx="62985" cy="62985"/>
      </dsp:txXfrm>
    </dsp:sp>
    <dsp:sp modelId="{447D8F63-28CE-4DCD-97BB-1E353F295626}">
      <dsp:nvSpPr>
        <dsp:cNvPr id="0" name=""/>
        <dsp:cNvSpPr/>
      </dsp:nvSpPr>
      <dsp:spPr>
        <a:xfrm>
          <a:off x="2184847" y="2992501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IE" sz="1300" kern="1200" dirty="0"/>
        </a:p>
      </dsp:txBody>
      <dsp:txXfrm>
        <a:off x="2200889" y="3008543"/>
        <a:ext cx="1063374" cy="515645"/>
      </dsp:txXfrm>
    </dsp:sp>
    <dsp:sp modelId="{1E202547-662E-4FA4-B5C4-41D33E9788F3}">
      <dsp:nvSpPr>
        <dsp:cNvPr id="0" name=""/>
        <dsp:cNvSpPr/>
      </dsp:nvSpPr>
      <dsp:spPr>
        <a:xfrm rot="17500715">
          <a:off x="2906296" y="2705271"/>
          <a:ext cx="11862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86205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69743" y="2685558"/>
        <a:ext cx="59310" cy="59310"/>
      </dsp:txXfrm>
    </dsp:sp>
    <dsp:sp modelId="{AA9502FB-AD93-4088-87B7-5E812D9C543A}">
      <dsp:nvSpPr>
        <dsp:cNvPr id="0" name=""/>
        <dsp:cNvSpPr/>
      </dsp:nvSpPr>
      <dsp:spPr>
        <a:xfrm>
          <a:off x="3718490" y="1890196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Documentation</a:t>
          </a:r>
          <a:endParaRPr lang="en-IE" sz="1300" kern="1200" dirty="0"/>
        </a:p>
      </dsp:txBody>
      <dsp:txXfrm>
        <a:off x="3734532" y="1906238"/>
        <a:ext cx="1063374" cy="515645"/>
      </dsp:txXfrm>
    </dsp:sp>
    <dsp:sp modelId="{7BBE5E31-9B86-4C5C-9AAF-E45E5F201617}">
      <dsp:nvSpPr>
        <dsp:cNvPr id="0" name=""/>
        <dsp:cNvSpPr/>
      </dsp:nvSpPr>
      <dsp:spPr>
        <a:xfrm>
          <a:off x="4813949" y="2154118"/>
          <a:ext cx="43818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38183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22086" y="2153106"/>
        <a:ext cx="21909" cy="21909"/>
      </dsp:txXfrm>
    </dsp:sp>
    <dsp:sp modelId="{03B0F26B-535D-48EC-99FB-FFB5E4E4D8DE}">
      <dsp:nvSpPr>
        <dsp:cNvPr id="0" name=""/>
        <dsp:cNvSpPr/>
      </dsp:nvSpPr>
      <dsp:spPr>
        <a:xfrm>
          <a:off x="5252133" y="1890196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 reviews</a:t>
          </a:r>
          <a:endParaRPr lang="en-IE" sz="1300" kern="1200" dirty="0"/>
        </a:p>
      </dsp:txBody>
      <dsp:txXfrm>
        <a:off x="5268175" y="1906238"/>
        <a:ext cx="1063374" cy="515645"/>
      </dsp:txXfrm>
    </dsp:sp>
    <dsp:sp modelId="{8F43AA1E-073E-426D-A192-17ED9AD2F8A8}">
      <dsp:nvSpPr>
        <dsp:cNvPr id="0" name=""/>
        <dsp:cNvSpPr/>
      </dsp:nvSpPr>
      <dsp:spPr>
        <a:xfrm rot="18770822">
          <a:off x="3177225" y="3020215"/>
          <a:ext cx="64434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4434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3290" y="3014049"/>
        <a:ext cx="32217" cy="32217"/>
      </dsp:txXfrm>
    </dsp:sp>
    <dsp:sp modelId="{B1B6C070-B116-4E3D-8152-108E8DE2E0FA}">
      <dsp:nvSpPr>
        <dsp:cNvPr id="0" name=""/>
        <dsp:cNvSpPr/>
      </dsp:nvSpPr>
      <dsp:spPr>
        <a:xfrm>
          <a:off x="3718490" y="2520085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Custom hardware</a:t>
          </a:r>
          <a:endParaRPr lang="en-IE" sz="1300" kern="1200" dirty="0"/>
        </a:p>
      </dsp:txBody>
      <dsp:txXfrm>
        <a:off x="3734532" y="2536127"/>
        <a:ext cx="1063374" cy="515645"/>
      </dsp:txXfrm>
    </dsp:sp>
    <dsp:sp modelId="{F1E239F8-74FB-4D09-A0C8-D18609E431C4}">
      <dsp:nvSpPr>
        <dsp:cNvPr id="0" name=""/>
        <dsp:cNvSpPr/>
      </dsp:nvSpPr>
      <dsp:spPr>
        <a:xfrm rot="2829178">
          <a:off x="3177225" y="3492632"/>
          <a:ext cx="64434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4434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3290" y="3486466"/>
        <a:ext cx="32217" cy="32217"/>
      </dsp:txXfrm>
    </dsp:sp>
    <dsp:sp modelId="{8F1DBFB2-6A5B-41F4-A1FC-DEB83E5B81CA}">
      <dsp:nvSpPr>
        <dsp:cNvPr id="0" name=""/>
        <dsp:cNvSpPr/>
      </dsp:nvSpPr>
      <dsp:spPr>
        <a:xfrm>
          <a:off x="3718490" y="3464918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Software</a:t>
          </a:r>
          <a:endParaRPr lang="en-IE" sz="1300" kern="1200" dirty="0"/>
        </a:p>
      </dsp:txBody>
      <dsp:txXfrm>
        <a:off x="3734532" y="3480960"/>
        <a:ext cx="1063374" cy="515645"/>
      </dsp:txXfrm>
    </dsp:sp>
    <dsp:sp modelId="{368563E7-ED82-4AED-A200-8DE72E1DF7EE}">
      <dsp:nvSpPr>
        <dsp:cNvPr id="0" name=""/>
        <dsp:cNvSpPr/>
      </dsp:nvSpPr>
      <dsp:spPr>
        <a:xfrm rot="17692822">
          <a:off x="4512293" y="3256424"/>
          <a:ext cx="104149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04149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07003" y="3240329"/>
        <a:ext cx="52074" cy="52074"/>
      </dsp:txXfrm>
    </dsp:sp>
    <dsp:sp modelId="{3C3ED14C-F2D8-4B9B-B69D-38C55F0BB17C}">
      <dsp:nvSpPr>
        <dsp:cNvPr id="0" name=""/>
        <dsp:cNvSpPr/>
      </dsp:nvSpPr>
      <dsp:spPr>
        <a:xfrm>
          <a:off x="5252133" y="2520085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Scientific</a:t>
          </a:r>
          <a:endParaRPr lang="en-IE" sz="1300" kern="1200" dirty="0"/>
        </a:p>
      </dsp:txBody>
      <dsp:txXfrm>
        <a:off x="5268175" y="2536127"/>
        <a:ext cx="1063374" cy="515645"/>
      </dsp:txXfrm>
    </dsp:sp>
    <dsp:sp modelId="{8B5A8C02-203B-4C04-84E0-B6BFFA51C11C}">
      <dsp:nvSpPr>
        <dsp:cNvPr id="0" name=""/>
        <dsp:cNvSpPr/>
      </dsp:nvSpPr>
      <dsp:spPr>
        <a:xfrm rot="19457599">
          <a:off x="4763228" y="3571368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19550" y="3567820"/>
        <a:ext cx="26981" cy="26981"/>
      </dsp:txXfrm>
    </dsp:sp>
    <dsp:sp modelId="{F281BECF-11F9-44EA-83F1-CA48AE172E24}">
      <dsp:nvSpPr>
        <dsp:cNvPr id="0" name=""/>
        <dsp:cNvSpPr/>
      </dsp:nvSpPr>
      <dsp:spPr>
        <a:xfrm>
          <a:off x="5252133" y="3149974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Embedded</a:t>
          </a:r>
          <a:endParaRPr lang="en-IE" sz="1300" kern="1200" dirty="0"/>
        </a:p>
      </dsp:txBody>
      <dsp:txXfrm>
        <a:off x="5268175" y="3166016"/>
        <a:ext cx="1063374" cy="515645"/>
      </dsp:txXfrm>
    </dsp:sp>
    <dsp:sp modelId="{27E5C011-DF8B-4C7D-ABDE-B41A9353B7C3}">
      <dsp:nvSpPr>
        <dsp:cNvPr id="0" name=""/>
        <dsp:cNvSpPr/>
      </dsp:nvSpPr>
      <dsp:spPr>
        <a:xfrm rot="19457599">
          <a:off x="6296871" y="3256424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6553193" y="3252876"/>
        <a:ext cx="26981" cy="26981"/>
      </dsp:txXfrm>
    </dsp:sp>
    <dsp:sp modelId="{2C1A21CE-B78D-4DDF-A397-5DE679367069}">
      <dsp:nvSpPr>
        <dsp:cNvPr id="0" name=""/>
        <dsp:cNvSpPr/>
      </dsp:nvSpPr>
      <dsp:spPr>
        <a:xfrm>
          <a:off x="6785775" y="2835029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Networks</a:t>
          </a:r>
          <a:endParaRPr lang="en-IE" sz="1300" kern="1200" dirty="0"/>
        </a:p>
      </dsp:txBody>
      <dsp:txXfrm>
        <a:off x="6801817" y="2851071"/>
        <a:ext cx="1063374" cy="515645"/>
      </dsp:txXfrm>
    </dsp:sp>
    <dsp:sp modelId="{C40F3031-7722-40B9-9E2C-5F16D714B665}">
      <dsp:nvSpPr>
        <dsp:cNvPr id="0" name=""/>
        <dsp:cNvSpPr/>
      </dsp:nvSpPr>
      <dsp:spPr>
        <a:xfrm rot="2142401">
          <a:off x="6296871" y="3571368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6553193" y="3567820"/>
        <a:ext cx="26981" cy="26981"/>
      </dsp:txXfrm>
    </dsp:sp>
    <dsp:sp modelId="{C2B4D78F-0D04-4D26-8366-A78D618DFBE6}">
      <dsp:nvSpPr>
        <dsp:cNvPr id="0" name=""/>
        <dsp:cNvSpPr/>
      </dsp:nvSpPr>
      <dsp:spPr>
        <a:xfrm>
          <a:off x="6785775" y="3464918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Calculations</a:t>
          </a:r>
          <a:endParaRPr lang="en-IE" sz="1300" kern="1200" dirty="0"/>
        </a:p>
      </dsp:txBody>
      <dsp:txXfrm>
        <a:off x="6801817" y="3480960"/>
        <a:ext cx="1063374" cy="515645"/>
      </dsp:txXfrm>
    </dsp:sp>
    <dsp:sp modelId="{27343E1D-D7C1-4E8F-BCAC-C11F30D7A0D7}">
      <dsp:nvSpPr>
        <dsp:cNvPr id="0" name=""/>
        <dsp:cNvSpPr/>
      </dsp:nvSpPr>
      <dsp:spPr>
        <a:xfrm rot="2142401">
          <a:off x="4763228" y="3886312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19550" y="3882764"/>
        <a:ext cx="26981" cy="26981"/>
      </dsp:txXfrm>
    </dsp:sp>
    <dsp:sp modelId="{7C493AB3-6114-495C-95B1-AEEE496E5848}">
      <dsp:nvSpPr>
        <dsp:cNvPr id="0" name=""/>
        <dsp:cNvSpPr/>
      </dsp:nvSpPr>
      <dsp:spPr>
        <a:xfrm>
          <a:off x="5252133" y="3779863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Real-time</a:t>
          </a:r>
          <a:endParaRPr lang="en-IE" sz="1300" kern="1200" dirty="0"/>
        </a:p>
      </dsp:txBody>
      <dsp:txXfrm>
        <a:off x="5268175" y="3795905"/>
        <a:ext cx="1063374" cy="515645"/>
      </dsp:txXfrm>
    </dsp:sp>
    <dsp:sp modelId="{F7B849FE-E96F-42A2-9912-5F8C13506BA2}">
      <dsp:nvSpPr>
        <dsp:cNvPr id="0" name=""/>
        <dsp:cNvSpPr/>
      </dsp:nvSpPr>
      <dsp:spPr>
        <a:xfrm rot="3907178">
          <a:off x="4512293" y="4201257"/>
          <a:ext cx="104149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04149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07003" y="4185162"/>
        <a:ext cx="52074" cy="52074"/>
      </dsp:txXfrm>
    </dsp:sp>
    <dsp:sp modelId="{9575F7FC-4EF9-4DA6-A3D9-3FDF9707BF52}">
      <dsp:nvSpPr>
        <dsp:cNvPr id="0" name=""/>
        <dsp:cNvSpPr/>
      </dsp:nvSpPr>
      <dsp:spPr>
        <a:xfrm>
          <a:off x="5252133" y="4409751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CODAC Interfaces</a:t>
          </a:r>
          <a:endParaRPr lang="en-IE" sz="1300" kern="1200" dirty="0"/>
        </a:p>
      </dsp:txBody>
      <dsp:txXfrm>
        <a:off x="5268175" y="4425793"/>
        <a:ext cx="1063374" cy="515645"/>
      </dsp:txXfrm>
    </dsp:sp>
    <dsp:sp modelId="{5AC04F0E-9382-4E4C-AE67-149B2C42DADF}">
      <dsp:nvSpPr>
        <dsp:cNvPr id="0" name=""/>
        <dsp:cNvSpPr/>
      </dsp:nvSpPr>
      <dsp:spPr>
        <a:xfrm rot="4099285">
          <a:off x="2906296" y="3807576"/>
          <a:ext cx="11862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86205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69743" y="3787864"/>
        <a:ext cx="59310" cy="59310"/>
      </dsp:txXfrm>
    </dsp:sp>
    <dsp:sp modelId="{7FA63DE4-5BED-4202-84F3-525814271E2A}">
      <dsp:nvSpPr>
        <dsp:cNvPr id="0" name=""/>
        <dsp:cNvSpPr/>
      </dsp:nvSpPr>
      <dsp:spPr>
        <a:xfrm>
          <a:off x="3718490" y="4094807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System architecture</a:t>
          </a:r>
          <a:endParaRPr lang="en-IE" sz="1300" kern="1200" dirty="0"/>
        </a:p>
      </dsp:txBody>
      <dsp:txXfrm>
        <a:off x="3734532" y="4110849"/>
        <a:ext cx="1063374" cy="51564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22405-3499-45CA-8651-B2E0E9B82184}">
      <dsp:nvSpPr>
        <dsp:cNvPr id="0" name=""/>
        <dsp:cNvSpPr/>
      </dsp:nvSpPr>
      <dsp:spPr>
        <a:xfrm>
          <a:off x="498026" y="126020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IE" sz="1300" kern="1200" dirty="0"/>
        </a:p>
      </dsp:txBody>
      <dsp:txXfrm>
        <a:off x="682054" y="367557"/>
        <a:ext cx="1012155" cy="621095"/>
      </dsp:txXfrm>
    </dsp:sp>
    <dsp:sp modelId="{310F6D30-E90B-4ECD-99C4-A2081119135C}">
      <dsp:nvSpPr>
        <dsp:cNvPr id="0" name=""/>
        <dsp:cNvSpPr/>
      </dsp:nvSpPr>
      <dsp:spPr>
        <a:xfrm>
          <a:off x="996052" y="988652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Prototyping</a:t>
          </a:r>
          <a:endParaRPr lang="en-IE" sz="1300" kern="1200" dirty="0"/>
        </a:p>
      </dsp:txBody>
      <dsp:txXfrm>
        <a:off x="1418167" y="1345207"/>
        <a:ext cx="828126" cy="759116"/>
      </dsp:txXfrm>
    </dsp:sp>
    <dsp:sp modelId="{B2053557-EA7A-427F-ADED-CE912EBF5FC6}">
      <dsp:nvSpPr>
        <dsp:cNvPr id="0" name=""/>
        <dsp:cNvSpPr/>
      </dsp:nvSpPr>
      <dsp:spPr>
        <a:xfrm>
          <a:off x="0" y="988652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 reviews support</a:t>
          </a:r>
          <a:endParaRPr lang="en-IE" sz="1300" kern="1200" dirty="0"/>
        </a:p>
      </dsp:txBody>
      <dsp:txXfrm>
        <a:off x="129969" y="1345207"/>
        <a:ext cx="828126" cy="75911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22BD4-3035-47FF-B5CA-70D256946838}">
      <dsp:nvSpPr>
        <dsp:cNvPr id="0" name=""/>
        <dsp:cNvSpPr/>
      </dsp:nvSpPr>
      <dsp:spPr>
        <a:xfrm>
          <a:off x="651205" y="1811460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Plant Controller</a:t>
          </a:r>
          <a:endParaRPr lang="en-IE" sz="1300" kern="1200" dirty="0"/>
        </a:p>
      </dsp:txBody>
      <dsp:txXfrm>
        <a:off x="667247" y="1827502"/>
        <a:ext cx="1063374" cy="515645"/>
      </dsp:txXfrm>
    </dsp:sp>
    <dsp:sp modelId="{A95CC77B-2B0A-424F-AB41-581EC7DBF45E}">
      <dsp:nvSpPr>
        <dsp:cNvPr id="0" name=""/>
        <dsp:cNvSpPr/>
      </dsp:nvSpPr>
      <dsp:spPr>
        <a:xfrm rot="17421335">
          <a:off x="1335902" y="1484861"/>
          <a:ext cx="125970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259708" y="994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1934263" y="1463311"/>
        <a:ext cx="62985" cy="62985"/>
      </dsp:txXfrm>
    </dsp:sp>
    <dsp:sp modelId="{9577B5A9-F879-42E2-ABDD-CF1187DEDAAD}">
      <dsp:nvSpPr>
        <dsp:cNvPr id="0" name=""/>
        <dsp:cNvSpPr/>
      </dsp:nvSpPr>
      <dsp:spPr>
        <a:xfrm>
          <a:off x="2184847" y="630418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Prototype</a:t>
          </a:r>
          <a:endParaRPr lang="en-IE" sz="1300" kern="1200" dirty="0"/>
        </a:p>
      </dsp:txBody>
      <dsp:txXfrm>
        <a:off x="2200889" y="646460"/>
        <a:ext cx="1063374" cy="515645"/>
      </dsp:txXfrm>
    </dsp:sp>
    <dsp:sp modelId="{73E32510-025A-4D0E-9DC4-72B377BC42C1}">
      <dsp:nvSpPr>
        <dsp:cNvPr id="0" name=""/>
        <dsp:cNvSpPr/>
      </dsp:nvSpPr>
      <dsp:spPr>
        <a:xfrm rot="18289469">
          <a:off x="3115743" y="579396"/>
          <a:ext cx="76731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767310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0215" y="570156"/>
        <a:ext cx="38365" cy="38365"/>
      </dsp:txXfrm>
    </dsp:sp>
    <dsp:sp modelId="{2D6E43D0-C634-48FF-AEAC-39F7D500CCF2}">
      <dsp:nvSpPr>
        <dsp:cNvPr id="0" name=""/>
        <dsp:cNvSpPr/>
      </dsp:nvSpPr>
      <dsp:spPr>
        <a:xfrm>
          <a:off x="3718490" y="529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CODAC Interfaces</a:t>
          </a:r>
          <a:endParaRPr lang="en-IE" sz="1300" kern="1200" dirty="0"/>
        </a:p>
      </dsp:txBody>
      <dsp:txXfrm>
        <a:off x="3734532" y="16571"/>
        <a:ext cx="1063374" cy="515645"/>
      </dsp:txXfrm>
    </dsp:sp>
    <dsp:sp modelId="{9DE07377-76E5-4589-B205-09248CA4D664}">
      <dsp:nvSpPr>
        <dsp:cNvPr id="0" name=""/>
        <dsp:cNvSpPr/>
      </dsp:nvSpPr>
      <dsp:spPr>
        <a:xfrm>
          <a:off x="3280306" y="894340"/>
          <a:ext cx="43818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38183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8444" y="893328"/>
        <a:ext cx="21909" cy="21909"/>
      </dsp:txXfrm>
    </dsp:sp>
    <dsp:sp modelId="{2E10FA92-9474-4519-9933-7F2AF18E1EF1}">
      <dsp:nvSpPr>
        <dsp:cNvPr id="0" name=""/>
        <dsp:cNvSpPr/>
      </dsp:nvSpPr>
      <dsp:spPr>
        <a:xfrm>
          <a:off x="3718490" y="630418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System architecture</a:t>
          </a:r>
          <a:endParaRPr lang="en-IE" sz="1300" kern="1200" dirty="0"/>
        </a:p>
      </dsp:txBody>
      <dsp:txXfrm>
        <a:off x="3734532" y="646460"/>
        <a:ext cx="1063374" cy="515645"/>
      </dsp:txXfrm>
    </dsp:sp>
    <dsp:sp modelId="{2D1F39F6-17B2-41F4-979F-C87B5D4F6A80}">
      <dsp:nvSpPr>
        <dsp:cNvPr id="0" name=""/>
        <dsp:cNvSpPr/>
      </dsp:nvSpPr>
      <dsp:spPr>
        <a:xfrm rot="3310531">
          <a:off x="3115743" y="1209285"/>
          <a:ext cx="76731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767310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0215" y="1200044"/>
        <a:ext cx="38365" cy="38365"/>
      </dsp:txXfrm>
    </dsp:sp>
    <dsp:sp modelId="{28E019A1-EB55-429B-8F17-15A917EE449C}">
      <dsp:nvSpPr>
        <dsp:cNvPr id="0" name=""/>
        <dsp:cNvSpPr/>
      </dsp:nvSpPr>
      <dsp:spPr>
        <a:xfrm>
          <a:off x="3718490" y="1260307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Custom hardware</a:t>
          </a:r>
          <a:endParaRPr lang="en-IE" sz="1300" kern="1200" dirty="0"/>
        </a:p>
      </dsp:txBody>
      <dsp:txXfrm>
        <a:off x="3734532" y="1276349"/>
        <a:ext cx="1063374" cy="515645"/>
      </dsp:txXfrm>
    </dsp:sp>
    <dsp:sp modelId="{859E9F0E-6656-48C6-9670-DC3317D5758E}">
      <dsp:nvSpPr>
        <dsp:cNvPr id="0" name=""/>
        <dsp:cNvSpPr/>
      </dsp:nvSpPr>
      <dsp:spPr>
        <a:xfrm rot="4178665">
          <a:off x="1335902" y="2665903"/>
          <a:ext cx="125970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259708" y="994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1934263" y="2644353"/>
        <a:ext cx="62985" cy="62985"/>
      </dsp:txXfrm>
    </dsp:sp>
    <dsp:sp modelId="{447D8F63-28CE-4DCD-97BB-1E353F295626}">
      <dsp:nvSpPr>
        <dsp:cNvPr id="0" name=""/>
        <dsp:cNvSpPr/>
      </dsp:nvSpPr>
      <dsp:spPr>
        <a:xfrm>
          <a:off x="2184847" y="2992501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IE" sz="1300" kern="1200" dirty="0"/>
        </a:p>
      </dsp:txBody>
      <dsp:txXfrm>
        <a:off x="2200889" y="3008543"/>
        <a:ext cx="1063374" cy="515645"/>
      </dsp:txXfrm>
    </dsp:sp>
    <dsp:sp modelId="{1E202547-662E-4FA4-B5C4-41D33E9788F3}">
      <dsp:nvSpPr>
        <dsp:cNvPr id="0" name=""/>
        <dsp:cNvSpPr/>
      </dsp:nvSpPr>
      <dsp:spPr>
        <a:xfrm rot="17500715">
          <a:off x="2906296" y="2705271"/>
          <a:ext cx="11862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86205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69743" y="2685558"/>
        <a:ext cx="59310" cy="59310"/>
      </dsp:txXfrm>
    </dsp:sp>
    <dsp:sp modelId="{AA9502FB-AD93-4088-87B7-5E812D9C543A}">
      <dsp:nvSpPr>
        <dsp:cNvPr id="0" name=""/>
        <dsp:cNvSpPr/>
      </dsp:nvSpPr>
      <dsp:spPr>
        <a:xfrm>
          <a:off x="3718490" y="1890196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Documentation</a:t>
          </a:r>
          <a:endParaRPr lang="en-IE" sz="1300" kern="1200" dirty="0"/>
        </a:p>
      </dsp:txBody>
      <dsp:txXfrm>
        <a:off x="3734532" y="1906238"/>
        <a:ext cx="1063374" cy="515645"/>
      </dsp:txXfrm>
    </dsp:sp>
    <dsp:sp modelId="{7BBE5E31-9B86-4C5C-9AAF-E45E5F201617}">
      <dsp:nvSpPr>
        <dsp:cNvPr id="0" name=""/>
        <dsp:cNvSpPr/>
      </dsp:nvSpPr>
      <dsp:spPr>
        <a:xfrm>
          <a:off x="4813949" y="2154118"/>
          <a:ext cx="43818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38183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22086" y="2153106"/>
        <a:ext cx="21909" cy="21909"/>
      </dsp:txXfrm>
    </dsp:sp>
    <dsp:sp modelId="{03B0F26B-535D-48EC-99FB-FFB5E4E4D8DE}">
      <dsp:nvSpPr>
        <dsp:cNvPr id="0" name=""/>
        <dsp:cNvSpPr/>
      </dsp:nvSpPr>
      <dsp:spPr>
        <a:xfrm>
          <a:off x="5252133" y="1890196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 reviews</a:t>
          </a:r>
          <a:endParaRPr lang="en-IE" sz="1300" kern="1200" dirty="0"/>
        </a:p>
      </dsp:txBody>
      <dsp:txXfrm>
        <a:off x="5268175" y="1906238"/>
        <a:ext cx="1063374" cy="515645"/>
      </dsp:txXfrm>
    </dsp:sp>
    <dsp:sp modelId="{8F43AA1E-073E-426D-A192-17ED9AD2F8A8}">
      <dsp:nvSpPr>
        <dsp:cNvPr id="0" name=""/>
        <dsp:cNvSpPr/>
      </dsp:nvSpPr>
      <dsp:spPr>
        <a:xfrm rot="18770822">
          <a:off x="3177225" y="3020215"/>
          <a:ext cx="64434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4434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3290" y="3014049"/>
        <a:ext cx="32217" cy="32217"/>
      </dsp:txXfrm>
    </dsp:sp>
    <dsp:sp modelId="{B1B6C070-B116-4E3D-8152-108E8DE2E0FA}">
      <dsp:nvSpPr>
        <dsp:cNvPr id="0" name=""/>
        <dsp:cNvSpPr/>
      </dsp:nvSpPr>
      <dsp:spPr>
        <a:xfrm>
          <a:off x="3718490" y="2520085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Custom hardware</a:t>
          </a:r>
          <a:endParaRPr lang="en-IE" sz="1300" kern="1200" dirty="0"/>
        </a:p>
      </dsp:txBody>
      <dsp:txXfrm>
        <a:off x="3734532" y="2536127"/>
        <a:ext cx="1063374" cy="515645"/>
      </dsp:txXfrm>
    </dsp:sp>
    <dsp:sp modelId="{F1E239F8-74FB-4D09-A0C8-D18609E431C4}">
      <dsp:nvSpPr>
        <dsp:cNvPr id="0" name=""/>
        <dsp:cNvSpPr/>
      </dsp:nvSpPr>
      <dsp:spPr>
        <a:xfrm rot="2829178">
          <a:off x="3177225" y="3492632"/>
          <a:ext cx="64434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4434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3290" y="3486466"/>
        <a:ext cx="32217" cy="32217"/>
      </dsp:txXfrm>
    </dsp:sp>
    <dsp:sp modelId="{8F1DBFB2-6A5B-41F4-A1FC-DEB83E5B81CA}">
      <dsp:nvSpPr>
        <dsp:cNvPr id="0" name=""/>
        <dsp:cNvSpPr/>
      </dsp:nvSpPr>
      <dsp:spPr>
        <a:xfrm>
          <a:off x="3718490" y="3464918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Software</a:t>
          </a:r>
          <a:endParaRPr lang="en-IE" sz="1300" kern="1200" dirty="0"/>
        </a:p>
      </dsp:txBody>
      <dsp:txXfrm>
        <a:off x="3734532" y="3480960"/>
        <a:ext cx="1063374" cy="515645"/>
      </dsp:txXfrm>
    </dsp:sp>
    <dsp:sp modelId="{368563E7-ED82-4AED-A200-8DE72E1DF7EE}">
      <dsp:nvSpPr>
        <dsp:cNvPr id="0" name=""/>
        <dsp:cNvSpPr/>
      </dsp:nvSpPr>
      <dsp:spPr>
        <a:xfrm rot="17692822">
          <a:off x="4512293" y="3256424"/>
          <a:ext cx="104149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04149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07003" y="3240329"/>
        <a:ext cx="52074" cy="52074"/>
      </dsp:txXfrm>
    </dsp:sp>
    <dsp:sp modelId="{3C3ED14C-F2D8-4B9B-B69D-38C55F0BB17C}">
      <dsp:nvSpPr>
        <dsp:cNvPr id="0" name=""/>
        <dsp:cNvSpPr/>
      </dsp:nvSpPr>
      <dsp:spPr>
        <a:xfrm>
          <a:off x="5252133" y="2520085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Scientific</a:t>
          </a:r>
          <a:endParaRPr lang="en-IE" sz="1300" kern="1200" dirty="0"/>
        </a:p>
      </dsp:txBody>
      <dsp:txXfrm>
        <a:off x="5268175" y="2536127"/>
        <a:ext cx="1063374" cy="515645"/>
      </dsp:txXfrm>
    </dsp:sp>
    <dsp:sp modelId="{8B5A8C02-203B-4C04-84E0-B6BFFA51C11C}">
      <dsp:nvSpPr>
        <dsp:cNvPr id="0" name=""/>
        <dsp:cNvSpPr/>
      </dsp:nvSpPr>
      <dsp:spPr>
        <a:xfrm rot="19457599">
          <a:off x="4763228" y="3571368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19550" y="3567820"/>
        <a:ext cx="26981" cy="26981"/>
      </dsp:txXfrm>
    </dsp:sp>
    <dsp:sp modelId="{F281BECF-11F9-44EA-83F1-CA48AE172E24}">
      <dsp:nvSpPr>
        <dsp:cNvPr id="0" name=""/>
        <dsp:cNvSpPr/>
      </dsp:nvSpPr>
      <dsp:spPr>
        <a:xfrm>
          <a:off x="5252133" y="3149974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Embedded</a:t>
          </a:r>
          <a:endParaRPr lang="en-IE" sz="1300" kern="1200" dirty="0"/>
        </a:p>
      </dsp:txBody>
      <dsp:txXfrm>
        <a:off x="5268175" y="3166016"/>
        <a:ext cx="1063374" cy="515645"/>
      </dsp:txXfrm>
    </dsp:sp>
    <dsp:sp modelId="{27E5C011-DF8B-4C7D-ABDE-B41A9353B7C3}">
      <dsp:nvSpPr>
        <dsp:cNvPr id="0" name=""/>
        <dsp:cNvSpPr/>
      </dsp:nvSpPr>
      <dsp:spPr>
        <a:xfrm rot="19457599">
          <a:off x="6296871" y="3256424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6553193" y="3252876"/>
        <a:ext cx="26981" cy="26981"/>
      </dsp:txXfrm>
    </dsp:sp>
    <dsp:sp modelId="{2C1A21CE-B78D-4DDF-A397-5DE679367069}">
      <dsp:nvSpPr>
        <dsp:cNvPr id="0" name=""/>
        <dsp:cNvSpPr/>
      </dsp:nvSpPr>
      <dsp:spPr>
        <a:xfrm>
          <a:off x="6785775" y="2835029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Networks</a:t>
          </a:r>
          <a:endParaRPr lang="en-IE" sz="1300" kern="1200" dirty="0"/>
        </a:p>
      </dsp:txBody>
      <dsp:txXfrm>
        <a:off x="6801817" y="2851071"/>
        <a:ext cx="1063374" cy="515645"/>
      </dsp:txXfrm>
    </dsp:sp>
    <dsp:sp modelId="{C40F3031-7722-40B9-9E2C-5F16D714B665}">
      <dsp:nvSpPr>
        <dsp:cNvPr id="0" name=""/>
        <dsp:cNvSpPr/>
      </dsp:nvSpPr>
      <dsp:spPr>
        <a:xfrm rot="2142401">
          <a:off x="6296871" y="3571368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6553193" y="3567820"/>
        <a:ext cx="26981" cy="26981"/>
      </dsp:txXfrm>
    </dsp:sp>
    <dsp:sp modelId="{C2B4D78F-0D04-4D26-8366-A78D618DFBE6}">
      <dsp:nvSpPr>
        <dsp:cNvPr id="0" name=""/>
        <dsp:cNvSpPr/>
      </dsp:nvSpPr>
      <dsp:spPr>
        <a:xfrm>
          <a:off x="6785775" y="3464918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Calculations</a:t>
          </a:r>
          <a:endParaRPr lang="en-IE" sz="1300" kern="1200" dirty="0"/>
        </a:p>
      </dsp:txBody>
      <dsp:txXfrm>
        <a:off x="6801817" y="3480960"/>
        <a:ext cx="1063374" cy="515645"/>
      </dsp:txXfrm>
    </dsp:sp>
    <dsp:sp modelId="{27343E1D-D7C1-4E8F-BCAC-C11F30D7A0D7}">
      <dsp:nvSpPr>
        <dsp:cNvPr id="0" name=""/>
        <dsp:cNvSpPr/>
      </dsp:nvSpPr>
      <dsp:spPr>
        <a:xfrm rot="2142401">
          <a:off x="4763228" y="3886312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19550" y="3882764"/>
        <a:ext cx="26981" cy="26981"/>
      </dsp:txXfrm>
    </dsp:sp>
    <dsp:sp modelId="{7C493AB3-6114-495C-95B1-AEEE496E5848}">
      <dsp:nvSpPr>
        <dsp:cNvPr id="0" name=""/>
        <dsp:cNvSpPr/>
      </dsp:nvSpPr>
      <dsp:spPr>
        <a:xfrm>
          <a:off x="5252133" y="3779863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Real-time</a:t>
          </a:r>
          <a:endParaRPr lang="en-IE" sz="1300" kern="1200" dirty="0"/>
        </a:p>
      </dsp:txBody>
      <dsp:txXfrm>
        <a:off x="5268175" y="3795905"/>
        <a:ext cx="1063374" cy="515645"/>
      </dsp:txXfrm>
    </dsp:sp>
    <dsp:sp modelId="{F7B849FE-E96F-42A2-9912-5F8C13506BA2}">
      <dsp:nvSpPr>
        <dsp:cNvPr id="0" name=""/>
        <dsp:cNvSpPr/>
      </dsp:nvSpPr>
      <dsp:spPr>
        <a:xfrm rot="3907178">
          <a:off x="4512293" y="4201257"/>
          <a:ext cx="104149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04149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07003" y="4185162"/>
        <a:ext cx="52074" cy="52074"/>
      </dsp:txXfrm>
    </dsp:sp>
    <dsp:sp modelId="{9575F7FC-4EF9-4DA6-A3D9-3FDF9707BF52}">
      <dsp:nvSpPr>
        <dsp:cNvPr id="0" name=""/>
        <dsp:cNvSpPr/>
      </dsp:nvSpPr>
      <dsp:spPr>
        <a:xfrm>
          <a:off x="5252133" y="4409751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CODAC Interfaces</a:t>
          </a:r>
          <a:endParaRPr lang="en-IE" sz="1300" kern="1200" dirty="0"/>
        </a:p>
      </dsp:txBody>
      <dsp:txXfrm>
        <a:off x="5268175" y="4425793"/>
        <a:ext cx="1063374" cy="515645"/>
      </dsp:txXfrm>
    </dsp:sp>
    <dsp:sp modelId="{5AC04F0E-9382-4E4C-AE67-149B2C42DADF}">
      <dsp:nvSpPr>
        <dsp:cNvPr id="0" name=""/>
        <dsp:cNvSpPr/>
      </dsp:nvSpPr>
      <dsp:spPr>
        <a:xfrm rot="4099285">
          <a:off x="2906296" y="3807576"/>
          <a:ext cx="11862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86205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69743" y="3787864"/>
        <a:ext cx="59310" cy="59310"/>
      </dsp:txXfrm>
    </dsp:sp>
    <dsp:sp modelId="{7FA63DE4-5BED-4202-84F3-525814271E2A}">
      <dsp:nvSpPr>
        <dsp:cNvPr id="0" name=""/>
        <dsp:cNvSpPr/>
      </dsp:nvSpPr>
      <dsp:spPr>
        <a:xfrm>
          <a:off x="3718490" y="4094807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System architecture</a:t>
          </a:r>
          <a:endParaRPr lang="en-IE" sz="1300" kern="1200" dirty="0"/>
        </a:p>
      </dsp:txBody>
      <dsp:txXfrm>
        <a:off x="3734532" y="4110849"/>
        <a:ext cx="1063374" cy="51564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93347-8CBD-4709-BB37-774CBBD15D7A}">
      <dsp:nvSpPr>
        <dsp:cNvPr id="0" name=""/>
        <dsp:cNvSpPr/>
      </dsp:nvSpPr>
      <dsp:spPr>
        <a:xfrm>
          <a:off x="0" y="918951"/>
          <a:ext cx="2086192" cy="35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JET (UK)</a:t>
          </a:r>
          <a:endParaRPr lang="en-IE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>
        <a:off x="0" y="918951"/>
        <a:ext cx="2086192" cy="356400"/>
      </dsp:txXfrm>
    </dsp:sp>
    <dsp:sp modelId="{8F25E85A-6FE3-4EA6-92A6-9928BE1A10F3}">
      <dsp:nvSpPr>
        <dsp:cNvPr id="0" name=""/>
        <dsp:cNvSpPr/>
      </dsp:nvSpPr>
      <dsp:spPr>
        <a:xfrm>
          <a:off x="2086192" y="72501"/>
          <a:ext cx="417238" cy="2049300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rgbClr val="727CA3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B43A28-09A5-4D4C-9C5F-831CB71B0CB6}">
      <dsp:nvSpPr>
        <dsp:cNvPr id="0" name=""/>
        <dsp:cNvSpPr/>
      </dsp:nvSpPr>
      <dsp:spPr>
        <a:xfrm>
          <a:off x="2670326" y="72501"/>
          <a:ext cx="5674444" cy="2049300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Vertical Stability (50 us)</a:t>
          </a:r>
          <a:endParaRPr lang="en-IE" sz="180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Real-time Protection Sequencer (2 ms)</a:t>
          </a:r>
          <a:endParaRPr lang="en-IE" sz="180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Vessel Thermal map (10 ms)</a:t>
          </a:r>
          <a:endParaRPr lang="en-IE" sz="180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Walls (10 ms)</a:t>
          </a:r>
          <a:endParaRPr lang="en-IE" sz="180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Equinox (2 ms)</a:t>
          </a:r>
          <a:endParaRPr lang="en-IE" sz="180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Beta-Li (10 ms)</a:t>
          </a:r>
          <a:endParaRPr lang="en-IE" sz="180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As part of post-processing codes (variable)</a:t>
          </a:r>
          <a:endParaRPr lang="en-IE" sz="180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sp:txBody>
      <dsp:txXfrm>
        <a:off x="2670326" y="72501"/>
        <a:ext cx="5674444" cy="2049300"/>
      </dsp:txXfrm>
    </dsp:sp>
    <dsp:sp modelId="{68D3B163-1B3D-492F-BC31-F3CF8AC86F40}">
      <dsp:nvSpPr>
        <dsp:cNvPr id="0" name=""/>
        <dsp:cNvSpPr/>
      </dsp:nvSpPr>
      <dsp:spPr>
        <a:xfrm>
          <a:off x="0" y="2336957"/>
          <a:ext cx="2086192" cy="35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COMPASS (CZ)</a:t>
          </a:r>
          <a:endParaRPr lang="en-IE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>
        <a:off x="0" y="2336957"/>
        <a:ext cx="2086192" cy="356400"/>
      </dsp:txXfrm>
    </dsp:sp>
    <dsp:sp modelId="{CC4AD390-51E0-4E4A-8645-276B9BA3021F}">
      <dsp:nvSpPr>
        <dsp:cNvPr id="0" name=""/>
        <dsp:cNvSpPr/>
      </dsp:nvSpPr>
      <dsp:spPr>
        <a:xfrm>
          <a:off x="2086192" y="2186601"/>
          <a:ext cx="417238" cy="657112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rgbClr val="727CA3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26B245-A2F4-4CA9-88C4-D85FFA3F8DBA}">
      <dsp:nvSpPr>
        <dsp:cNvPr id="0" name=""/>
        <dsp:cNvSpPr/>
      </dsp:nvSpPr>
      <dsp:spPr>
        <a:xfrm>
          <a:off x="2670326" y="2186601"/>
          <a:ext cx="5674444" cy="657112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Shape control (500 us)</a:t>
          </a:r>
          <a:endParaRPr lang="en-IE" sz="180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Vertical Stability (50 us)</a:t>
          </a:r>
          <a:endParaRPr lang="en-IE" sz="180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sp:txBody>
      <dsp:txXfrm>
        <a:off x="2670326" y="2186601"/>
        <a:ext cx="5674444" cy="657112"/>
      </dsp:txXfrm>
    </dsp:sp>
    <dsp:sp modelId="{95EACC61-E1DC-4F81-94F2-C351C651A84E}">
      <dsp:nvSpPr>
        <dsp:cNvPr id="0" name=""/>
        <dsp:cNvSpPr/>
      </dsp:nvSpPr>
      <dsp:spPr>
        <a:xfrm>
          <a:off x="0" y="2919651"/>
          <a:ext cx="2086192" cy="35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ISTTOK (PT)</a:t>
          </a:r>
          <a:endParaRPr lang="en-IE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>
        <a:off x="0" y="2919651"/>
        <a:ext cx="2086192" cy="356400"/>
      </dsp:txXfrm>
    </dsp:sp>
    <dsp:sp modelId="{1B98B704-D23A-40A7-8BF1-6ED33A2F2252}">
      <dsp:nvSpPr>
        <dsp:cNvPr id="0" name=""/>
        <dsp:cNvSpPr/>
      </dsp:nvSpPr>
      <dsp:spPr>
        <a:xfrm>
          <a:off x="2086192" y="2908513"/>
          <a:ext cx="417238" cy="378675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rgbClr val="727CA3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AB5CB4-9132-45DA-B51F-0991F8955127}">
      <dsp:nvSpPr>
        <dsp:cNvPr id="0" name=""/>
        <dsp:cNvSpPr/>
      </dsp:nvSpPr>
      <dsp:spPr>
        <a:xfrm>
          <a:off x="2670326" y="2908513"/>
          <a:ext cx="5674444" cy="378675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Integrated plasma control (100 us)</a:t>
          </a:r>
          <a:endParaRPr lang="en-IE" sz="180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sp:txBody>
      <dsp:txXfrm>
        <a:off x="2670326" y="2908513"/>
        <a:ext cx="5674444" cy="378675"/>
      </dsp:txXfrm>
    </dsp:sp>
    <dsp:sp modelId="{83FC4CEB-473F-4A71-BE14-4A728DC4C74B}">
      <dsp:nvSpPr>
        <dsp:cNvPr id="0" name=""/>
        <dsp:cNvSpPr/>
      </dsp:nvSpPr>
      <dsp:spPr>
        <a:xfrm>
          <a:off x="0" y="3502344"/>
          <a:ext cx="2086192" cy="35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FTU (IT)</a:t>
          </a:r>
          <a:endParaRPr lang="en-IE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>
        <a:off x="0" y="3502344"/>
        <a:ext cx="2086192" cy="356400"/>
      </dsp:txXfrm>
    </dsp:sp>
    <dsp:sp modelId="{6882AE5D-3676-4561-B981-7A7437C1B3D7}">
      <dsp:nvSpPr>
        <dsp:cNvPr id="0" name=""/>
        <dsp:cNvSpPr/>
      </dsp:nvSpPr>
      <dsp:spPr>
        <a:xfrm>
          <a:off x="2086192" y="3351988"/>
          <a:ext cx="417238" cy="657112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rgbClr val="727CA3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2815C-7CA8-4059-BF00-57E3FCF00228}">
      <dsp:nvSpPr>
        <dsp:cNvPr id="0" name=""/>
        <dsp:cNvSpPr/>
      </dsp:nvSpPr>
      <dsp:spPr>
        <a:xfrm>
          <a:off x="2670326" y="3351988"/>
          <a:ext cx="5674444" cy="657112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Integrated plasma control (500 us)</a:t>
          </a:r>
          <a:endParaRPr lang="en-IE" sz="180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Additional heating control</a:t>
          </a:r>
          <a:endParaRPr lang="en-IE" sz="180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sp:txBody>
      <dsp:txXfrm>
        <a:off x="2670326" y="3351988"/>
        <a:ext cx="5674444" cy="657112"/>
      </dsp:txXfrm>
    </dsp:sp>
    <dsp:sp modelId="{313EB80F-0C3D-47DB-9CDD-135003706546}">
      <dsp:nvSpPr>
        <dsp:cNvPr id="0" name=""/>
        <dsp:cNvSpPr/>
      </dsp:nvSpPr>
      <dsp:spPr>
        <a:xfrm>
          <a:off x="0" y="4085038"/>
          <a:ext cx="2088232" cy="35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RFX (IT)</a:t>
          </a:r>
          <a:endParaRPr lang="en-IE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>
        <a:off x="0" y="4085038"/>
        <a:ext cx="2088232" cy="356400"/>
      </dsp:txXfrm>
    </dsp:sp>
    <dsp:sp modelId="{B3F06D67-6668-48AC-A6A1-8C21E44BA624}">
      <dsp:nvSpPr>
        <dsp:cNvPr id="0" name=""/>
        <dsp:cNvSpPr/>
      </dsp:nvSpPr>
      <dsp:spPr>
        <a:xfrm>
          <a:off x="2088231" y="4073901"/>
          <a:ext cx="417646" cy="378675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rgbClr val="727CA3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DF9F09-D8E7-4A9A-A6D1-68BDA7502BF6}">
      <dsp:nvSpPr>
        <dsp:cNvPr id="0" name=""/>
        <dsp:cNvSpPr/>
      </dsp:nvSpPr>
      <dsp:spPr>
        <a:xfrm>
          <a:off x="2672936" y="4073901"/>
          <a:ext cx="5679991" cy="378675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Performance studies of the framework (125 us)</a:t>
          </a:r>
          <a:endParaRPr lang="en-IE" sz="180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sp:txBody>
      <dsp:txXfrm>
        <a:off x="2672936" y="4073901"/>
        <a:ext cx="5679991" cy="378675"/>
      </dsp:txXfrm>
    </dsp:sp>
    <dsp:sp modelId="{4CDEFD4B-A9FA-4A63-98E5-FC1420766FAB}">
      <dsp:nvSpPr>
        <dsp:cNvPr id="0" name=""/>
        <dsp:cNvSpPr/>
      </dsp:nvSpPr>
      <dsp:spPr>
        <a:xfrm>
          <a:off x="0" y="4528513"/>
          <a:ext cx="2088232" cy="35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KSTAR (KO)</a:t>
          </a:r>
          <a:endParaRPr lang="en-IE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>
        <a:off x="0" y="4528513"/>
        <a:ext cx="2088232" cy="356400"/>
      </dsp:txXfrm>
    </dsp:sp>
    <dsp:sp modelId="{34CF291A-B0F9-4058-AD73-09699552F0F6}">
      <dsp:nvSpPr>
        <dsp:cNvPr id="0" name=""/>
        <dsp:cNvSpPr/>
      </dsp:nvSpPr>
      <dsp:spPr>
        <a:xfrm>
          <a:off x="2088231" y="4517376"/>
          <a:ext cx="417646" cy="378675"/>
        </a:xfrm>
        <a:prstGeom prst="leftBrace">
          <a:avLst>
            <a:gd name="adj1" fmla="val 35000"/>
            <a:gd name="adj2" fmla="val 50000"/>
          </a:avLst>
        </a:prstGeom>
        <a:noFill/>
        <a:ln w="19050" cap="flat" cmpd="sng" algn="ctr">
          <a:solidFill>
            <a:srgbClr val="727CA3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5A44D6-C49E-4892-90B7-A640C660A8B4}">
      <dsp:nvSpPr>
        <dsp:cNvPr id="0" name=""/>
        <dsp:cNvSpPr/>
      </dsp:nvSpPr>
      <dsp:spPr>
        <a:xfrm>
          <a:off x="2672936" y="4517376"/>
          <a:ext cx="5679991" cy="378675"/>
        </a:xfrm>
        <a:prstGeom prst="rect">
          <a:avLst/>
        </a:prstGeom>
        <a:solidFill>
          <a:srgbClr val="727CA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*Density control</a:t>
          </a:r>
          <a:endParaRPr lang="en-IE" sz="180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sp:txBody>
      <dsp:txXfrm>
        <a:off x="2672936" y="4517376"/>
        <a:ext cx="5679991" cy="37867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22405-3499-45CA-8651-B2E0E9B82184}">
      <dsp:nvSpPr>
        <dsp:cNvPr id="0" name=""/>
        <dsp:cNvSpPr/>
      </dsp:nvSpPr>
      <dsp:spPr>
        <a:xfrm>
          <a:off x="498026" y="126020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IE" sz="1300" kern="1200" dirty="0"/>
        </a:p>
      </dsp:txBody>
      <dsp:txXfrm>
        <a:off x="682054" y="367557"/>
        <a:ext cx="1012155" cy="621095"/>
      </dsp:txXfrm>
    </dsp:sp>
    <dsp:sp modelId="{310F6D30-E90B-4ECD-99C4-A2081119135C}">
      <dsp:nvSpPr>
        <dsp:cNvPr id="0" name=""/>
        <dsp:cNvSpPr/>
      </dsp:nvSpPr>
      <dsp:spPr>
        <a:xfrm>
          <a:off x="996052" y="988652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Prototyping</a:t>
          </a:r>
          <a:endParaRPr lang="en-IE" sz="1300" kern="1200" dirty="0"/>
        </a:p>
      </dsp:txBody>
      <dsp:txXfrm>
        <a:off x="1418167" y="1345207"/>
        <a:ext cx="828126" cy="759116"/>
      </dsp:txXfrm>
    </dsp:sp>
    <dsp:sp modelId="{B2053557-EA7A-427F-ADED-CE912EBF5FC6}">
      <dsp:nvSpPr>
        <dsp:cNvPr id="0" name=""/>
        <dsp:cNvSpPr/>
      </dsp:nvSpPr>
      <dsp:spPr>
        <a:xfrm>
          <a:off x="0" y="988652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 reviews support</a:t>
          </a:r>
          <a:endParaRPr lang="en-IE" sz="1300" kern="1200" dirty="0"/>
        </a:p>
      </dsp:txBody>
      <dsp:txXfrm>
        <a:off x="129969" y="1345207"/>
        <a:ext cx="828126" cy="759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00EC7-3F73-4D57-A2FA-7E095F0CE2BE}">
      <dsp:nvSpPr>
        <dsp:cNvPr id="0" name=""/>
        <dsp:cNvSpPr/>
      </dsp:nvSpPr>
      <dsp:spPr>
        <a:xfrm>
          <a:off x="2107479" y="758847"/>
          <a:ext cx="1489500" cy="258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254"/>
              </a:lnTo>
              <a:lnTo>
                <a:pt x="1489500" y="129254"/>
              </a:lnTo>
              <a:lnTo>
                <a:pt x="1489500" y="258508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722BDB-1363-4160-BA1C-BAE00C3B78BA}">
      <dsp:nvSpPr>
        <dsp:cNvPr id="0" name=""/>
        <dsp:cNvSpPr/>
      </dsp:nvSpPr>
      <dsp:spPr>
        <a:xfrm>
          <a:off x="1615082" y="1632852"/>
          <a:ext cx="184648" cy="14402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0261"/>
              </a:lnTo>
              <a:lnTo>
                <a:pt x="184648" y="1440261"/>
              </a:lnTo>
            </a:path>
          </a:pathLst>
        </a:custGeom>
        <a:noFill/>
        <a:ln w="254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1593D-A1E0-4CA6-9079-C19D73B404B0}">
      <dsp:nvSpPr>
        <dsp:cNvPr id="0" name=""/>
        <dsp:cNvSpPr/>
      </dsp:nvSpPr>
      <dsp:spPr>
        <a:xfrm>
          <a:off x="1615082" y="1632852"/>
          <a:ext cx="184648" cy="566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6256"/>
              </a:lnTo>
              <a:lnTo>
                <a:pt x="184648" y="566256"/>
              </a:lnTo>
            </a:path>
          </a:pathLst>
        </a:custGeom>
        <a:noFill/>
        <a:ln w="254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7E1064-1CEC-4289-83D1-C0E13CE8E069}">
      <dsp:nvSpPr>
        <dsp:cNvPr id="0" name=""/>
        <dsp:cNvSpPr/>
      </dsp:nvSpPr>
      <dsp:spPr>
        <a:xfrm>
          <a:off x="2061759" y="758847"/>
          <a:ext cx="91440" cy="2585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8508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76DEF6-98A4-4669-AD5B-9307F51B8A2F}">
      <dsp:nvSpPr>
        <dsp:cNvPr id="0" name=""/>
        <dsp:cNvSpPr/>
      </dsp:nvSpPr>
      <dsp:spPr>
        <a:xfrm>
          <a:off x="125581" y="1632852"/>
          <a:ext cx="184648" cy="2314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265"/>
              </a:lnTo>
              <a:lnTo>
                <a:pt x="184648" y="2314265"/>
              </a:lnTo>
            </a:path>
          </a:pathLst>
        </a:custGeom>
        <a:noFill/>
        <a:ln w="254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E92F29-9BEC-48D4-96D7-653AA04123A0}">
      <dsp:nvSpPr>
        <dsp:cNvPr id="0" name=""/>
        <dsp:cNvSpPr/>
      </dsp:nvSpPr>
      <dsp:spPr>
        <a:xfrm>
          <a:off x="125581" y="1632852"/>
          <a:ext cx="184648" cy="14402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0261"/>
              </a:lnTo>
              <a:lnTo>
                <a:pt x="184648" y="1440261"/>
              </a:lnTo>
            </a:path>
          </a:pathLst>
        </a:custGeom>
        <a:noFill/>
        <a:ln w="254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6BB26-CCB6-49B3-98E0-0A625444EC1C}">
      <dsp:nvSpPr>
        <dsp:cNvPr id="0" name=""/>
        <dsp:cNvSpPr/>
      </dsp:nvSpPr>
      <dsp:spPr>
        <a:xfrm>
          <a:off x="125581" y="1632852"/>
          <a:ext cx="184648" cy="566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6256"/>
              </a:lnTo>
              <a:lnTo>
                <a:pt x="184648" y="566256"/>
              </a:lnTo>
            </a:path>
          </a:pathLst>
        </a:custGeom>
        <a:noFill/>
        <a:ln w="254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21488-7FB8-4D63-981B-E1888F3E5B64}">
      <dsp:nvSpPr>
        <dsp:cNvPr id="0" name=""/>
        <dsp:cNvSpPr/>
      </dsp:nvSpPr>
      <dsp:spPr>
        <a:xfrm>
          <a:off x="617978" y="758847"/>
          <a:ext cx="1489500" cy="258508"/>
        </a:xfrm>
        <a:custGeom>
          <a:avLst/>
          <a:gdLst/>
          <a:ahLst/>
          <a:cxnLst/>
          <a:rect l="0" t="0" r="0" b="0"/>
          <a:pathLst>
            <a:path>
              <a:moveTo>
                <a:pt x="1489500" y="0"/>
              </a:moveTo>
              <a:lnTo>
                <a:pt x="1489500" y="129254"/>
              </a:lnTo>
              <a:lnTo>
                <a:pt x="0" y="129254"/>
              </a:lnTo>
              <a:lnTo>
                <a:pt x="0" y="258508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F186B5-271B-47D2-99F9-ACB18FA316A6}">
      <dsp:nvSpPr>
        <dsp:cNvPr id="0" name=""/>
        <dsp:cNvSpPr/>
      </dsp:nvSpPr>
      <dsp:spPr>
        <a:xfrm>
          <a:off x="2199" y="143351"/>
          <a:ext cx="4210560" cy="615496"/>
        </a:xfrm>
        <a:prstGeom prst="rect">
          <a:avLst/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Magnetics Plant System</a:t>
          </a:r>
          <a:endParaRPr lang="en-IE" sz="2000" kern="1200" dirty="0"/>
        </a:p>
      </dsp:txBody>
      <dsp:txXfrm>
        <a:off x="2199" y="143351"/>
        <a:ext cx="4210560" cy="615496"/>
      </dsp:txXfrm>
    </dsp:sp>
    <dsp:sp modelId="{DFD2B4FD-B172-4110-8162-123119EE5D17}">
      <dsp:nvSpPr>
        <dsp:cNvPr id="0" name=""/>
        <dsp:cNvSpPr/>
      </dsp:nvSpPr>
      <dsp:spPr>
        <a:xfrm>
          <a:off x="2482" y="1017356"/>
          <a:ext cx="1230992" cy="615496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Plasma control</a:t>
          </a:r>
          <a:endParaRPr lang="en-IE" sz="2000" kern="1200" dirty="0"/>
        </a:p>
      </dsp:txBody>
      <dsp:txXfrm>
        <a:off x="2482" y="1017356"/>
        <a:ext cx="1230992" cy="615496"/>
      </dsp:txXfrm>
    </dsp:sp>
    <dsp:sp modelId="{1316604C-06CB-4754-A60F-23E561561D4B}">
      <dsp:nvSpPr>
        <dsp:cNvPr id="0" name=""/>
        <dsp:cNvSpPr/>
      </dsp:nvSpPr>
      <dsp:spPr>
        <a:xfrm>
          <a:off x="310230" y="1891360"/>
          <a:ext cx="1230992" cy="615496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Shape</a:t>
          </a:r>
          <a:endParaRPr lang="en-IE" sz="2000" kern="1200" dirty="0"/>
        </a:p>
      </dsp:txBody>
      <dsp:txXfrm>
        <a:off x="310230" y="1891360"/>
        <a:ext cx="1230992" cy="615496"/>
      </dsp:txXfrm>
    </dsp:sp>
    <dsp:sp modelId="{C19F40C8-0993-415B-9EE1-F7C4CF9EF1CE}">
      <dsp:nvSpPr>
        <dsp:cNvPr id="0" name=""/>
        <dsp:cNvSpPr/>
      </dsp:nvSpPr>
      <dsp:spPr>
        <a:xfrm>
          <a:off x="310230" y="2765365"/>
          <a:ext cx="1230992" cy="615496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Current</a:t>
          </a:r>
        </a:p>
      </dsp:txBody>
      <dsp:txXfrm>
        <a:off x="310230" y="2765365"/>
        <a:ext cx="1230992" cy="615496"/>
      </dsp:txXfrm>
    </dsp:sp>
    <dsp:sp modelId="{677BDC75-F946-4EB2-872F-D2A1F9F7624E}">
      <dsp:nvSpPr>
        <dsp:cNvPr id="0" name=""/>
        <dsp:cNvSpPr/>
      </dsp:nvSpPr>
      <dsp:spPr>
        <a:xfrm>
          <a:off x="310230" y="3639370"/>
          <a:ext cx="1230992" cy="615496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Instabilities</a:t>
          </a:r>
        </a:p>
      </dsp:txBody>
      <dsp:txXfrm>
        <a:off x="310230" y="3639370"/>
        <a:ext cx="1230992" cy="615496"/>
      </dsp:txXfrm>
    </dsp:sp>
    <dsp:sp modelId="{9C2994B2-953B-4DE5-A31F-A82F2372CDFA}">
      <dsp:nvSpPr>
        <dsp:cNvPr id="0" name=""/>
        <dsp:cNvSpPr/>
      </dsp:nvSpPr>
      <dsp:spPr>
        <a:xfrm>
          <a:off x="1491983" y="1017356"/>
          <a:ext cx="1230992" cy="615496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Interlock</a:t>
          </a:r>
          <a:endParaRPr lang="en-IE" sz="2000" kern="1200" dirty="0"/>
        </a:p>
      </dsp:txBody>
      <dsp:txXfrm>
        <a:off x="1491983" y="1017356"/>
        <a:ext cx="1230992" cy="615496"/>
      </dsp:txXfrm>
    </dsp:sp>
    <dsp:sp modelId="{28009320-559E-4260-A436-C9DB58B14C5C}">
      <dsp:nvSpPr>
        <dsp:cNvPr id="0" name=""/>
        <dsp:cNvSpPr/>
      </dsp:nvSpPr>
      <dsp:spPr>
        <a:xfrm>
          <a:off x="1799731" y="1891360"/>
          <a:ext cx="1230992" cy="615496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Current</a:t>
          </a:r>
          <a:endParaRPr lang="en-IE" sz="2000" kern="1200" dirty="0"/>
        </a:p>
      </dsp:txBody>
      <dsp:txXfrm>
        <a:off x="1799731" y="1891360"/>
        <a:ext cx="1230992" cy="615496"/>
      </dsp:txXfrm>
    </dsp:sp>
    <dsp:sp modelId="{1C83EC67-142B-4BEA-814F-73C75E8C51D1}">
      <dsp:nvSpPr>
        <dsp:cNvPr id="0" name=""/>
        <dsp:cNvSpPr/>
      </dsp:nvSpPr>
      <dsp:spPr>
        <a:xfrm>
          <a:off x="1799731" y="2765365"/>
          <a:ext cx="1230992" cy="615496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Energy</a:t>
          </a:r>
          <a:endParaRPr lang="en-IE" sz="2000" kern="1200" dirty="0"/>
        </a:p>
      </dsp:txBody>
      <dsp:txXfrm>
        <a:off x="1799731" y="2765365"/>
        <a:ext cx="1230992" cy="615496"/>
      </dsp:txXfrm>
    </dsp:sp>
    <dsp:sp modelId="{31FD6B3E-872A-4370-8D0E-EEC774902903}">
      <dsp:nvSpPr>
        <dsp:cNvPr id="0" name=""/>
        <dsp:cNvSpPr/>
      </dsp:nvSpPr>
      <dsp:spPr>
        <a:xfrm>
          <a:off x="2981484" y="1017356"/>
          <a:ext cx="1230992" cy="615496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Physics</a:t>
          </a:r>
          <a:endParaRPr lang="en-IE" sz="2000" kern="1200" dirty="0"/>
        </a:p>
      </dsp:txBody>
      <dsp:txXfrm>
        <a:off x="2981484" y="1017356"/>
        <a:ext cx="1230992" cy="61549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22BD4-3035-47FF-B5CA-70D256946838}">
      <dsp:nvSpPr>
        <dsp:cNvPr id="0" name=""/>
        <dsp:cNvSpPr/>
      </dsp:nvSpPr>
      <dsp:spPr>
        <a:xfrm>
          <a:off x="651205" y="1811460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Plant Controller</a:t>
          </a:r>
          <a:endParaRPr lang="en-IE" sz="1300" kern="1200" dirty="0"/>
        </a:p>
      </dsp:txBody>
      <dsp:txXfrm>
        <a:off x="667247" y="1827502"/>
        <a:ext cx="1063374" cy="515645"/>
      </dsp:txXfrm>
    </dsp:sp>
    <dsp:sp modelId="{A95CC77B-2B0A-424F-AB41-581EC7DBF45E}">
      <dsp:nvSpPr>
        <dsp:cNvPr id="0" name=""/>
        <dsp:cNvSpPr/>
      </dsp:nvSpPr>
      <dsp:spPr>
        <a:xfrm rot="17421335">
          <a:off x="1335902" y="1484861"/>
          <a:ext cx="125970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259708" y="994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1934263" y="1463311"/>
        <a:ext cx="62985" cy="62985"/>
      </dsp:txXfrm>
    </dsp:sp>
    <dsp:sp modelId="{9577B5A9-F879-42E2-ABDD-CF1187DEDAAD}">
      <dsp:nvSpPr>
        <dsp:cNvPr id="0" name=""/>
        <dsp:cNvSpPr/>
      </dsp:nvSpPr>
      <dsp:spPr>
        <a:xfrm>
          <a:off x="2184847" y="630418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Prototype</a:t>
          </a:r>
          <a:endParaRPr lang="en-IE" sz="1300" kern="1200" dirty="0"/>
        </a:p>
      </dsp:txBody>
      <dsp:txXfrm>
        <a:off x="2200889" y="646460"/>
        <a:ext cx="1063374" cy="515645"/>
      </dsp:txXfrm>
    </dsp:sp>
    <dsp:sp modelId="{73E32510-025A-4D0E-9DC4-72B377BC42C1}">
      <dsp:nvSpPr>
        <dsp:cNvPr id="0" name=""/>
        <dsp:cNvSpPr/>
      </dsp:nvSpPr>
      <dsp:spPr>
        <a:xfrm rot="18289469">
          <a:off x="3115743" y="579396"/>
          <a:ext cx="76731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767310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0215" y="570156"/>
        <a:ext cx="38365" cy="38365"/>
      </dsp:txXfrm>
    </dsp:sp>
    <dsp:sp modelId="{2D6E43D0-C634-48FF-AEAC-39F7D500CCF2}">
      <dsp:nvSpPr>
        <dsp:cNvPr id="0" name=""/>
        <dsp:cNvSpPr/>
      </dsp:nvSpPr>
      <dsp:spPr>
        <a:xfrm>
          <a:off x="3718490" y="529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CODAC Interfaces</a:t>
          </a:r>
          <a:endParaRPr lang="en-IE" sz="1300" kern="1200" dirty="0"/>
        </a:p>
      </dsp:txBody>
      <dsp:txXfrm>
        <a:off x="3734532" y="16571"/>
        <a:ext cx="1063374" cy="515645"/>
      </dsp:txXfrm>
    </dsp:sp>
    <dsp:sp modelId="{9DE07377-76E5-4589-B205-09248CA4D664}">
      <dsp:nvSpPr>
        <dsp:cNvPr id="0" name=""/>
        <dsp:cNvSpPr/>
      </dsp:nvSpPr>
      <dsp:spPr>
        <a:xfrm>
          <a:off x="3280306" y="894340"/>
          <a:ext cx="43818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38183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8444" y="893328"/>
        <a:ext cx="21909" cy="21909"/>
      </dsp:txXfrm>
    </dsp:sp>
    <dsp:sp modelId="{2E10FA92-9474-4519-9933-7F2AF18E1EF1}">
      <dsp:nvSpPr>
        <dsp:cNvPr id="0" name=""/>
        <dsp:cNvSpPr/>
      </dsp:nvSpPr>
      <dsp:spPr>
        <a:xfrm>
          <a:off x="3718490" y="630418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System architecture</a:t>
          </a:r>
          <a:endParaRPr lang="en-IE" sz="1300" kern="1200" dirty="0"/>
        </a:p>
      </dsp:txBody>
      <dsp:txXfrm>
        <a:off x="3734532" y="646460"/>
        <a:ext cx="1063374" cy="515645"/>
      </dsp:txXfrm>
    </dsp:sp>
    <dsp:sp modelId="{2D1F39F6-17B2-41F4-979F-C87B5D4F6A80}">
      <dsp:nvSpPr>
        <dsp:cNvPr id="0" name=""/>
        <dsp:cNvSpPr/>
      </dsp:nvSpPr>
      <dsp:spPr>
        <a:xfrm rot="3310531">
          <a:off x="3115743" y="1209285"/>
          <a:ext cx="76731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767310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0215" y="1200044"/>
        <a:ext cx="38365" cy="38365"/>
      </dsp:txXfrm>
    </dsp:sp>
    <dsp:sp modelId="{28E019A1-EB55-429B-8F17-15A917EE449C}">
      <dsp:nvSpPr>
        <dsp:cNvPr id="0" name=""/>
        <dsp:cNvSpPr/>
      </dsp:nvSpPr>
      <dsp:spPr>
        <a:xfrm>
          <a:off x="3718490" y="1260307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Custom hardware</a:t>
          </a:r>
          <a:endParaRPr lang="en-IE" sz="1300" kern="1200" dirty="0"/>
        </a:p>
      </dsp:txBody>
      <dsp:txXfrm>
        <a:off x="3734532" y="1276349"/>
        <a:ext cx="1063374" cy="515645"/>
      </dsp:txXfrm>
    </dsp:sp>
    <dsp:sp modelId="{859E9F0E-6656-48C6-9670-DC3317D5758E}">
      <dsp:nvSpPr>
        <dsp:cNvPr id="0" name=""/>
        <dsp:cNvSpPr/>
      </dsp:nvSpPr>
      <dsp:spPr>
        <a:xfrm rot="4178665">
          <a:off x="1335902" y="2665903"/>
          <a:ext cx="125970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259708" y="994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1934263" y="2644353"/>
        <a:ext cx="62985" cy="62985"/>
      </dsp:txXfrm>
    </dsp:sp>
    <dsp:sp modelId="{447D8F63-28CE-4DCD-97BB-1E353F295626}">
      <dsp:nvSpPr>
        <dsp:cNvPr id="0" name=""/>
        <dsp:cNvSpPr/>
      </dsp:nvSpPr>
      <dsp:spPr>
        <a:xfrm>
          <a:off x="2184847" y="2992501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IE" sz="1300" kern="1200" dirty="0"/>
        </a:p>
      </dsp:txBody>
      <dsp:txXfrm>
        <a:off x="2200889" y="3008543"/>
        <a:ext cx="1063374" cy="515645"/>
      </dsp:txXfrm>
    </dsp:sp>
    <dsp:sp modelId="{1E202547-662E-4FA4-B5C4-41D33E9788F3}">
      <dsp:nvSpPr>
        <dsp:cNvPr id="0" name=""/>
        <dsp:cNvSpPr/>
      </dsp:nvSpPr>
      <dsp:spPr>
        <a:xfrm rot="17500715">
          <a:off x="2906296" y="2705271"/>
          <a:ext cx="11862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86205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69743" y="2685558"/>
        <a:ext cx="59310" cy="59310"/>
      </dsp:txXfrm>
    </dsp:sp>
    <dsp:sp modelId="{AA9502FB-AD93-4088-87B7-5E812D9C543A}">
      <dsp:nvSpPr>
        <dsp:cNvPr id="0" name=""/>
        <dsp:cNvSpPr/>
      </dsp:nvSpPr>
      <dsp:spPr>
        <a:xfrm>
          <a:off x="3718490" y="1890196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Documentation</a:t>
          </a:r>
          <a:endParaRPr lang="en-IE" sz="1300" kern="1200" dirty="0"/>
        </a:p>
      </dsp:txBody>
      <dsp:txXfrm>
        <a:off x="3734532" y="1906238"/>
        <a:ext cx="1063374" cy="515645"/>
      </dsp:txXfrm>
    </dsp:sp>
    <dsp:sp modelId="{7BBE5E31-9B86-4C5C-9AAF-E45E5F201617}">
      <dsp:nvSpPr>
        <dsp:cNvPr id="0" name=""/>
        <dsp:cNvSpPr/>
      </dsp:nvSpPr>
      <dsp:spPr>
        <a:xfrm>
          <a:off x="4813949" y="2154118"/>
          <a:ext cx="43818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38183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22086" y="2153106"/>
        <a:ext cx="21909" cy="21909"/>
      </dsp:txXfrm>
    </dsp:sp>
    <dsp:sp modelId="{03B0F26B-535D-48EC-99FB-FFB5E4E4D8DE}">
      <dsp:nvSpPr>
        <dsp:cNvPr id="0" name=""/>
        <dsp:cNvSpPr/>
      </dsp:nvSpPr>
      <dsp:spPr>
        <a:xfrm>
          <a:off x="5252133" y="1890196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 reviews</a:t>
          </a:r>
          <a:endParaRPr lang="en-IE" sz="1300" kern="1200" dirty="0"/>
        </a:p>
      </dsp:txBody>
      <dsp:txXfrm>
        <a:off x="5268175" y="1906238"/>
        <a:ext cx="1063374" cy="515645"/>
      </dsp:txXfrm>
    </dsp:sp>
    <dsp:sp modelId="{8F43AA1E-073E-426D-A192-17ED9AD2F8A8}">
      <dsp:nvSpPr>
        <dsp:cNvPr id="0" name=""/>
        <dsp:cNvSpPr/>
      </dsp:nvSpPr>
      <dsp:spPr>
        <a:xfrm rot="18770822">
          <a:off x="3177225" y="3020215"/>
          <a:ext cx="64434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4434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3290" y="3014049"/>
        <a:ext cx="32217" cy="32217"/>
      </dsp:txXfrm>
    </dsp:sp>
    <dsp:sp modelId="{B1B6C070-B116-4E3D-8152-108E8DE2E0FA}">
      <dsp:nvSpPr>
        <dsp:cNvPr id="0" name=""/>
        <dsp:cNvSpPr/>
      </dsp:nvSpPr>
      <dsp:spPr>
        <a:xfrm>
          <a:off x="3718490" y="2520085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Custom hardware</a:t>
          </a:r>
          <a:endParaRPr lang="en-IE" sz="1300" kern="1200" dirty="0"/>
        </a:p>
      </dsp:txBody>
      <dsp:txXfrm>
        <a:off x="3734532" y="2536127"/>
        <a:ext cx="1063374" cy="515645"/>
      </dsp:txXfrm>
    </dsp:sp>
    <dsp:sp modelId="{F1E239F8-74FB-4D09-A0C8-D18609E431C4}">
      <dsp:nvSpPr>
        <dsp:cNvPr id="0" name=""/>
        <dsp:cNvSpPr/>
      </dsp:nvSpPr>
      <dsp:spPr>
        <a:xfrm rot="2829178">
          <a:off x="3177225" y="3492632"/>
          <a:ext cx="64434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4434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3290" y="3486466"/>
        <a:ext cx="32217" cy="32217"/>
      </dsp:txXfrm>
    </dsp:sp>
    <dsp:sp modelId="{8F1DBFB2-6A5B-41F4-A1FC-DEB83E5B81CA}">
      <dsp:nvSpPr>
        <dsp:cNvPr id="0" name=""/>
        <dsp:cNvSpPr/>
      </dsp:nvSpPr>
      <dsp:spPr>
        <a:xfrm>
          <a:off x="3718490" y="3464918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Software</a:t>
          </a:r>
          <a:endParaRPr lang="en-IE" sz="1300" kern="1200" dirty="0"/>
        </a:p>
      </dsp:txBody>
      <dsp:txXfrm>
        <a:off x="3734532" y="3480960"/>
        <a:ext cx="1063374" cy="515645"/>
      </dsp:txXfrm>
    </dsp:sp>
    <dsp:sp modelId="{368563E7-ED82-4AED-A200-8DE72E1DF7EE}">
      <dsp:nvSpPr>
        <dsp:cNvPr id="0" name=""/>
        <dsp:cNvSpPr/>
      </dsp:nvSpPr>
      <dsp:spPr>
        <a:xfrm rot="17692822">
          <a:off x="4512293" y="3256424"/>
          <a:ext cx="104149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04149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07003" y="3240329"/>
        <a:ext cx="52074" cy="52074"/>
      </dsp:txXfrm>
    </dsp:sp>
    <dsp:sp modelId="{3C3ED14C-F2D8-4B9B-B69D-38C55F0BB17C}">
      <dsp:nvSpPr>
        <dsp:cNvPr id="0" name=""/>
        <dsp:cNvSpPr/>
      </dsp:nvSpPr>
      <dsp:spPr>
        <a:xfrm>
          <a:off x="5252133" y="2520085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Scientific</a:t>
          </a:r>
          <a:endParaRPr lang="en-IE" sz="1300" kern="1200" dirty="0"/>
        </a:p>
      </dsp:txBody>
      <dsp:txXfrm>
        <a:off x="5268175" y="2536127"/>
        <a:ext cx="1063374" cy="515645"/>
      </dsp:txXfrm>
    </dsp:sp>
    <dsp:sp modelId="{8B5A8C02-203B-4C04-84E0-B6BFFA51C11C}">
      <dsp:nvSpPr>
        <dsp:cNvPr id="0" name=""/>
        <dsp:cNvSpPr/>
      </dsp:nvSpPr>
      <dsp:spPr>
        <a:xfrm rot="19457599">
          <a:off x="4763228" y="3571368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19550" y="3567820"/>
        <a:ext cx="26981" cy="26981"/>
      </dsp:txXfrm>
    </dsp:sp>
    <dsp:sp modelId="{F281BECF-11F9-44EA-83F1-CA48AE172E24}">
      <dsp:nvSpPr>
        <dsp:cNvPr id="0" name=""/>
        <dsp:cNvSpPr/>
      </dsp:nvSpPr>
      <dsp:spPr>
        <a:xfrm>
          <a:off x="5252133" y="3149974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Embedded</a:t>
          </a:r>
          <a:endParaRPr lang="en-IE" sz="1300" kern="1200" dirty="0"/>
        </a:p>
      </dsp:txBody>
      <dsp:txXfrm>
        <a:off x="5268175" y="3166016"/>
        <a:ext cx="1063374" cy="515645"/>
      </dsp:txXfrm>
    </dsp:sp>
    <dsp:sp modelId="{27E5C011-DF8B-4C7D-ABDE-B41A9353B7C3}">
      <dsp:nvSpPr>
        <dsp:cNvPr id="0" name=""/>
        <dsp:cNvSpPr/>
      </dsp:nvSpPr>
      <dsp:spPr>
        <a:xfrm rot="19457599">
          <a:off x="6296871" y="3256424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6553193" y="3252876"/>
        <a:ext cx="26981" cy="26981"/>
      </dsp:txXfrm>
    </dsp:sp>
    <dsp:sp modelId="{2C1A21CE-B78D-4DDF-A397-5DE679367069}">
      <dsp:nvSpPr>
        <dsp:cNvPr id="0" name=""/>
        <dsp:cNvSpPr/>
      </dsp:nvSpPr>
      <dsp:spPr>
        <a:xfrm>
          <a:off x="6785775" y="2835029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Networks</a:t>
          </a:r>
          <a:endParaRPr lang="en-IE" sz="1300" kern="1200" dirty="0"/>
        </a:p>
      </dsp:txBody>
      <dsp:txXfrm>
        <a:off x="6801817" y="2851071"/>
        <a:ext cx="1063374" cy="515645"/>
      </dsp:txXfrm>
    </dsp:sp>
    <dsp:sp modelId="{C40F3031-7722-40B9-9E2C-5F16D714B665}">
      <dsp:nvSpPr>
        <dsp:cNvPr id="0" name=""/>
        <dsp:cNvSpPr/>
      </dsp:nvSpPr>
      <dsp:spPr>
        <a:xfrm rot="2142401">
          <a:off x="6296871" y="3571368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6553193" y="3567820"/>
        <a:ext cx="26981" cy="26981"/>
      </dsp:txXfrm>
    </dsp:sp>
    <dsp:sp modelId="{C2B4D78F-0D04-4D26-8366-A78D618DFBE6}">
      <dsp:nvSpPr>
        <dsp:cNvPr id="0" name=""/>
        <dsp:cNvSpPr/>
      </dsp:nvSpPr>
      <dsp:spPr>
        <a:xfrm>
          <a:off x="6785775" y="3464918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Calculations</a:t>
          </a:r>
          <a:endParaRPr lang="en-IE" sz="1300" kern="1200" dirty="0"/>
        </a:p>
      </dsp:txBody>
      <dsp:txXfrm>
        <a:off x="6801817" y="3480960"/>
        <a:ext cx="1063374" cy="515645"/>
      </dsp:txXfrm>
    </dsp:sp>
    <dsp:sp modelId="{27343E1D-D7C1-4E8F-BCAC-C11F30D7A0D7}">
      <dsp:nvSpPr>
        <dsp:cNvPr id="0" name=""/>
        <dsp:cNvSpPr/>
      </dsp:nvSpPr>
      <dsp:spPr>
        <a:xfrm rot="2142401">
          <a:off x="4763228" y="3886312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19550" y="3882764"/>
        <a:ext cx="26981" cy="26981"/>
      </dsp:txXfrm>
    </dsp:sp>
    <dsp:sp modelId="{7C493AB3-6114-495C-95B1-AEEE496E5848}">
      <dsp:nvSpPr>
        <dsp:cNvPr id="0" name=""/>
        <dsp:cNvSpPr/>
      </dsp:nvSpPr>
      <dsp:spPr>
        <a:xfrm>
          <a:off x="5252133" y="3779863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Real-time</a:t>
          </a:r>
          <a:endParaRPr lang="en-IE" sz="1300" kern="1200" dirty="0"/>
        </a:p>
      </dsp:txBody>
      <dsp:txXfrm>
        <a:off x="5268175" y="3795905"/>
        <a:ext cx="1063374" cy="515645"/>
      </dsp:txXfrm>
    </dsp:sp>
    <dsp:sp modelId="{F7B849FE-E96F-42A2-9912-5F8C13506BA2}">
      <dsp:nvSpPr>
        <dsp:cNvPr id="0" name=""/>
        <dsp:cNvSpPr/>
      </dsp:nvSpPr>
      <dsp:spPr>
        <a:xfrm rot="3907178">
          <a:off x="4512293" y="4201257"/>
          <a:ext cx="104149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04149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07003" y="4185162"/>
        <a:ext cx="52074" cy="52074"/>
      </dsp:txXfrm>
    </dsp:sp>
    <dsp:sp modelId="{9575F7FC-4EF9-4DA6-A3D9-3FDF9707BF52}">
      <dsp:nvSpPr>
        <dsp:cNvPr id="0" name=""/>
        <dsp:cNvSpPr/>
      </dsp:nvSpPr>
      <dsp:spPr>
        <a:xfrm>
          <a:off x="5252133" y="4409751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CODAC Interfaces</a:t>
          </a:r>
          <a:endParaRPr lang="en-IE" sz="1300" kern="1200" dirty="0"/>
        </a:p>
      </dsp:txBody>
      <dsp:txXfrm>
        <a:off x="5268175" y="4425793"/>
        <a:ext cx="1063374" cy="515645"/>
      </dsp:txXfrm>
    </dsp:sp>
    <dsp:sp modelId="{5AC04F0E-9382-4E4C-AE67-149B2C42DADF}">
      <dsp:nvSpPr>
        <dsp:cNvPr id="0" name=""/>
        <dsp:cNvSpPr/>
      </dsp:nvSpPr>
      <dsp:spPr>
        <a:xfrm rot="4099285">
          <a:off x="2906296" y="3807576"/>
          <a:ext cx="11862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86205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69743" y="3787864"/>
        <a:ext cx="59310" cy="59310"/>
      </dsp:txXfrm>
    </dsp:sp>
    <dsp:sp modelId="{7FA63DE4-5BED-4202-84F3-525814271E2A}">
      <dsp:nvSpPr>
        <dsp:cNvPr id="0" name=""/>
        <dsp:cNvSpPr/>
      </dsp:nvSpPr>
      <dsp:spPr>
        <a:xfrm>
          <a:off x="3718490" y="4094807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System architecture</a:t>
          </a:r>
          <a:endParaRPr lang="en-IE" sz="1300" kern="1200" dirty="0"/>
        </a:p>
      </dsp:txBody>
      <dsp:txXfrm>
        <a:off x="3734532" y="4110849"/>
        <a:ext cx="1063374" cy="51564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F5564-0683-4A52-830F-8D41DB841183}">
      <dsp:nvSpPr>
        <dsp:cNvPr id="0" name=""/>
        <dsp:cNvSpPr/>
      </dsp:nvSpPr>
      <dsp:spPr>
        <a:xfrm>
          <a:off x="1324319" y="2086381"/>
          <a:ext cx="1209157" cy="6045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Based on plasma electromagnetic simulations</a:t>
          </a:r>
          <a:endParaRPr lang="en-IE" sz="1000" kern="1200"/>
        </a:p>
      </dsp:txBody>
      <dsp:txXfrm>
        <a:off x="1342026" y="2104088"/>
        <a:ext cx="1173743" cy="569164"/>
      </dsp:txXfrm>
    </dsp:sp>
    <dsp:sp modelId="{A29D5133-DA08-4AAD-97DE-F8E334079E3A}">
      <dsp:nvSpPr>
        <dsp:cNvPr id="0" name=""/>
        <dsp:cNvSpPr/>
      </dsp:nvSpPr>
      <dsp:spPr>
        <a:xfrm rot="16983315">
          <a:off x="1704739" y="1335829"/>
          <a:ext cx="214113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141139" y="994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700" kern="1200"/>
        </a:p>
      </dsp:txBody>
      <dsp:txXfrm>
        <a:off x="2721780" y="1292244"/>
        <a:ext cx="107056" cy="107056"/>
      </dsp:txXfrm>
    </dsp:sp>
    <dsp:sp modelId="{E233FBF5-083E-4124-A259-A6DEB6CAE2A1}">
      <dsp:nvSpPr>
        <dsp:cNvPr id="0" name=""/>
        <dsp:cNvSpPr/>
      </dsp:nvSpPr>
      <dsp:spPr>
        <a:xfrm>
          <a:off x="3017140" y="584"/>
          <a:ext cx="1209157" cy="6045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Study different operational  scenarios</a:t>
          </a:r>
          <a:endParaRPr lang="en-IE" sz="1000" kern="1200"/>
        </a:p>
      </dsp:txBody>
      <dsp:txXfrm>
        <a:off x="3034847" y="18291"/>
        <a:ext cx="1173743" cy="569164"/>
      </dsp:txXfrm>
    </dsp:sp>
    <dsp:sp modelId="{0A51452B-64A6-49AC-86DA-88AE714247F5}">
      <dsp:nvSpPr>
        <dsp:cNvPr id="0" name=""/>
        <dsp:cNvSpPr/>
      </dsp:nvSpPr>
      <dsp:spPr>
        <a:xfrm rot="17350740">
          <a:off x="2039186" y="1683462"/>
          <a:ext cx="147224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472245" y="994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2738502" y="1656599"/>
        <a:ext cx="73612" cy="73612"/>
      </dsp:txXfrm>
    </dsp:sp>
    <dsp:sp modelId="{9247C1FC-2DA5-445E-994A-6D90BCE1A56D}">
      <dsp:nvSpPr>
        <dsp:cNvPr id="0" name=""/>
        <dsp:cNvSpPr/>
      </dsp:nvSpPr>
      <dsp:spPr>
        <a:xfrm>
          <a:off x="3017140" y="695850"/>
          <a:ext cx="1209157" cy="6045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Optimise</a:t>
          </a:r>
          <a:r>
            <a:rPr lang="en-US" sz="1000" kern="1200" dirty="0" smtClean="0"/>
            <a:t> and select the best location to locate the sensors</a:t>
          </a:r>
          <a:endParaRPr lang="en-IE" sz="1000" kern="1200" dirty="0"/>
        </a:p>
      </dsp:txBody>
      <dsp:txXfrm>
        <a:off x="3034847" y="713557"/>
        <a:ext cx="1173743" cy="569164"/>
      </dsp:txXfrm>
    </dsp:sp>
    <dsp:sp modelId="{F5CA111C-7B31-40CD-AA79-07ED63BFF250}">
      <dsp:nvSpPr>
        <dsp:cNvPr id="0" name=""/>
        <dsp:cNvSpPr/>
      </dsp:nvSpPr>
      <dsp:spPr>
        <a:xfrm rot="18289469">
          <a:off x="2351834" y="2031095"/>
          <a:ext cx="84695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846950" y="994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2754135" y="2019864"/>
        <a:ext cx="42347" cy="42347"/>
      </dsp:txXfrm>
    </dsp:sp>
    <dsp:sp modelId="{92C17290-F993-4F36-84C3-D254D741D0A9}">
      <dsp:nvSpPr>
        <dsp:cNvPr id="0" name=""/>
        <dsp:cNvSpPr/>
      </dsp:nvSpPr>
      <dsp:spPr>
        <a:xfrm>
          <a:off x="3017140" y="1391115"/>
          <a:ext cx="1209157" cy="6045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Estimate the electronics requirements</a:t>
          </a:r>
          <a:endParaRPr lang="en-IE" sz="1000" kern="1200" dirty="0"/>
        </a:p>
      </dsp:txBody>
      <dsp:txXfrm>
        <a:off x="3034847" y="1408822"/>
        <a:ext cx="1173743" cy="569164"/>
      </dsp:txXfrm>
    </dsp:sp>
    <dsp:sp modelId="{D8DC55F1-5B1C-4415-B79E-B31F7B154EE1}">
      <dsp:nvSpPr>
        <dsp:cNvPr id="0" name=""/>
        <dsp:cNvSpPr/>
      </dsp:nvSpPr>
      <dsp:spPr>
        <a:xfrm rot="18289469">
          <a:off x="4044654" y="1335829"/>
          <a:ext cx="84695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846950" y="994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4446956" y="1324598"/>
        <a:ext cx="42347" cy="42347"/>
      </dsp:txXfrm>
    </dsp:sp>
    <dsp:sp modelId="{846D7BC4-CF3C-4369-942C-15608E16670F}">
      <dsp:nvSpPr>
        <dsp:cNvPr id="0" name=""/>
        <dsp:cNvSpPr/>
      </dsp:nvSpPr>
      <dsp:spPr>
        <a:xfrm>
          <a:off x="4709961" y="695850"/>
          <a:ext cx="1209157" cy="6045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Resolution</a:t>
          </a:r>
          <a:endParaRPr lang="en-IE" sz="1000" kern="1200" dirty="0"/>
        </a:p>
      </dsp:txBody>
      <dsp:txXfrm>
        <a:off x="4727668" y="713557"/>
        <a:ext cx="1173743" cy="569164"/>
      </dsp:txXfrm>
    </dsp:sp>
    <dsp:sp modelId="{77BEACEE-7429-4497-9B50-168BC1C8078A}">
      <dsp:nvSpPr>
        <dsp:cNvPr id="0" name=""/>
        <dsp:cNvSpPr/>
      </dsp:nvSpPr>
      <dsp:spPr>
        <a:xfrm>
          <a:off x="4226298" y="1683462"/>
          <a:ext cx="48366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83663" y="994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4456038" y="1681313"/>
        <a:ext cx="24183" cy="24183"/>
      </dsp:txXfrm>
    </dsp:sp>
    <dsp:sp modelId="{F207F01D-1B96-4EE1-91B9-3506D77B6F5E}">
      <dsp:nvSpPr>
        <dsp:cNvPr id="0" name=""/>
        <dsp:cNvSpPr/>
      </dsp:nvSpPr>
      <dsp:spPr>
        <a:xfrm>
          <a:off x="4709961" y="1391115"/>
          <a:ext cx="1209157" cy="6045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Admissible errors</a:t>
          </a:r>
          <a:endParaRPr lang="en-IE" sz="1000" kern="1200" dirty="0"/>
        </a:p>
      </dsp:txBody>
      <dsp:txXfrm>
        <a:off x="4727668" y="1408822"/>
        <a:ext cx="1173743" cy="569164"/>
      </dsp:txXfrm>
    </dsp:sp>
    <dsp:sp modelId="{2327877C-1AAF-44C8-A602-7809B07444D2}">
      <dsp:nvSpPr>
        <dsp:cNvPr id="0" name=""/>
        <dsp:cNvSpPr/>
      </dsp:nvSpPr>
      <dsp:spPr>
        <a:xfrm rot="3310531">
          <a:off x="4044654" y="2031095"/>
          <a:ext cx="84695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846950" y="994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4446956" y="2019864"/>
        <a:ext cx="42347" cy="42347"/>
      </dsp:txXfrm>
    </dsp:sp>
    <dsp:sp modelId="{FA51C719-0435-4AF2-A51A-C24C2EFEA6C5}">
      <dsp:nvSpPr>
        <dsp:cNvPr id="0" name=""/>
        <dsp:cNvSpPr/>
      </dsp:nvSpPr>
      <dsp:spPr>
        <a:xfrm>
          <a:off x="4709961" y="2086381"/>
          <a:ext cx="1209157" cy="6045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Maximum voltages (including extreme and fault conditions)</a:t>
          </a:r>
          <a:endParaRPr lang="en-IE" sz="1000" kern="1200" dirty="0"/>
        </a:p>
      </dsp:txBody>
      <dsp:txXfrm>
        <a:off x="4727668" y="2104088"/>
        <a:ext cx="1173743" cy="569164"/>
      </dsp:txXfrm>
    </dsp:sp>
    <dsp:sp modelId="{5EBB997D-1D19-46F8-8F1A-FD250EC6C45C}">
      <dsp:nvSpPr>
        <dsp:cNvPr id="0" name=""/>
        <dsp:cNvSpPr/>
      </dsp:nvSpPr>
      <dsp:spPr>
        <a:xfrm rot="4616685">
          <a:off x="1704739" y="3421627"/>
          <a:ext cx="214113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141139" y="994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700" kern="1200"/>
        </a:p>
      </dsp:txBody>
      <dsp:txXfrm>
        <a:off x="2721780" y="3378041"/>
        <a:ext cx="107056" cy="107056"/>
      </dsp:txXfrm>
    </dsp:sp>
    <dsp:sp modelId="{31A5810B-254D-47F9-96F6-839D61DCCB54}">
      <dsp:nvSpPr>
        <dsp:cNvPr id="0" name=""/>
        <dsp:cNvSpPr/>
      </dsp:nvSpPr>
      <dsp:spPr>
        <a:xfrm>
          <a:off x="3017140" y="4172178"/>
          <a:ext cx="1209157" cy="6045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Design the software algorithms</a:t>
          </a:r>
          <a:endParaRPr lang="en-IE" sz="1000" kern="1200" dirty="0"/>
        </a:p>
      </dsp:txBody>
      <dsp:txXfrm>
        <a:off x="3034847" y="4189885"/>
        <a:ext cx="1173743" cy="569164"/>
      </dsp:txXfrm>
    </dsp:sp>
    <dsp:sp modelId="{CE4182D2-DA85-4594-AABA-06AC6C013695}">
      <dsp:nvSpPr>
        <dsp:cNvPr id="0" name=""/>
        <dsp:cNvSpPr/>
      </dsp:nvSpPr>
      <dsp:spPr>
        <a:xfrm rot="19457599">
          <a:off x="4170313" y="4290709"/>
          <a:ext cx="59563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95632" y="994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4453239" y="4285761"/>
        <a:ext cx="29781" cy="29781"/>
      </dsp:txXfrm>
    </dsp:sp>
    <dsp:sp modelId="{2EB49A8E-8C4B-4347-894E-A1D618D9E208}">
      <dsp:nvSpPr>
        <dsp:cNvPr id="0" name=""/>
        <dsp:cNvSpPr/>
      </dsp:nvSpPr>
      <dsp:spPr>
        <a:xfrm>
          <a:off x="4709961" y="3824545"/>
          <a:ext cx="1209157" cy="6045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To estimate the quantities that have to be controlled</a:t>
          </a:r>
          <a:endParaRPr lang="en-IE" sz="1000" kern="1200" dirty="0"/>
        </a:p>
      </dsp:txBody>
      <dsp:txXfrm>
        <a:off x="4727668" y="3842252"/>
        <a:ext cx="1173743" cy="569164"/>
      </dsp:txXfrm>
    </dsp:sp>
    <dsp:sp modelId="{44D85F23-6054-4BD8-9CF0-461A07140415}">
      <dsp:nvSpPr>
        <dsp:cNvPr id="0" name=""/>
        <dsp:cNvSpPr/>
      </dsp:nvSpPr>
      <dsp:spPr>
        <a:xfrm rot="17692822">
          <a:off x="5586153" y="3595443"/>
          <a:ext cx="114959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49594" y="994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6132211" y="3576646"/>
        <a:ext cx="57479" cy="57479"/>
      </dsp:txXfrm>
    </dsp:sp>
    <dsp:sp modelId="{2A315329-E011-4120-9200-8CBAE9BC7D51}">
      <dsp:nvSpPr>
        <dsp:cNvPr id="0" name=""/>
        <dsp:cNvSpPr/>
      </dsp:nvSpPr>
      <dsp:spPr>
        <a:xfrm>
          <a:off x="6402782" y="2781647"/>
          <a:ext cx="1209157" cy="6045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Shape</a:t>
          </a:r>
          <a:endParaRPr lang="en-IE" sz="1000" kern="1200" dirty="0"/>
        </a:p>
      </dsp:txBody>
      <dsp:txXfrm>
        <a:off x="6420489" y="2799354"/>
        <a:ext cx="1173743" cy="569164"/>
      </dsp:txXfrm>
    </dsp:sp>
    <dsp:sp modelId="{DB2A4D57-042F-48B8-9BBD-8BC00C26B054}">
      <dsp:nvSpPr>
        <dsp:cNvPr id="0" name=""/>
        <dsp:cNvSpPr/>
      </dsp:nvSpPr>
      <dsp:spPr>
        <a:xfrm rot="19457599">
          <a:off x="5863134" y="3943076"/>
          <a:ext cx="59563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95632" y="994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6146060" y="3938128"/>
        <a:ext cx="29781" cy="29781"/>
      </dsp:txXfrm>
    </dsp:sp>
    <dsp:sp modelId="{31028234-2BBE-4EB1-8870-D55EB4DF39AA}">
      <dsp:nvSpPr>
        <dsp:cNvPr id="0" name=""/>
        <dsp:cNvSpPr/>
      </dsp:nvSpPr>
      <dsp:spPr>
        <a:xfrm>
          <a:off x="6402782" y="3476913"/>
          <a:ext cx="1209157" cy="6045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Position</a:t>
          </a:r>
          <a:endParaRPr lang="en-IE" sz="1000" kern="1200" dirty="0"/>
        </a:p>
      </dsp:txBody>
      <dsp:txXfrm>
        <a:off x="6420489" y="3494620"/>
        <a:ext cx="1173743" cy="569164"/>
      </dsp:txXfrm>
    </dsp:sp>
    <dsp:sp modelId="{CECB331B-1CFC-463A-B85D-AEE6457B6D29}">
      <dsp:nvSpPr>
        <dsp:cNvPr id="0" name=""/>
        <dsp:cNvSpPr/>
      </dsp:nvSpPr>
      <dsp:spPr>
        <a:xfrm rot="2142401">
          <a:off x="5863134" y="4290709"/>
          <a:ext cx="59563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95632" y="994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6146060" y="4285761"/>
        <a:ext cx="29781" cy="29781"/>
      </dsp:txXfrm>
    </dsp:sp>
    <dsp:sp modelId="{FE42E161-BC2F-4667-BD62-4CB3FDF74CAE}">
      <dsp:nvSpPr>
        <dsp:cNvPr id="0" name=""/>
        <dsp:cNvSpPr/>
      </dsp:nvSpPr>
      <dsp:spPr>
        <a:xfrm>
          <a:off x="6402782" y="4172178"/>
          <a:ext cx="1209157" cy="6045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Instabilities</a:t>
          </a:r>
          <a:endParaRPr lang="en-IE" sz="1000" kern="1200" dirty="0"/>
        </a:p>
      </dsp:txBody>
      <dsp:txXfrm>
        <a:off x="6420489" y="4189885"/>
        <a:ext cx="1173743" cy="569164"/>
      </dsp:txXfrm>
    </dsp:sp>
    <dsp:sp modelId="{3E7CB325-CE0D-4371-8239-5709C1FF63E5}">
      <dsp:nvSpPr>
        <dsp:cNvPr id="0" name=""/>
        <dsp:cNvSpPr/>
      </dsp:nvSpPr>
      <dsp:spPr>
        <a:xfrm rot="3907178">
          <a:off x="5586153" y="4638342"/>
          <a:ext cx="114959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49594" y="994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6132211" y="4619544"/>
        <a:ext cx="57479" cy="57479"/>
      </dsp:txXfrm>
    </dsp:sp>
    <dsp:sp modelId="{238F7494-C22A-4F4F-BA87-814573CDAE2B}">
      <dsp:nvSpPr>
        <dsp:cNvPr id="0" name=""/>
        <dsp:cNvSpPr/>
      </dsp:nvSpPr>
      <dsp:spPr>
        <a:xfrm>
          <a:off x="6402782" y="4867444"/>
          <a:ext cx="1209157" cy="6045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…</a:t>
          </a:r>
          <a:endParaRPr lang="en-IE" sz="1000" kern="1200" dirty="0"/>
        </a:p>
      </dsp:txBody>
      <dsp:txXfrm>
        <a:off x="6420489" y="4885151"/>
        <a:ext cx="1173743" cy="569164"/>
      </dsp:txXfrm>
    </dsp:sp>
    <dsp:sp modelId="{1F1D6DCB-DF9B-4662-96C1-0F391FE28007}">
      <dsp:nvSpPr>
        <dsp:cNvPr id="0" name=""/>
        <dsp:cNvSpPr/>
      </dsp:nvSpPr>
      <dsp:spPr>
        <a:xfrm rot="2142401">
          <a:off x="4170313" y="4638342"/>
          <a:ext cx="59563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95632" y="994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4453239" y="4633393"/>
        <a:ext cx="29781" cy="29781"/>
      </dsp:txXfrm>
    </dsp:sp>
    <dsp:sp modelId="{3D8B2C12-F049-4B59-8EC1-3E14C26F6EE5}">
      <dsp:nvSpPr>
        <dsp:cNvPr id="0" name=""/>
        <dsp:cNvSpPr/>
      </dsp:nvSpPr>
      <dsp:spPr>
        <a:xfrm>
          <a:off x="4709961" y="4519811"/>
          <a:ext cx="1209157" cy="6045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To study physics</a:t>
          </a:r>
          <a:endParaRPr lang="en-IE" sz="1000" kern="1200" dirty="0"/>
        </a:p>
      </dsp:txBody>
      <dsp:txXfrm>
        <a:off x="4727668" y="4537518"/>
        <a:ext cx="1173743" cy="5691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9B8B9-1FCB-4991-B177-352DBFA8D78C}">
      <dsp:nvSpPr>
        <dsp:cNvPr id="0" name=""/>
        <dsp:cNvSpPr/>
      </dsp:nvSpPr>
      <dsp:spPr>
        <a:xfrm>
          <a:off x="0" y="42712"/>
          <a:ext cx="4032448" cy="2398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0" kern="1200" dirty="0" smtClean="0"/>
            <a:t>Diagnostic comprises</a:t>
          </a:r>
          <a:endParaRPr lang="en-IE" sz="1000" kern="1200" dirty="0"/>
        </a:p>
      </dsp:txBody>
      <dsp:txXfrm>
        <a:off x="11709" y="54421"/>
        <a:ext cx="4009030" cy="216432"/>
      </dsp:txXfrm>
    </dsp:sp>
    <dsp:sp modelId="{04DEFBB5-4E3B-46E0-BF8F-D84376FF91A9}">
      <dsp:nvSpPr>
        <dsp:cNvPr id="0" name=""/>
        <dsp:cNvSpPr/>
      </dsp:nvSpPr>
      <dsp:spPr>
        <a:xfrm>
          <a:off x="0" y="282562"/>
          <a:ext cx="4032448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30" tIns="12700" rIns="71120" bIns="12700" numCol="1" spcCol="1270" anchor="t" anchorCtr="0">
          <a:noAutofit/>
        </a:bodyPr>
        <a:lstStyle/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800" b="0" kern="1200" dirty="0" smtClean="0"/>
            <a:t>Pick-up coils</a:t>
          </a:r>
          <a:endParaRPr lang="en-IE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800" b="0" kern="1200" dirty="0" smtClean="0"/>
            <a:t>Flux loops</a:t>
          </a:r>
          <a:endParaRPr lang="en-IE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800" b="0" kern="1200" smtClean="0"/>
            <a:t>Rogowski </a:t>
          </a:r>
          <a:r>
            <a:rPr lang="en-GB" sz="800" b="0" kern="1200" dirty="0" smtClean="0"/>
            <a:t>coils </a:t>
          </a:r>
          <a:endParaRPr lang="en-IE" sz="800" kern="1200" dirty="0"/>
        </a:p>
      </dsp:txBody>
      <dsp:txXfrm>
        <a:off x="0" y="282562"/>
        <a:ext cx="4032448" cy="414000"/>
      </dsp:txXfrm>
    </dsp:sp>
    <dsp:sp modelId="{CE211AE6-9041-4BBD-8AF4-DCC7B127AB14}">
      <dsp:nvSpPr>
        <dsp:cNvPr id="0" name=""/>
        <dsp:cNvSpPr/>
      </dsp:nvSpPr>
      <dsp:spPr>
        <a:xfrm>
          <a:off x="0" y="696562"/>
          <a:ext cx="4032448" cy="239850"/>
        </a:xfrm>
        <a:prstGeom prst="roundRect">
          <a:avLst/>
        </a:prstGeom>
        <a:solidFill>
          <a:schemeClr val="accent4">
            <a:hueOff val="617068"/>
            <a:satOff val="-15907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0" kern="1200" smtClean="0"/>
            <a:t>~1050 sensors inside the vessel (shown in figure)</a:t>
          </a:r>
          <a:endParaRPr lang="en-IE" sz="1000" kern="1200"/>
        </a:p>
      </dsp:txBody>
      <dsp:txXfrm>
        <a:off x="11709" y="708271"/>
        <a:ext cx="4009030" cy="216432"/>
      </dsp:txXfrm>
    </dsp:sp>
    <dsp:sp modelId="{775531FB-F2AA-4B38-9EB9-3FD1FD3F8CBD}">
      <dsp:nvSpPr>
        <dsp:cNvPr id="0" name=""/>
        <dsp:cNvSpPr/>
      </dsp:nvSpPr>
      <dsp:spPr>
        <a:xfrm>
          <a:off x="0" y="965212"/>
          <a:ext cx="4032448" cy="239850"/>
        </a:xfrm>
        <a:prstGeom prst="roundRect">
          <a:avLst/>
        </a:prstGeom>
        <a:solidFill>
          <a:schemeClr val="accent4">
            <a:hueOff val="1234136"/>
            <a:satOff val="-31815"/>
            <a:lumOff val="-4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0" kern="1200" smtClean="0"/>
            <a:t>~600 additional sensors outside vessel</a:t>
          </a:r>
          <a:endParaRPr lang="en-IE" sz="1000" kern="1200"/>
        </a:p>
      </dsp:txBody>
      <dsp:txXfrm>
        <a:off x="11709" y="976921"/>
        <a:ext cx="4009030" cy="2164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57B5B-BFF5-409F-9CA4-BE44E00B76C0}">
      <dsp:nvSpPr>
        <dsp:cNvPr id="0" name=""/>
        <dsp:cNvSpPr/>
      </dsp:nvSpPr>
      <dsp:spPr>
        <a:xfrm>
          <a:off x="0" y="1902038"/>
          <a:ext cx="4044280" cy="6242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Depending on the context</a:t>
          </a:r>
          <a:endParaRPr lang="en-IE" sz="1100" kern="1200" dirty="0"/>
        </a:p>
      </dsp:txBody>
      <dsp:txXfrm>
        <a:off x="0" y="1902038"/>
        <a:ext cx="4044280" cy="337117"/>
      </dsp:txXfrm>
    </dsp:sp>
    <dsp:sp modelId="{85D5BF7F-3EBB-4065-900C-610117899BF8}">
      <dsp:nvSpPr>
        <dsp:cNvPr id="0" name=""/>
        <dsp:cNvSpPr/>
      </dsp:nvSpPr>
      <dsp:spPr>
        <a:xfrm>
          <a:off x="1974" y="2226669"/>
          <a:ext cx="1346776" cy="28717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Control</a:t>
          </a:r>
          <a:endParaRPr lang="en-IE" sz="1700" kern="1200" dirty="0"/>
        </a:p>
      </dsp:txBody>
      <dsp:txXfrm>
        <a:off x="1974" y="2226669"/>
        <a:ext cx="1346776" cy="287174"/>
      </dsp:txXfrm>
    </dsp:sp>
    <dsp:sp modelId="{D88FDBE1-4E97-4FC9-839F-7CEE1FB59C6C}">
      <dsp:nvSpPr>
        <dsp:cNvPr id="0" name=""/>
        <dsp:cNvSpPr/>
      </dsp:nvSpPr>
      <dsp:spPr>
        <a:xfrm>
          <a:off x="1348751" y="2226669"/>
          <a:ext cx="1346776" cy="287174"/>
        </a:xfrm>
        <a:prstGeom prst="rect">
          <a:avLst/>
        </a:prstGeom>
        <a:solidFill>
          <a:schemeClr val="accent4">
            <a:tint val="40000"/>
            <a:alpha val="90000"/>
            <a:hueOff val="149529"/>
            <a:satOff val="-3876"/>
            <a:lumOff val="-425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149529"/>
              <a:satOff val="-3876"/>
              <a:lumOff val="-4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Protection</a:t>
          </a:r>
          <a:endParaRPr lang="en-IE" sz="1700" kern="1200" dirty="0"/>
        </a:p>
      </dsp:txBody>
      <dsp:txXfrm>
        <a:off x="1348751" y="2226669"/>
        <a:ext cx="1346776" cy="287174"/>
      </dsp:txXfrm>
    </dsp:sp>
    <dsp:sp modelId="{AD209585-E7DF-4019-A32B-D287B93463F9}">
      <dsp:nvSpPr>
        <dsp:cNvPr id="0" name=""/>
        <dsp:cNvSpPr/>
      </dsp:nvSpPr>
      <dsp:spPr>
        <a:xfrm>
          <a:off x="2695528" y="2226669"/>
          <a:ext cx="1346776" cy="287174"/>
        </a:xfrm>
        <a:prstGeom prst="rect">
          <a:avLst/>
        </a:prstGeom>
        <a:solidFill>
          <a:schemeClr val="accent4">
            <a:tint val="40000"/>
            <a:alpha val="90000"/>
            <a:hueOff val="299059"/>
            <a:satOff val="-7752"/>
            <a:lumOff val="-84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299059"/>
              <a:satOff val="-7752"/>
              <a:lumOff val="-8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Physics</a:t>
          </a:r>
          <a:endParaRPr lang="en-IE" sz="1700" kern="1200" dirty="0"/>
        </a:p>
      </dsp:txBody>
      <dsp:txXfrm>
        <a:off x="2695528" y="2226669"/>
        <a:ext cx="1346776" cy="287174"/>
      </dsp:txXfrm>
    </dsp:sp>
    <dsp:sp modelId="{E9BF229D-85B4-4E70-99FA-82DA1754BC12}">
      <dsp:nvSpPr>
        <dsp:cNvPr id="0" name=""/>
        <dsp:cNvSpPr/>
      </dsp:nvSpPr>
      <dsp:spPr>
        <a:xfrm rot="10800000">
          <a:off x="0" y="951242"/>
          <a:ext cx="4044280" cy="960160"/>
        </a:xfrm>
        <a:prstGeom prst="upArrowCallout">
          <a:avLst/>
        </a:prstGeom>
        <a:solidFill>
          <a:schemeClr val="accent4">
            <a:hueOff val="617068"/>
            <a:satOff val="-15907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Different types of algorithmic strategies</a:t>
          </a:r>
          <a:endParaRPr lang="en-IE" sz="1100" kern="1200" dirty="0"/>
        </a:p>
      </dsp:txBody>
      <dsp:txXfrm rot="-10800000">
        <a:off x="0" y="951242"/>
        <a:ext cx="4044280" cy="337016"/>
      </dsp:txXfrm>
    </dsp:sp>
    <dsp:sp modelId="{267AB63E-5B3E-4AE6-8635-74AED1425B53}">
      <dsp:nvSpPr>
        <dsp:cNvPr id="0" name=""/>
        <dsp:cNvSpPr/>
      </dsp:nvSpPr>
      <dsp:spPr>
        <a:xfrm>
          <a:off x="0" y="1288258"/>
          <a:ext cx="2022140" cy="287087"/>
        </a:xfrm>
        <a:prstGeom prst="rect">
          <a:avLst/>
        </a:prstGeom>
        <a:solidFill>
          <a:schemeClr val="accent4">
            <a:tint val="40000"/>
            <a:alpha val="90000"/>
            <a:hueOff val="448588"/>
            <a:satOff val="-11628"/>
            <a:lumOff val="-1274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448588"/>
              <a:satOff val="-11628"/>
              <a:lumOff val="-1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Fast and robust</a:t>
          </a:r>
          <a:endParaRPr lang="en-IE" sz="1700" kern="1200" dirty="0"/>
        </a:p>
      </dsp:txBody>
      <dsp:txXfrm>
        <a:off x="0" y="1288258"/>
        <a:ext cx="2022140" cy="287087"/>
      </dsp:txXfrm>
    </dsp:sp>
    <dsp:sp modelId="{3DF32B08-2930-434C-9129-1E735F00374C}">
      <dsp:nvSpPr>
        <dsp:cNvPr id="0" name=""/>
        <dsp:cNvSpPr/>
      </dsp:nvSpPr>
      <dsp:spPr>
        <a:xfrm>
          <a:off x="2022140" y="1288258"/>
          <a:ext cx="2022140" cy="287087"/>
        </a:xfrm>
        <a:prstGeom prst="rect">
          <a:avLst/>
        </a:prstGeom>
        <a:solidFill>
          <a:schemeClr val="accent4">
            <a:tint val="40000"/>
            <a:alpha val="90000"/>
            <a:hueOff val="598118"/>
            <a:satOff val="-15504"/>
            <a:lumOff val="-169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598118"/>
              <a:satOff val="-15504"/>
              <a:lumOff val="-16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Slower and precise</a:t>
          </a:r>
          <a:endParaRPr lang="en-IE" sz="1700" kern="1200" dirty="0"/>
        </a:p>
      </dsp:txBody>
      <dsp:txXfrm>
        <a:off x="2022140" y="1288258"/>
        <a:ext cx="2022140" cy="287087"/>
      </dsp:txXfrm>
    </dsp:sp>
    <dsp:sp modelId="{18E7C119-A3A1-4684-92F4-674C9960E842}">
      <dsp:nvSpPr>
        <dsp:cNvPr id="0" name=""/>
        <dsp:cNvSpPr/>
      </dsp:nvSpPr>
      <dsp:spPr>
        <a:xfrm rot="10800000">
          <a:off x="0" y="0"/>
          <a:ext cx="4044280" cy="960160"/>
        </a:xfrm>
        <a:prstGeom prst="upArrowCallout">
          <a:avLst/>
        </a:prstGeom>
        <a:solidFill>
          <a:schemeClr val="accent4">
            <a:hueOff val="1234136"/>
            <a:satOff val="-31815"/>
            <a:lumOff val="-4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Start from a selection of probes</a:t>
          </a:r>
          <a:endParaRPr lang="en-IE" sz="1100" kern="1200" dirty="0"/>
        </a:p>
      </dsp:txBody>
      <dsp:txXfrm rot="-10800000">
        <a:off x="0" y="0"/>
        <a:ext cx="4044280" cy="337016"/>
      </dsp:txXfrm>
    </dsp:sp>
    <dsp:sp modelId="{BC6ED4F2-9561-4C67-83AE-D89BA67C7E61}">
      <dsp:nvSpPr>
        <dsp:cNvPr id="0" name=""/>
        <dsp:cNvSpPr/>
      </dsp:nvSpPr>
      <dsp:spPr>
        <a:xfrm>
          <a:off x="0" y="337462"/>
          <a:ext cx="2022140" cy="287087"/>
        </a:xfrm>
        <a:prstGeom prst="rect">
          <a:avLst/>
        </a:prstGeom>
        <a:solidFill>
          <a:schemeClr val="accent4">
            <a:tint val="40000"/>
            <a:alpha val="90000"/>
            <a:hueOff val="747647"/>
            <a:satOff val="-19380"/>
            <a:lumOff val="-2123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747647"/>
              <a:satOff val="-19380"/>
              <a:lumOff val="-21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Integrated</a:t>
          </a:r>
          <a:endParaRPr lang="en-IE" sz="1700" kern="1200" dirty="0"/>
        </a:p>
      </dsp:txBody>
      <dsp:txXfrm>
        <a:off x="0" y="337462"/>
        <a:ext cx="2022140" cy="287087"/>
      </dsp:txXfrm>
    </dsp:sp>
    <dsp:sp modelId="{20E7A662-F380-49D2-8948-0B91F2B16759}">
      <dsp:nvSpPr>
        <dsp:cNvPr id="0" name=""/>
        <dsp:cNvSpPr/>
      </dsp:nvSpPr>
      <dsp:spPr>
        <a:xfrm>
          <a:off x="2022140" y="337462"/>
          <a:ext cx="2022140" cy="287087"/>
        </a:xfrm>
        <a:prstGeom prst="rect">
          <a:avLst/>
        </a:prstGeom>
        <a:solidFill>
          <a:schemeClr val="accent4">
            <a:tint val="40000"/>
            <a:alpha val="90000"/>
            <a:hueOff val="897177"/>
            <a:satOff val="-23256"/>
            <a:lumOff val="-254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897177"/>
              <a:satOff val="-23256"/>
              <a:lumOff val="-25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Proportional</a:t>
          </a:r>
          <a:endParaRPr lang="en-IE" sz="1700" kern="1200" dirty="0"/>
        </a:p>
      </dsp:txBody>
      <dsp:txXfrm>
        <a:off x="2022140" y="337462"/>
        <a:ext cx="2022140" cy="2870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7D97A6-8C30-4CE0-8181-B427B59E1079}">
      <dsp:nvSpPr>
        <dsp:cNvPr id="0" name=""/>
        <dsp:cNvSpPr/>
      </dsp:nvSpPr>
      <dsp:spPr>
        <a:xfrm>
          <a:off x="0" y="503076"/>
          <a:ext cx="5207801" cy="10740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If enough measurements are available</a:t>
          </a:r>
          <a:endParaRPr lang="en-IE" sz="2700" kern="1200" dirty="0"/>
        </a:p>
      </dsp:txBody>
      <dsp:txXfrm>
        <a:off x="52431" y="555507"/>
        <a:ext cx="5102939" cy="969198"/>
      </dsp:txXfrm>
    </dsp:sp>
    <dsp:sp modelId="{DC53FB77-A1FA-41A4-9457-D76B9805C7D2}">
      <dsp:nvSpPr>
        <dsp:cNvPr id="0" name=""/>
        <dsp:cNvSpPr/>
      </dsp:nvSpPr>
      <dsp:spPr>
        <a:xfrm>
          <a:off x="0" y="1654896"/>
          <a:ext cx="5207801" cy="10740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It is possible to infer on the value of a given probe</a:t>
          </a:r>
          <a:endParaRPr lang="en-IE" sz="2700" kern="1200" dirty="0"/>
        </a:p>
      </dsp:txBody>
      <dsp:txXfrm>
        <a:off x="52431" y="1707327"/>
        <a:ext cx="5102939" cy="969198"/>
      </dsp:txXfrm>
    </dsp:sp>
    <dsp:sp modelId="{543DB2D3-8ABE-46C6-82EE-B44C9D81C75A}">
      <dsp:nvSpPr>
        <dsp:cNvPr id="0" name=""/>
        <dsp:cNvSpPr/>
      </dsp:nvSpPr>
      <dsp:spPr>
        <a:xfrm>
          <a:off x="0" y="2806716"/>
          <a:ext cx="5207801" cy="10740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This can be used to replace a faulty sensor with a virtual measurement</a:t>
          </a:r>
          <a:endParaRPr lang="en-IE" sz="2700" kern="1200" dirty="0"/>
        </a:p>
      </dsp:txBody>
      <dsp:txXfrm>
        <a:off x="52431" y="2859147"/>
        <a:ext cx="5102939" cy="969198"/>
      </dsp:txXfrm>
    </dsp:sp>
    <dsp:sp modelId="{832FA7FA-B3EA-4CF0-A9C1-3D3B32F1226B}">
      <dsp:nvSpPr>
        <dsp:cNvPr id="0" name=""/>
        <dsp:cNvSpPr/>
      </dsp:nvSpPr>
      <dsp:spPr>
        <a:xfrm>
          <a:off x="0" y="3880776"/>
          <a:ext cx="5207801" cy="656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48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 smtClean="0"/>
            <a:t>Without requiring reconfiguring algorithms that use the faulty probe</a:t>
          </a:r>
          <a:endParaRPr lang="en-IE" sz="2100" kern="1200" dirty="0"/>
        </a:p>
      </dsp:txBody>
      <dsp:txXfrm>
        <a:off x="0" y="3880776"/>
        <a:ext cx="5207801" cy="6567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22405-3499-45CA-8651-B2E0E9B82184}">
      <dsp:nvSpPr>
        <dsp:cNvPr id="0" name=""/>
        <dsp:cNvSpPr/>
      </dsp:nvSpPr>
      <dsp:spPr>
        <a:xfrm>
          <a:off x="498026" y="126020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IE" sz="1300" kern="1200" dirty="0"/>
        </a:p>
      </dsp:txBody>
      <dsp:txXfrm>
        <a:off x="682054" y="367557"/>
        <a:ext cx="1012155" cy="621095"/>
      </dsp:txXfrm>
    </dsp:sp>
    <dsp:sp modelId="{310F6D30-E90B-4ECD-99C4-A2081119135C}">
      <dsp:nvSpPr>
        <dsp:cNvPr id="0" name=""/>
        <dsp:cNvSpPr/>
      </dsp:nvSpPr>
      <dsp:spPr>
        <a:xfrm>
          <a:off x="996052" y="988652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Prototyping</a:t>
          </a:r>
          <a:endParaRPr lang="en-IE" sz="1300" kern="1200" dirty="0"/>
        </a:p>
      </dsp:txBody>
      <dsp:txXfrm>
        <a:off x="1418167" y="1345207"/>
        <a:ext cx="828126" cy="759116"/>
      </dsp:txXfrm>
    </dsp:sp>
    <dsp:sp modelId="{B2053557-EA7A-427F-ADED-CE912EBF5FC6}">
      <dsp:nvSpPr>
        <dsp:cNvPr id="0" name=""/>
        <dsp:cNvSpPr/>
      </dsp:nvSpPr>
      <dsp:spPr>
        <a:xfrm>
          <a:off x="0" y="988652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 reviews support</a:t>
          </a:r>
          <a:endParaRPr lang="en-IE" sz="1300" kern="1200" dirty="0"/>
        </a:p>
      </dsp:txBody>
      <dsp:txXfrm>
        <a:off x="129969" y="1345207"/>
        <a:ext cx="828126" cy="7591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22BD4-3035-47FF-B5CA-70D256946838}">
      <dsp:nvSpPr>
        <dsp:cNvPr id="0" name=""/>
        <dsp:cNvSpPr/>
      </dsp:nvSpPr>
      <dsp:spPr>
        <a:xfrm>
          <a:off x="651205" y="1811460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Plant Controller</a:t>
          </a:r>
          <a:endParaRPr lang="en-IE" sz="1300" kern="1200" dirty="0"/>
        </a:p>
      </dsp:txBody>
      <dsp:txXfrm>
        <a:off x="667247" y="1827502"/>
        <a:ext cx="1063374" cy="515645"/>
      </dsp:txXfrm>
    </dsp:sp>
    <dsp:sp modelId="{A95CC77B-2B0A-424F-AB41-581EC7DBF45E}">
      <dsp:nvSpPr>
        <dsp:cNvPr id="0" name=""/>
        <dsp:cNvSpPr/>
      </dsp:nvSpPr>
      <dsp:spPr>
        <a:xfrm rot="17421335">
          <a:off x="1335902" y="1484861"/>
          <a:ext cx="125970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259708" y="994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1934263" y="1463311"/>
        <a:ext cx="62985" cy="62985"/>
      </dsp:txXfrm>
    </dsp:sp>
    <dsp:sp modelId="{9577B5A9-F879-42E2-ABDD-CF1187DEDAAD}">
      <dsp:nvSpPr>
        <dsp:cNvPr id="0" name=""/>
        <dsp:cNvSpPr/>
      </dsp:nvSpPr>
      <dsp:spPr>
        <a:xfrm>
          <a:off x="2184847" y="630418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Prototype</a:t>
          </a:r>
          <a:endParaRPr lang="en-IE" sz="1300" kern="1200" dirty="0"/>
        </a:p>
      </dsp:txBody>
      <dsp:txXfrm>
        <a:off x="2200889" y="646460"/>
        <a:ext cx="1063374" cy="515645"/>
      </dsp:txXfrm>
    </dsp:sp>
    <dsp:sp modelId="{73E32510-025A-4D0E-9DC4-72B377BC42C1}">
      <dsp:nvSpPr>
        <dsp:cNvPr id="0" name=""/>
        <dsp:cNvSpPr/>
      </dsp:nvSpPr>
      <dsp:spPr>
        <a:xfrm rot="18289469">
          <a:off x="3115743" y="579396"/>
          <a:ext cx="76731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767310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0215" y="570156"/>
        <a:ext cx="38365" cy="38365"/>
      </dsp:txXfrm>
    </dsp:sp>
    <dsp:sp modelId="{2D6E43D0-C634-48FF-AEAC-39F7D500CCF2}">
      <dsp:nvSpPr>
        <dsp:cNvPr id="0" name=""/>
        <dsp:cNvSpPr/>
      </dsp:nvSpPr>
      <dsp:spPr>
        <a:xfrm>
          <a:off x="3718490" y="529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CODAC Interfaces</a:t>
          </a:r>
          <a:endParaRPr lang="en-IE" sz="1300" kern="1200" dirty="0"/>
        </a:p>
      </dsp:txBody>
      <dsp:txXfrm>
        <a:off x="3734532" y="16571"/>
        <a:ext cx="1063374" cy="515645"/>
      </dsp:txXfrm>
    </dsp:sp>
    <dsp:sp modelId="{9DE07377-76E5-4589-B205-09248CA4D664}">
      <dsp:nvSpPr>
        <dsp:cNvPr id="0" name=""/>
        <dsp:cNvSpPr/>
      </dsp:nvSpPr>
      <dsp:spPr>
        <a:xfrm>
          <a:off x="3280306" y="894340"/>
          <a:ext cx="43818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38183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8444" y="893328"/>
        <a:ext cx="21909" cy="21909"/>
      </dsp:txXfrm>
    </dsp:sp>
    <dsp:sp modelId="{2E10FA92-9474-4519-9933-7F2AF18E1EF1}">
      <dsp:nvSpPr>
        <dsp:cNvPr id="0" name=""/>
        <dsp:cNvSpPr/>
      </dsp:nvSpPr>
      <dsp:spPr>
        <a:xfrm>
          <a:off x="3718490" y="630418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System architecture</a:t>
          </a:r>
          <a:endParaRPr lang="en-IE" sz="1300" kern="1200" dirty="0"/>
        </a:p>
      </dsp:txBody>
      <dsp:txXfrm>
        <a:off x="3734532" y="646460"/>
        <a:ext cx="1063374" cy="515645"/>
      </dsp:txXfrm>
    </dsp:sp>
    <dsp:sp modelId="{2D1F39F6-17B2-41F4-979F-C87B5D4F6A80}">
      <dsp:nvSpPr>
        <dsp:cNvPr id="0" name=""/>
        <dsp:cNvSpPr/>
      </dsp:nvSpPr>
      <dsp:spPr>
        <a:xfrm rot="3310531">
          <a:off x="3115743" y="1209285"/>
          <a:ext cx="76731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767310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0215" y="1200044"/>
        <a:ext cx="38365" cy="38365"/>
      </dsp:txXfrm>
    </dsp:sp>
    <dsp:sp modelId="{28E019A1-EB55-429B-8F17-15A917EE449C}">
      <dsp:nvSpPr>
        <dsp:cNvPr id="0" name=""/>
        <dsp:cNvSpPr/>
      </dsp:nvSpPr>
      <dsp:spPr>
        <a:xfrm>
          <a:off x="3718490" y="1260307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Custom hardware</a:t>
          </a:r>
          <a:endParaRPr lang="en-IE" sz="1300" kern="1200" dirty="0"/>
        </a:p>
      </dsp:txBody>
      <dsp:txXfrm>
        <a:off x="3734532" y="1276349"/>
        <a:ext cx="1063374" cy="515645"/>
      </dsp:txXfrm>
    </dsp:sp>
    <dsp:sp modelId="{859E9F0E-6656-48C6-9670-DC3317D5758E}">
      <dsp:nvSpPr>
        <dsp:cNvPr id="0" name=""/>
        <dsp:cNvSpPr/>
      </dsp:nvSpPr>
      <dsp:spPr>
        <a:xfrm rot="4178665">
          <a:off x="1335902" y="2665903"/>
          <a:ext cx="125970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259708" y="994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1934263" y="2644353"/>
        <a:ext cx="62985" cy="62985"/>
      </dsp:txXfrm>
    </dsp:sp>
    <dsp:sp modelId="{447D8F63-28CE-4DCD-97BB-1E353F295626}">
      <dsp:nvSpPr>
        <dsp:cNvPr id="0" name=""/>
        <dsp:cNvSpPr/>
      </dsp:nvSpPr>
      <dsp:spPr>
        <a:xfrm>
          <a:off x="2184847" y="2992501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IE" sz="1300" kern="1200" dirty="0"/>
        </a:p>
      </dsp:txBody>
      <dsp:txXfrm>
        <a:off x="2200889" y="3008543"/>
        <a:ext cx="1063374" cy="515645"/>
      </dsp:txXfrm>
    </dsp:sp>
    <dsp:sp modelId="{1E202547-662E-4FA4-B5C4-41D33E9788F3}">
      <dsp:nvSpPr>
        <dsp:cNvPr id="0" name=""/>
        <dsp:cNvSpPr/>
      </dsp:nvSpPr>
      <dsp:spPr>
        <a:xfrm rot="17500715">
          <a:off x="2906296" y="2705271"/>
          <a:ext cx="11862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86205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69743" y="2685558"/>
        <a:ext cx="59310" cy="59310"/>
      </dsp:txXfrm>
    </dsp:sp>
    <dsp:sp modelId="{AA9502FB-AD93-4088-87B7-5E812D9C543A}">
      <dsp:nvSpPr>
        <dsp:cNvPr id="0" name=""/>
        <dsp:cNvSpPr/>
      </dsp:nvSpPr>
      <dsp:spPr>
        <a:xfrm>
          <a:off x="3718490" y="1890196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Documentation</a:t>
          </a:r>
          <a:endParaRPr lang="en-IE" sz="1300" kern="1200" dirty="0"/>
        </a:p>
      </dsp:txBody>
      <dsp:txXfrm>
        <a:off x="3734532" y="1906238"/>
        <a:ext cx="1063374" cy="515645"/>
      </dsp:txXfrm>
    </dsp:sp>
    <dsp:sp modelId="{7BBE5E31-9B86-4C5C-9AAF-E45E5F201617}">
      <dsp:nvSpPr>
        <dsp:cNvPr id="0" name=""/>
        <dsp:cNvSpPr/>
      </dsp:nvSpPr>
      <dsp:spPr>
        <a:xfrm>
          <a:off x="4813949" y="2154118"/>
          <a:ext cx="43818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38183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22086" y="2153106"/>
        <a:ext cx="21909" cy="21909"/>
      </dsp:txXfrm>
    </dsp:sp>
    <dsp:sp modelId="{03B0F26B-535D-48EC-99FB-FFB5E4E4D8DE}">
      <dsp:nvSpPr>
        <dsp:cNvPr id="0" name=""/>
        <dsp:cNvSpPr/>
      </dsp:nvSpPr>
      <dsp:spPr>
        <a:xfrm>
          <a:off x="5252133" y="1890196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 reviews</a:t>
          </a:r>
          <a:endParaRPr lang="en-IE" sz="1300" kern="1200" dirty="0"/>
        </a:p>
      </dsp:txBody>
      <dsp:txXfrm>
        <a:off x="5268175" y="1906238"/>
        <a:ext cx="1063374" cy="515645"/>
      </dsp:txXfrm>
    </dsp:sp>
    <dsp:sp modelId="{8F43AA1E-073E-426D-A192-17ED9AD2F8A8}">
      <dsp:nvSpPr>
        <dsp:cNvPr id="0" name=""/>
        <dsp:cNvSpPr/>
      </dsp:nvSpPr>
      <dsp:spPr>
        <a:xfrm rot="18770822">
          <a:off x="3177225" y="3020215"/>
          <a:ext cx="64434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4434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3290" y="3014049"/>
        <a:ext cx="32217" cy="32217"/>
      </dsp:txXfrm>
    </dsp:sp>
    <dsp:sp modelId="{B1B6C070-B116-4E3D-8152-108E8DE2E0FA}">
      <dsp:nvSpPr>
        <dsp:cNvPr id="0" name=""/>
        <dsp:cNvSpPr/>
      </dsp:nvSpPr>
      <dsp:spPr>
        <a:xfrm>
          <a:off x="3718490" y="2520085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Custom hardware</a:t>
          </a:r>
          <a:endParaRPr lang="en-IE" sz="1300" kern="1200" dirty="0"/>
        </a:p>
      </dsp:txBody>
      <dsp:txXfrm>
        <a:off x="3734532" y="2536127"/>
        <a:ext cx="1063374" cy="515645"/>
      </dsp:txXfrm>
    </dsp:sp>
    <dsp:sp modelId="{F1E239F8-74FB-4D09-A0C8-D18609E431C4}">
      <dsp:nvSpPr>
        <dsp:cNvPr id="0" name=""/>
        <dsp:cNvSpPr/>
      </dsp:nvSpPr>
      <dsp:spPr>
        <a:xfrm rot="2829178">
          <a:off x="3177225" y="3492632"/>
          <a:ext cx="64434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4434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3290" y="3486466"/>
        <a:ext cx="32217" cy="32217"/>
      </dsp:txXfrm>
    </dsp:sp>
    <dsp:sp modelId="{8F1DBFB2-6A5B-41F4-A1FC-DEB83E5B81CA}">
      <dsp:nvSpPr>
        <dsp:cNvPr id="0" name=""/>
        <dsp:cNvSpPr/>
      </dsp:nvSpPr>
      <dsp:spPr>
        <a:xfrm>
          <a:off x="3718490" y="3464918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Software</a:t>
          </a:r>
          <a:endParaRPr lang="en-IE" sz="1300" kern="1200" dirty="0"/>
        </a:p>
      </dsp:txBody>
      <dsp:txXfrm>
        <a:off x="3734532" y="3480960"/>
        <a:ext cx="1063374" cy="515645"/>
      </dsp:txXfrm>
    </dsp:sp>
    <dsp:sp modelId="{368563E7-ED82-4AED-A200-8DE72E1DF7EE}">
      <dsp:nvSpPr>
        <dsp:cNvPr id="0" name=""/>
        <dsp:cNvSpPr/>
      </dsp:nvSpPr>
      <dsp:spPr>
        <a:xfrm rot="17692822">
          <a:off x="4512293" y="3256424"/>
          <a:ext cx="104149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04149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07003" y="3240329"/>
        <a:ext cx="52074" cy="52074"/>
      </dsp:txXfrm>
    </dsp:sp>
    <dsp:sp modelId="{3C3ED14C-F2D8-4B9B-B69D-38C55F0BB17C}">
      <dsp:nvSpPr>
        <dsp:cNvPr id="0" name=""/>
        <dsp:cNvSpPr/>
      </dsp:nvSpPr>
      <dsp:spPr>
        <a:xfrm>
          <a:off x="5252133" y="2520085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Scientific</a:t>
          </a:r>
          <a:endParaRPr lang="en-IE" sz="1300" kern="1200" dirty="0"/>
        </a:p>
      </dsp:txBody>
      <dsp:txXfrm>
        <a:off x="5268175" y="2536127"/>
        <a:ext cx="1063374" cy="515645"/>
      </dsp:txXfrm>
    </dsp:sp>
    <dsp:sp modelId="{8B5A8C02-203B-4C04-84E0-B6BFFA51C11C}">
      <dsp:nvSpPr>
        <dsp:cNvPr id="0" name=""/>
        <dsp:cNvSpPr/>
      </dsp:nvSpPr>
      <dsp:spPr>
        <a:xfrm rot="19457599">
          <a:off x="4763228" y="3571368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19550" y="3567820"/>
        <a:ext cx="26981" cy="26981"/>
      </dsp:txXfrm>
    </dsp:sp>
    <dsp:sp modelId="{F281BECF-11F9-44EA-83F1-CA48AE172E24}">
      <dsp:nvSpPr>
        <dsp:cNvPr id="0" name=""/>
        <dsp:cNvSpPr/>
      </dsp:nvSpPr>
      <dsp:spPr>
        <a:xfrm>
          <a:off x="5252133" y="3149974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Embedded</a:t>
          </a:r>
          <a:endParaRPr lang="en-IE" sz="1300" kern="1200" dirty="0"/>
        </a:p>
      </dsp:txBody>
      <dsp:txXfrm>
        <a:off x="5268175" y="3166016"/>
        <a:ext cx="1063374" cy="515645"/>
      </dsp:txXfrm>
    </dsp:sp>
    <dsp:sp modelId="{27E5C011-DF8B-4C7D-ABDE-B41A9353B7C3}">
      <dsp:nvSpPr>
        <dsp:cNvPr id="0" name=""/>
        <dsp:cNvSpPr/>
      </dsp:nvSpPr>
      <dsp:spPr>
        <a:xfrm rot="19457599">
          <a:off x="6296871" y="3256424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6553193" y="3252876"/>
        <a:ext cx="26981" cy="26981"/>
      </dsp:txXfrm>
    </dsp:sp>
    <dsp:sp modelId="{2C1A21CE-B78D-4DDF-A397-5DE679367069}">
      <dsp:nvSpPr>
        <dsp:cNvPr id="0" name=""/>
        <dsp:cNvSpPr/>
      </dsp:nvSpPr>
      <dsp:spPr>
        <a:xfrm>
          <a:off x="6785775" y="2835029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Networks</a:t>
          </a:r>
          <a:endParaRPr lang="en-IE" sz="1300" kern="1200" dirty="0"/>
        </a:p>
      </dsp:txBody>
      <dsp:txXfrm>
        <a:off x="6801817" y="2851071"/>
        <a:ext cx="1063374" cy="515645"/>
      </dsp:txXfrm>
    </dsp:sp>
    <dsp:sp modelId="{C40F3031-7722-40B9-9E2C-5F16D714B665}">
      <dsp:nvSpPr>
        <dsp:cNvPr id="0" name=""/>
        <dsp:cNvSpPr/>
      </dsp:nvSpPr>
      <dsp:spPr>
        <a:xfrm rot="2142401">
          <a:off x="6296871" y="3571368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6553193" y="3567820"/>
        <a:ext cx="26981" cy="26981"/>
      </dsp:txXfrm>
    </dsp:sp>
    <dsp:sp modelId="{C2B4D78F-0D04-4D26-8366-A78D618DFBE6}">
      <dsp:nvSpPr>
        <dsp:cNvPr id="0" name=""/>
        <dsp:cNvSpPr/>
      </dsp:nvSpPr>
      <dsp:spPr>
        <a:xfrm>
          <a:off x="6785775" y="3464918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Calculations</a:t>
          </a:r>
          <a:endParaRPr lang="en-IE" sz="1300" kern="1200" dirty="0"/>
        </a:p>
      </dsp:txBody>
      <dsp:txXfrm>
        <a:off x="6801817" y="3480960"/>
        <a:ext cx="1063374" cy="515645"/>
      </dsp:txXfrm>
    </dsp:sp>
    <dsp:sp modelId="{27343E1D-D7C1-4E8F-BCAC-C11F30D7A0D7}">
      <dsp:nvSpPr>
        <dsp:cNvPr id="0" name=""/>
        <dsp:cNvSpPr/>
      </dsp:nvSpPr>
      <dsp:spPr>
        <a:xfrm rot="2142401">
          <a:off x="4763228" y="3886312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19550" y="3882764"/>
        <a:ext cx="26981" cy="26981"/>
      </dsp:txXfrm>
    </dsp:sp>
    <dsp:sp modelId="{7C493AB3-6114-495C-95B1-AEEE496E5848}">
      <dsp:nvSpPr>
        <dsp:cNvPr id="0" name=""/>
        <dsp:cNvSpPr/>
      </dsp:nvSpPr>
      <dsp:spPr>
        <a:xfrm>
          <a:off x="5252133" y="3779863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Real-time</a:t>
          </a:r>
          <a:endParaRPr lang="en-IE" sz="1300" kern="1200" dirty="0"/>
        </a:p>
      </dsp:txBody>
      <dsp:txXfrm>
        <a:off x="5268175" y="3795905"/>
        <a:ext cx="1063374" cy="515645"/>
      </dsp:txXfrm>
    </dsp:sp>
    <dsp:sp modelId="{F7B849FE-E96F-42A2-9912-5F8C13506BA2}">
      <dsp:nvSpPr>
        <dsp:cNvPr id="0" name=""/>
        <dsp:cNvSpPr/>
      </dsp:nvSpPr>
      <dsp:spPr>
        <a:xfrm rot="3907178">
          <a:off x="4512293" y="4201257"/>
          <a:ext cx="104149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04149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07003" y="4185162"/>
        <a:ext cx="52074" cy="52074"/>
      </dsp:txXfrm>
    </dsp:sp>
    <dsp:sp modelId="{9575F7FC-4EF9-4DA6-A3D9-3FDF9707BF52}">
      <dsp:nvSpPr>
        <dsp:cNvPr id="0" name=""/>
        <dsp:cNvSpPr/>
      </dsp:nvSpPr>
      <dsp:spPr>
        <a:xfrm>
          <a:off x="5252133" y="4409751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CODAC Interfaces</a:t>
          </a:r>
          <a:endParaRPr lang="en-IE" sz="1300" kern="1200" dirty="0"/>
        </a:p>
      </dsp:txBody>
      <dsp:txXfrm>
        <a:off x="5268175" y="4425793"/>
        <a:ext cx="1063374" cy="515645"/>
      </dsp:txXfrm>
    </dsp:sp>
    <dsp:sp modelId="{5AC04F0E-9382-4E4C-AE67-149B2C42DADF}">
      <dsp:nvSpPr>
        <dsp:cNvPr id="0" name=""/>
        <dsp:cNvSpPr/>
      </dsp:nvSpPr>
      <dsp:spPr>
        <a:xfrm rot="4099285">
          <a:off x="2906296" y="3807576"/>
          <a:ext cx="11862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86205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69743" y="3787864"/>
        <a:ext cx="59310" cy="59310"/>
      </dsp:txXfrm>
    </dsp:sp>
    <dsp:sp modelId="{7FA63DE4-5BED-4202-84F3-525814271E2A}">
      <dsp:nvSpPr>
        <dsp:cNvPr id="0" name=""/>
        <dsp:cNvSpPr/>
      </dsp:nvSpPr>
      <dsp:spPr>
        <a:xfrm>
          <a:off x="3718490" y="4094807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System architecture</a:t>
          </a:r>
          <a:endParaRPr lang="en-IE" sz="1300" kern="1200" dirty="0"/>
        </a:p>
      </dsp:txBody>
      <dsp:txXfrm>
        <a:off x="3734532" y="4110849"/>
        <a:ext cx="1063374" cy="5156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22405-3499-45CA-8651-B2E0E9B82184}">
      <dsp:nvSpPr>
        <dsp:cNvPr id="0" name=""/>
        <dsp:cNvSpPr/>
      </dsp:nvSpPr>
      <dsp:spPr>
        <a:xfrm>
          <a:off x="498026" y="126020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IE" sz="1300" kern="1200" dirty="0"/>
        </a:p>
      </dsp:txBody>
      <dsp:txXfrm>
        <a:off x="682054" y="367557"/>
        <a:ext cx="1012155" cy="621095"/>
      </dsp:txXfrm>
    </dsp:sp>
    <dsp:sp modelId="{310F6D30-E90B-4ECD-99C4-A2081119135C}">
      <dsp:nvSpPr>
        <dsp:cNvPr id="0" name=""/>
        <dsp:cNvSpPr/>
      </dsp:nvSpPr>
      <dsp:spPr>
        <a:xfrm>
          <a:off x="996052" y="988652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Prototyping</a:t>
          </a:r>
          <a:endParaRPr lang="en-IE" sz="1300" kern="1200" dirty="0"/>
        </a:p>
      </dsp:txBody>
      <dsp:txXfrm>
        <a:off x="1418167" y="1345207"/>
        <a:ext cx="828126" cy="759116"/>
      </dsp:txXfrm>
    </dsp:sp>
    <dsp:sp modelId="{B2053557-EA7A-427F-ADED-CE912EBF5FC6}">
      <dsp:nvSpPr>
        <dsp:cNvPr id="0" name=""/>
        <dsp:cNvSpPr/>
      </dsp:nvSpPr>
      <dsp:spPr>
        <a:xfrm>
          <a:off x="0" y="988652"/>
          <a:ext cx="1380211" cy="13802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 reviews support</a:t>
          </a:r>
          <a:endParaRPr lang="en-IE" sz="1300" kern="1200" dirty="0"/>
        </a:p>
      </dsp:txBody>
      <dsp:txXfrm>
        <a:off x="129969" y="1345207"/>
        <a:ext cx="828126" cy="7591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22BD4-3035-47FF-B5CA-70D256946838}">
      <dsp:nvSpPr>
        <dsp:cNvPr id="0" name=""/>
        <dsp:cNvSpPr/>
      </dsp:nvSpPr>
      <dsp:spPr>
        <a:xfrm>
          <a:off x="651205" y="1811460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Plant Controller</a:t>
          </a:r>
          <a:endParaRPr lang="en-IE" sz="1300" kern="1200" dirty="0"/>
        </a:p>
      </dsp:txBody>
      <dsp:txXfrm>
        <a:off x="667247" y="1827502"/>
        <a:ext cx="1063374" cy="515645"/>
      </dsp:txXfrm>
    </dsp:sp>
    <dsp:sp modelId="{A95CC77B-2B0A-424F-AB41-581EC7DBF45E}">
      <dsp:nvSpPr>
        <dsp:cNvPr id="0" name=""/>
        <dsp:cNvSpPr/>
      </dsp:nvSpPr>
      <dsp:spPr>
        <a:xfrm rot="17421335">
          <a:off x="1335902" y="1484861"/>
          <a:ext cx="125970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259708" y="994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1934263" y="1463311"/>
        <a:ext cx="62985" cy="62985"/>
      </dsp:txXfrm>
    </dsp:sp>
    <dsp:sp modelId="{9577B5A9-F879-42E2-ABDD-CF1187DEDAAD}">
      <dsp:nvSpPr>
        <dsp:cNvPr id="0" name=""/>
        <dsp:cNvSpPr/>
      </dsp:nvSpPr>
      <dsp:spPr>
        <a:xfrm>
          <a:off x="2184847" y="630418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Prototype</a:t>
          </a:r>
          <a:endParaRPr lang="en-IE" sz="1300" kern="1200" dirty="0"/>
        </a:p>
      </dsp:txBody>
      <dsp:txXfrm>
        <a:off x="2200889" y="646460"/>
        <a:ext cx="1063374" cy="515645"/>
      </dsp:txXfrm>
    </dsp:sp>
    <dsp:sp modelId="{73E32510-025A-4D0E-9DC4-72B377BC42C1}">
      <dsp:nvSpPr>
        <dsp:cNvPr id="0" name=""/>
        <dsp:cNvSpPr/>
      </dsp:nvSpPr>
      <dsp:spPr>
        <a:xfrm rot="18289469">
          <a:off x="3115743" y="579396"/>
          <a:ext cx="76731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767310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0215" y="570156"/>
        <a:ext cx="38365" cy="38365"/>
      </dsp:txXfrm>
    </dsp:sp>
    <dsp:sp modelId="{2D6E43D0-C634-48FF-AEAC-39F7D500CCF2}">
      <dsp:nvSpPr>
        <dsp:cNvPr id="0" name=""/>
        <dsp:cNvSpPr/>
      </dsp:nvSpPr>
      <dsp:spPr>
        <a:xfrm>
          <a:off x="3718490" y="529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CODAC Interfaces</a:t>
          </a:r>
          <a:endParaRPr lang="en-IE" sz="1300" kern="1200" dirty="0"/>
        </a:p>
      </dsp:txBody>
      <dsp:txXfrm>
        <a:off x="3734532" y="16571"/>
        <a:ext cx="1063374" cy="515645"/>
      </dsp:txXfrm>
    </dsp:sp>
    <dsp:sp modelId="{9DE07377-76E5-4589-B205-09248CA4D664}">
      <dsp:nvSpPr>
        <dsp:cNvPr id="0" name=""/>
        <dsp:cNvSpPr/>
      </dsp:nvSpPr>
      <dsp:spPr>
        <a:xfrm>
          <a:off x="3280306" y="894340"/>
          <a:ext cx="43818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38183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8444" y="893328"/>
        <a:ext cx="21909" cy="21909"/>
      </dsp:txXfrm>
    </dsp:sp>
    <dsp:sp modelId="{2E10FA92-9474-4519-9933-7F2AF18E1EF1}">
      <dsp:nvSpPr>
        <dsp:cNvPr id="0" name=""/>
        <dsp:cNvSpPr/>
      </dsp:nvSpPr>
      <dsp:spPr>
        <a:xfrm>
          <a:off x="3718490" y="630418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System architecture</a:t>
          </a:r>
          <a:endParaRPr lang="en-IE" sz="1300" kern="1200" dirty="0"/>
        </a:p>
      </dsp:txBody>
      <dsp:txXfrm>
        <a:off x="3734532" y="646460"/>
        <a:ext cx="1063374" cy="515645"/>
      </dsp:txXfrm>
    </dsp:sp>
    <dsp:sp modelId="{2D1F39F6-17B2-41F4-979F-C87B5D4F6A80}">
      <dsp:nvSpPr>
        <dsp:cNvPr id="0" name=""/>
        <dsp:cNvSpPr/>
      </dsp:nvSpPr>
      <dsp:spPr>
        <a:xfrm rot="3310531">
          <a:off x="3115743" y="1209285"/>
          <a:ext cx="76731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767310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0215" y="1200044"/>
        <a:ext cx="38365" cy="38365"/>
      </dsp:txXfrm>
    </dsp:sp>
    <dsp:sp modelId="{28E019A1-EB55-429B-8F17-15A917EE449C}">
      <dsp:nvSpPr>
        <dsp:cNvPr id="0" name=""/>
        <dsp:cNvSpPr/>
      </dsp:nvSpPr>
      <dsp:spPr>
        <a:xfrm>
          <a:off x="3718490" y="1260307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Custom hardware</a:t>
          </a:r>
          <a:endParaRPr lang="en-IE" sz="1300" kern="1200" dirty="0"/>
        </a:p>
      </dsp:txBody>
      <dsp:txXfrm>
        <a:off x="3734532" y="1276349"/>
        <a:ext cx="1063374" cy="515645"/>
      </dsp:txXfrm>
    </dsp:sp>
    <dsp:sp modelId="{859E9F0E-6656-48C6-9670-DC3317D5758E}">
      <dsp:nvSpPr>
        <dsp:cNvPr id="0" name=""/>
        <dsp:cNvSpPr/>
      </dsp:nvSpPr>
      <dsp:spPr>
        <a:xfrm rot="4178665">
          <a:off x="1335902" y="2665903"/>
          <a:ext cx="125970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259708" y="994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1934263" y="2644353"/>
        <a:ext cx="62985" cy="62985"/>
      </dsp:txXfrm>
    </dsp:sp>
    <dsp:sp modelId="{447D8F63-28CE-4DCD-97BB-1E353F295626}">
      <dsp:nvSpPr>
        <dsp:cNvPr id="0" name=""/>
        <dsp:cNvSpPr/>
      </dsp:nvSpPr>
      <dsp:spPr>
        <a:xfrm>
          <a:off x="2184847" y="2992501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IE" sz="1300" kern="1200" dirty="0"/>
        </a:p>
      </dsp:txBody>
      <dsp:txXfrm>
        <a:off x="2200889" y="3008543"/>
        <a:ext cx="1063374" cy="515645"/>
      </dsp:txXfrm>
    </dsp:sp>
    <dsp:sp modelId="{1E202547-662E-4FA4-B5C4-41D33E9788F3}">
      <dsp:nvSpPr>
        <dsp:cNvPr id="0" name=""/>
        <dsp:cNvSpPr/>
      </dsp:nvSpPr>
      <dsp:spPr>
        <a:xfrm rot="17500715">
          <a:off x="2906296" y="2705271"/>
          <a:ext cx="11862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86205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69743" y="2685558"/>
        <a:ext cx="59310" cy="59310"/>
      </dsp:txXfrm>
    </dsp:sp>
    <dsp:sp modelId="{AA9502FB-AD93-4088-87B7-5E812D9C543A}">
      <dsp:nvSpPr>
        <dsp:cNvPr id="0" name=""/>
        <dsp:cNvSpPr/>
      </dsp:nvSpPr>
      <dsp:spPr>
        <a:xfrm>
          <a:off x="3718490" y="1890196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Documentation</a:t>
          </a:r>
          <a:endParaRPr lang="en-IE" sz="1300" kern="1200" dirty="0"/>
        </a:p>
      </dsp:txBody>
      <dsp:txXfrm>
        <a:off x="3734532" y="1906238"/>
        <a:ext cx="1063374" cy="515645"/>
      </dsp:txXfrm>
    </dsp:sp>
    <dsp:sp modelId="{7BBE5E31-9B86-4C5C-9AAF-E45E5F201617}">
      <dsp:nvSpPr>
        <dsp:cNvPr id="0" name=""/>
        <dsp:cNvSpPr/>
      </dsp:nvSpPr>
      <dsp:spPr>
        <a:xfrm>
          <a:off x="4813949" y="2154118"/>
          <a:ext cx="43818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38183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22086" y="2153106"/>
        <a:ext cx="21909" cy="21909"/>
      </dsp:txXfrm>
    </dsp:sp>
    <dsp:sp modelId="{03B0F26B-535D-48EC-99FB-FFB5E4E4D8DE}">
      <dsp:nvSpPr>
        <dsp:cNvPr id="0" name=""/>
        <dsp:cNvSpPr/>
      </dsp:nvSpPr>
      <dsp:spPr>
        <a:xfrm>
          <a:off x="5252133" y="1890196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 reviews</a:t>
          </a:r>
          <a:endParaRPr lang="en-IE" sz="1300" kern="1200" dirty="0"/>
        </a:p>
      </dsp:txBody>
      <dsp:txXfrm>
        <a:off x="5268175" y="1906238"/>
        <a:ext cx="1063374" cy="515645"/>
      </dsp:txXfrm>
    </dsp:sp>
    <dsp:sp modelId="{8F43AA1E-073E-426D-A192-17ED9AD2F8A8}">
      <dsp:nvSpPr>
        <dsp:cNvPr id="0" name=""/>
        <dsp:cNvSpPr/>
      </dsp:nvSpPr>
      <dsp:spPr>
        <a:xfrm rot="18770822">
          <a:off x="3177225" y="3020215"/>
          <a:ext cx="64434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4434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3290" y="3014049"/>
        <a:ext cx="32217" cy="32217"/>
      </dsp:txXfrm>
    </dsp:sp>
    <dsp:sp modelId="{B1B6C070-B116-4E3D-8152-108E8DE2E0FA}">
      <dsp:nvSpPr>
        <dsp:cNvPr id="0" name=""/>
        <dsp:cNvSpPr/>
      </dsp:nvSpPr>
      <dsp:spPr>
        <a:xfrm>
          <a:off x="3718490" y="2520085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Custom hardware</a:t>
          </a:r>
          <a:endParaRPr lang="en-IE" sz="1300" kern="1200" dirty="0"/>
        </a:p>
      </dsp:txBody>
      <dsp:txXfrm>
        <a:off x="3734532" y="2536127"/>
        <a:ext cx="1063374" cy="515645"/>
      </dsp:txXfrm>
    </dsp:sp>
    <dsp:sp modelId="{F1E239F8-74FB-4D09-A0C8-D18609E431C4}">
      <dsp:nvSpPr>
        <dsp:cNvPr id="0" name=""/>
        <dsp:cNvSpPr/>
      </dsp:nvSpPr>
      <dsp:spPr>
        <a:xfrm rot="2829178">
          <a:off x="3177225" y="3492632"/>
          <a:ext cx="64434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4434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83290" y="3486466"/>
        <a:ext cx="32217" cy="32217"/>
      </dsp:txXfrm>
    </dsp:sp>
    <dsp:sp modelId="{8F1DBFB2-6A5B-41F4-A1FC-DEB83E5B81CA}">
      <dsp:nvSpPr>
        <dsp:cNvPr id="0" name=""/>
        <dsp:cNvSpPr/>
      </dsp:nvSpPr>
      <dsp:spPr>
        <a:xfrm>
          <a:off x="3718490" y="3464918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Software</a:t>
          </a:r>
          <a:endParaRPr lang="en-IE" sz="1300" kern="1200" dirty="0"/>
        </a:p>
      </dsp:txBody>
      <dsp:txXfrm>
        <a:off x="3734532" y="3480960"/>
        <a:ext cx="1063374" cy="515645"/>
      </dsp:txXfrm>
    </dsp:sp>
    <dsp:sp modelId="{368563E7-ED82-4AED-A200-8DE72E1DF7EE}">
      <dsp:nvSpPr>
        <dsp:cNvPr id="0" name=""/>
        <dsp:cNvSpPr/>
      </dsp:nvSpPr>
      <dsp:spPr>
        <a:xfrm rot="17692822">
          <a:off x="4512293" y="3256424"/>
          <a:ext cx="104149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04149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07003" y="3240329"/>
        <a:ext cx="52074" cy="52074"/>
      </dsp:txXfrm>
    </dsp:sp>
    <dsp:sp modelId="{3C3ED14C-F2D8-4B9B-B69D-38C55F0BB17C}">
      <dsp:nvSpPr>
        <dsp:cNvPr id="0" name=""/>
        <dsp:cNvSpPr/>
      </dsp:nvSpPr>
      <dsp:spPr>
        <a:xfrm>
          <a:off x="5252133" y="2520085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Scientific</a:t>
          </a:r>
          <a:endParaRPr lang="en-IE" sz="1300" kern="1200" dirty="0"/>
        </a:p>
      </dsp:txBody>
      <dsp:txXfrm>
        <a:off x="5268175" y="2536127"/>
        <a:ext cx="1063374" cy="515645"/>
      </dsp:txXfrm>
    </dsp:sp>
    <dsp:sp modelId="{8B5A8C02-203B-4C04-84E0-B6BFFA51C11C}">
      <dsp:nvSpPr>
        <dsp:cNvPr id="0" name=""/>
        <dsp:cNvSpPr/>
      </dsp:nvSpPr>
      <dsp:spPr>
        <a:xfrm rot="19457599">
          <a:off x="4763228" y="3571368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19550" y="3567820"/>
        <a:ext cx="26981" cy="26981"/>
      </dsp:txXfrm>
    </dsp:sp>
    <dsp:sp modelId="{F281BECF-11F9-44EA-83F1-CA48AE172E24}">
      <dsp:nvSpPr>
        <dsp:cNvPr id="0" name=""/>
        <dsp:cNvSpPr/>
      </dsp:nvSpPr>
      <dsp:spPr>
        <a:xfrm>
          <a:off x="5252133" y="3149974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Embedded</a:t>
          </a:r>
          <a:endParaRPr lang="en-IE" sz="1300" kern="1200" dirty="0"/>
        </a:p>
      </dsp:txBody>
      <dsp:txXfrm>
        <a:off x="5268175" y="3166016"/>
        <a:ext cx="1063374" cy="515645"/>
      </dsp:txXfrm>
    </dsp:sp>
    <dsp:sp modelId="{27E5C011-DF8B-4C7D-ABDE-B41A9353B7C3}">
      <dsp:nvSpPr>
        <dsp:cNvPr id="0" name=""/>
        <dsp:cNvSpPr/>
      </dsp:nvSpPr>
      <dsp:spPr>
        <a:xfrm rot="19457599">
          <a:off x="6296871" y="3256424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6553193" y="3252876"/>
        <a:ext cx="26981" cy="26981"/>
      </dsp:txXfrm>
    </dsp:sp>
    <dsp:sp modelId="{2C1A21CE-B78D-4DDF-A397-5DE679367069}">
      <dsp:nvSpPr>
        <dsp:cNvPr id="0" name=""/>
        <dsp:cNvSpPr/>
      </dsp:nvSpPr>
      <dsp:spPr>
        <a:xfrm>
          <a:off x="6785775" y="2835029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Networks</a:t>
          </a:r>
          <a:endParaRPr lang="en-IE" sz="1300" kern="1200" dirty="0"/>
        </a:p>
      </dsp:txBody>
      <dsp:txXfrm>
        <a:off x="6801817" y="2851071"/>
        <a:ext cx="1063374" cy="515645"/>
      </dsp:txXfrm>
    </dsp:sp>
    <dsp:sp modelId="{C40F3031-7722-40B9-9E2C-5F16D714B665}">
      <dsp:nvSpPr>
        <dsp:cNvPr id="0" name=""/>
        <dsp:cNvSpPr/>
      </dsp:nvSpPr>
      <dsp:spPr>
        <a:xfrm rot="2142401">
          <a:off x="6296871" y="3571368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6553193" y="3567820"/>
        <a:ext cx="26981" cy="26981"/>
      </dsp:txXfrm>
    </dsp:sp>
    <dsp:sp modelId="{C2B4D78F-0D04-4D26-8366-A78D618DFBE6}">
      <dsp:nvSpPr>
        <dsp:cNvPr id="0" name=""/>
        <dsp:cNvSpPr/>
      </dsp:nvSpPr>
      <dsp:spPr>
        <a:xfrm>
          <a:off x="6785775" y="3464918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Calculations</a:t>
          </a:r>
          <a:endParaRPr lang="en-IE" sz="1300" kern="1200" dirty="0"/>
        </a:p>
      </dsp:txBody>
      <dsp:txXfrm>
        <a:off x="6801817" y="3480960"/>
        <a:ext cx="1063374" cy="515645"/>
      </dsp:txXfrm>
    </dsp:sp>
    <dsp:sp modelId="{27343E1D-D7C1-4E8F-BCAC-C11F30D7A0D7}">
      <dsp:nvSpPr>
        <dsp:cNvPr id="0" name=""/>
        <dsp:cNvSpPr/>
      </dsp:nvSpPr>
      <dsp:spPr>
        <a:xfrm rot="2142401">
          <a:off x="4763228" y="3886312"/>
          <a:ext cx="53962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39624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19550" y="3882764"/>
        <a:ext cx="26981" cy="26981"/>
      </dsp:txXfrm>
    </dsp:sp>
    <dsp:sp modelId="{7C493AB3-6114-495C-95B1-AEEE496E5848}">
      <dsp:nvSpPr>
        <dsp:cNvPr id="0" name=""/>
        <dsp:cNvSpPr/>
      </dsp:nvSpPr>
      <dsp:spPr>
        <a:xfrm>
          <a:off x="5252133" y="3779863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Real-time</a:t>
          </a:r>
          <a:endParaRPr lang="en-IE" sz="1300" kern="1200" dirty="0"/>
        </a:p>
      </dsp:txBody>
      <dsp:txXfrm>
        <a:off x="5268175" y="3795905"/>
        <a:ext cx="1063374" cy="515645"/>
      </dsp:txXfrm>
    </dsp:sp>
    <dsp:sp modelId="{F7B849FE-E96F-42A2-9912-5F8C13506BA2}">
      <dsp:nvSpPr>
        <dsp:cNvPr id="0" name=""/>
        <dsp:cNvSpPr/>
      </dsp:nvSpPr>
      <dsp:spPr>
        <a:xfrm rot="3907178">
          <a:off x="4512293" y="4201257"/>
          <a:ext cx="104149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041496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5007003" y="4185162"/>
        <a:ext cx="52074" cy="52074"/>
      </dsp:txXfrm>
    </dsp:sp>
    <dsp:sp modelId="{9575F7FC-4EF9-4DA6-A3D9-3FDF9707BF52}">
      <dsp:nvSpPr>
        <dsp:cNvPr id="0" name=""/>
        <dsp:cNvSpPr/>
      </dsp:nvSpPr>
      <dsp:spPr>
        <a:xfrm>
          <a:off x="5252133" y="4409751"/>
          <a:ext cx="1095458" cy="547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CODAC Interfaces</a:t>
          </a:r>
          <a:endParaRPr lang="en-IE" sz="1300" kern="1200" dirty="0"/>
        </a:p>
      </dsp:txBody>
      <dsp:txXfrm>
        <a:off x="5268175" y="4425793"/>
        <a:ext cx="1063374" cy="515645"/>
      </dsp:txXfrm>
    </dsp:sp>
    <dsp:sp modelId="{5AC04F0E-9382-4E4C-AE67-149B2C42DADF}">
      <dsp:nvSpPr>
        <dsp:cNvPr id="0" name=""/>
        <dsp:cNvSpPr/>
      </dsp:nvSpPr>
      <dsp:spPr>
        <a:xfrm rot="4099285">
          <a:off x="2906296" y="3807576"/>
          <a:ext cx="11862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86205" y="9942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469743" y="3787864"/>
        <a:ext cx="59310" cy="59310"/>
      </dsp:txXfrm>
    </dsp:sp>
    <dsp:sp modelId="{7FA63DE4-5BED-4202-84F3-525814271E2A}">
      <dsp:nvSpPr>
        <dsp:cNvPr id="0" name=""/>
        <dsp:cNvSpPr/>
      </dsp:nvSpPr>
      <dsp:spPr>
        <a:xfrm>
          <a:off x="3718490" y="4094807"/>
          <a:ext cx="1095458" cy="54772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System architecture</a:t>
          </a:r>
          <a:endParaRPr lang="en-IE" sz="1300" kern="1200" dirty="0"/>
        </a:p>
      </dsp:txBody>
      <dsp:txXfrm>
        <a:off x="3734532" y="4110849"/>
        <a:ext cx="1063374" cy="5156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diagrams.loki3.com/BracketList+Icon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F3367-8529-4C73-AFAF-BB82F8114BC5}" type="datetimeFigureOut">
              <a:rPr lang="en-US" smtClean="0"/>
              <a:pPr/>
              <a:t>5/5/2015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1EF14-A77B-4F29-8F05-C2C964821A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0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None/>
            </a:pPr>
            <a:endParaRPr lang="en-GB" dirty="0" smtClean="0"/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Use preferably the corporate colours</a:t>
            </a:r>
          </a:p>
          <a:p>
            <a:pPr marL="228600" indent="-228600">
              <a:buAutoNum type="arabicPeriod"/>
            </a:pPr>
            <a:r>
              <a:rPr lang="en-GB" dirty="0" smtClean="0"/>
              <a:t>Use the Calibri or Arial</a:t>
            </a:r>
            <a:r>
              <a:rPr lang="en-GB" baseline="0" dirty="0" smtClean="0"/>
              <a:t> </a:t>
            </a:r>
            <a:r>
              <a:rPr lang="en-GB" dirty="0" smtClean="0"/>
              <a:t>fonts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Don't centre text. All body text should be aligned left.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Don't enlarge pictures beyond their </a:t>
            </a:r>
            <a:r>
              <a:rPr lang="en-GB" smtClean="0"/>
              <a:t>actual size/resolution</a:t>
            </a:r>
            <a:endParaRPr lang="en-GB" dirty="0" smtClean="0"/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Make sure you understand how bulleted lists 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1EF14-A77B-4F29-8F05-C2C964821A4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5206-E375-4B8E-B355-DFB2256E937A}" type="slidenum">
              <a:rPr lang="es-ES_tradnl" smtClean="0">
                <a:solidFill>
                  <a:srgbClr val="000000"/>
                </a:solidFill>
              </a:rPr>
              <a:pPr/>
              <a:t>11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184" y="684418"/>
            <a:ext cx="4939633" cy="3429561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5206-E375-4B8E-B355-DFB2256E937A}" type="slidenum">
              <a:rPr lang="es-ES_tradnl" smtClean="0">
                <a:solidFill>
                  <a:srgbClr val="000000"/>
                </a:solidFill>
              </a:rPr>
              <a:pPr/>
              <a:t>12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5206-E375-4B8E-B355-DFB2256E937A}" type="slidenum">
              <a:rPr lang="es-ES_tradnl" smtClean="0">
                <a:solidFill>
                  <a:srgbClr val="000000"/>
                </a:solidFill>
              </a:rPr>
              <a:pPr/>
              <a:t>13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184" y="684418"/>
            <a:ext cx="4939633" cy="3429561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5206-E375-4B8E-B355-DFB2256E937A}" type="slidenum">
              <a:rPr lang="es-ES_tradnl" smtClean="0">
                <a:solidFill>
                  <a:srgbClr val="000000"/>
                </a:solidFill>
              </a:rPr>
              <a:pPr/>
              <a:t>14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184" y="684418"/>
            <a:ext cx="4939633" cy="3429561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1EF14-A77B-4F29-8F05-C2C964821A4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56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1EF14-A77B-4F29-8F05-C2C964821A4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56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1EF14-A77B-4F29-8F05-C2C964821A4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56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1EF14-A77B-4F29-8F05-C2C964821A4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56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1EF14-A77B-4F29-8F05-C2C964821A49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C846E4-0426-43CD-89D2-24EC62E12004}" type="slidenum">
              <a:rPr lang="es-ES_tradnl" smtClean="0">
                <a:solidFill>
                  <a:srgbClr val="000000"/>
                </a:solidFill>
              </a:rPr>
              <a:pPr/>
              <a:t>3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184" y="684418"/>
            <a:ext cx="4939633" cy="3429561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8B4703-479B-4572-B150-8BA78E0BB545}" type="slidenum">
              <a:rPr lang="es-ES_tradnl" smtClean="0">
                <a:solidFill>
                  <a:srgbClr val="000000"/>
                </a:solidFill>
              </a:rPr>
              <a:pPr/>
              <a:t>4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184" y="684418"/>
            <a:ext cx="4939633" cy="3429561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DF855D-78B7-46EF-9DF0-9B05340FA746}" type="slidenum">
              <a:rPr lang="es-ES_tradnl" smtClean="0">
                <a:solidFill>
                  <a:srgbClr val="000000"/>
                </a:solidFill>
              </a:rPr>
              <a:pPr/>
              <a:t>5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184" y="684418"/>
            <a:ext cx="4939633" cy="3429561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17AF9D-9F95-4054-AC6B-2F29C3CE0606}" type="slidenum">
              <a:rPr lang="es-ES_tradnl" smtClean="0">
                <a:solidFill>
                  <a:srgbClr val="000000"/>
                </a:solidFill>
              </a:rPr>
              <a:pPr/>
              <a:t>6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184" y="684418"/>
            <a:ext cx="4939633" cy="3429561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4D6CD7-9670-4743-87EC-BDABB346048C}" type="slidenum">
              <a:rPr lang="es-ES_tradnl" smtClean="0">
                <a:solidFill>
                  <a:srgbClr val="000000"/>
                </a:solidFill>
              </a:rPr>
              <a:pPr/>
              <a:t>7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184" y="684418"/>
            <a:ext cx="4939633" cy="3429561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B81037-EA14-4856-B5C2-BBAD59B78870}" type="slidenum">
              <a:rPr lang="es-ES_tradnl" smtClean="0">
                <a:solidFill>
                  <a:srgbClr val="000000"/>
                </a:solidFill>
              </a:rPr>
              <a:pPr/>
              <a:t>8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184" y="684418"/>
            <a:ext cx="4939633" cy="3429561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5206-E375-4B8E-B355-DFB2256E937A}" type="slidenum">
              <a:rPr lang="es-ES_tradnl" smtClean="0">
                <a:solidFill>
                  <a:srgbClr val="000000"/>
                </a:solidFill>
              </a:rPr>
              <a:pPr/>
              <a:t>9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184" y="684418"/>
            <a:ext cx="4939633" cy="3429561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5206-E375-4B8E-B355-DFB2256E937A}" type="slidenum">
              <a:rPr lang="es-ES_tradnl" smtClean="0">
                <a:solidFill>
                  <a:srgbClr val="000000"/>
                </a:solidFill>
              </a:rPr>
              <a:pPr/>
              <a:t>10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184" y="684418"/>
            <a:ext cx="4939633" cy="3429561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528" y="2350331"/>
            <a:ext cx="8352928" cy="1077218"/>
          </a:xfrm>
        </p:spPr>
        <p:txBody>
          <a:bodyPr anchor="ctr">
            <a:sp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on two lines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4155271"/>
            <a:ext cx="8351838" cy="492443"/>
          </a:xfrm>
        </p:spPr>
        <p:txBody>
          <a:bodyPr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GB" dirty="0" smtClean="0">
                <a:ea typeface="+mn-ea"/>
              </a:rPr>
              <a:t>Subtitle or author’s name of the slideshow</a:t>
            </a:r>
            <a:endParaRPr lang="en-US" dirty="0" smtClean="0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528" y="2350331"/>
            <a:ext cx="8352928" cy="1077218"/>
          </a:xfrm>
        </p:spPr>
        <p:txBody>
          <a:bodyPr anchor="ctr">
            <a:sp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on two lines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4155271"/>
            <a:ext cx="8351838" cy="492443"/>
          </a:xfrm>
        </p:spPr>
        <p:txBody>
          <a:bodyPr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GB" dirty="0" smtClean="0">
                <a:ea typeface="+mn-ea"/>
              </a:rPr>
              <a:t>Subtitle or author’s name of the slideshow</a:t>
            </a:r>
            <a:endParaRPr lang="en-US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1424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170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08720"/>
            <a:ext cx="9144000" cy="5616624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3356793"/>
            <a:ext cx="7704137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2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Click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 edit Master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0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title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639431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528" y="1268289"/>
            <a:ext cx="8425185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4716016" y="1916832"/>
            <a:ext cx="4032250" cy="1528624"/>
          </a:xfrm>
        </p:spPr>
        <p:txBody>
          <a:bodyPr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11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268289"/>
            <a:ext cx="8424863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16463" y="5792633"/>
            <a:ext cx="4032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 smtClean="0"/>
              <a:t>Caption text</a:t>
            </a:r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4716016" y="191683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3528" y="5805264"/>
            <a:ext cx="4032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 smtClean="0"/>
              <a:t>Caption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064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6525344"/>
          </a:xfrm>
        </p:spPr>
        <p:txBody>
          <a:bodyPr/>
          <a:lstStyle>
            <a:lvl1pPr indent="-18000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16052"/>
            <a:ext cx="9144000" cy="369332"/>
          </a:xfrm>
          <a:solidFill>
            <a:schemeClr val="tx2"/>
          </a:solidFill>
        </p:spPr>
        <p:txBody>
          <a:bodyPr wrap="square"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/>
                </a:solidFill>
              </a:defRPr>
            </a:lvl2pPr>
          </a:lstStyle>
          <a:p>
            <a:pPr lvl="1"/>
            <a:r>
              <a:rPr lang="en-GB" dirty="0" smtClean="0"/>
              <a:t>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752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04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20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257514"/>
            <a:ext cx="756084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55650" y="3964686"/>
            <a:ext cx="7561263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2963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528" y="2350331"/>
            <a:ext cx="8352928" cy="1077218"/>
          </a:xfrm>
        </p:spPr>
        <p:txBody>
          <a:bodyPr anchor="ctr">
            <a:sp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on two lines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4155271"/>
            <a:ext cx="8351838" cy="492443"/>
          </a:xfrm>
        </p:spPr>
        <p:txBody>
          <a:bodyPr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GB" dirty="0" smtClean="0">
                <a:ea typeface="+mn-ea"/>
              </a:rPr>
              <a:t>Subtitle or author’s name of the slideshow</a:t>
            </a:r>
            <a:endParaRPr lang="en-US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7311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13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08720"/>
            <a:ext cx="9144000" cy="5616624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3356793"/>
            <a:ext cx="7704137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2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Click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 edit Master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0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title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1199926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528" y="1268289"/>
            <a:ext cx="8425185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4716016" y="1916832"/>
            <a:ext cx="4032250" cy="1528624"/>
          </a:xfrm>
        </p:spPr>
        <p:txBody>
          <a:bodyPr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99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268289"/>
            <a:ext cx="8424863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16463" y="5792633"/>
            <a:ext cx="4032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 smtClean="0"/>
              <a:t>Caption text</a:t>
            </a:r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4716016" y="191683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3528" y="5805264"/>
            <a:ext cx="4032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 smtClean="0"/>
              <a:t>Caption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12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6525344"/>
          </a:xfrm>
        </p:spPr>
        <p:txBody>
          <a:bodyPr/>
          <a:lstStyle>
            <a:lvl1pPr indent="-1800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16052"/>
            <a:ext cx="9144000" cy="369332"/>
          </a:xfrm>
          <a:solidFill>
            <a:schemeClr val="tx2"/>
          </a:solidFill>
        </p:spPr>
        <p:txBody>
          <a:bodyPr wrap="square"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/>
                </a:solidFill>
              </a:defRPr>
            </a:lvl2pPr>
          </a:lstStyle>
          <a:p>
            <a:pPr lvl="1"/>
            <a:r>
              <a:rPr lang="en-GB" dirty="0" smtClean="0"/>
              <a:t>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36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902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3716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257514"/>
            <a:ext cx="756084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55650" y="3964686"/>
            <a:ext cx="7561263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02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617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752600"/>
            <a:ext cx="64770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590800"/>
            <a:ext cx="6477000" cy="2895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54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08720"/>
            <a:ext cx="9144000" cy="5616624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3356793"/>
            <a:ext cx="7704137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2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Click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 edit Master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0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title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style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978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752600"/>
            <a:ext cx="64770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1" y="2590800"/>
            <a:ext cx="3162300" cy="2895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1" y="2590800"/>
            <a:ext cx="3162300" cy="2895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870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10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752600"/>
            <a:ext cx="64770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567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065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0576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22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752600"/>
            <a:ext cx="64770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2590800"/>
            <a:ext cx="6477000" cy="2895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857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05549" y="1752600"/>
            <a:ext cx="1619251" cy="37338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1" y="1752600"/>
            <a:ext cx="4705351" cy="3733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5693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528" y="2350331"/>
            <a:ext cx="8352928" cy="1077218"/>
          </a:xfrm>
        </p:spPr>
        <p:txBody>
          <a:bodyPr anchor="ctr">
            <a:sp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on two lines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4155271"/>
            <a:ext cx="8351838" cy="492443"/>
          </a:xfrm>
        </p:spPr>
        <p:txBody>
          <a:bodyPr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GB" dirty="0" smtClean="0">
                <a:ea typeface="+mn-ea"/>
              </a:rPr>
              <a:t>Subtitle or author’s name of the slideshow</a:t>
            </a:r>
            <a:endParaRPr lang="en-US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4012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528" y="1268289"/>
            <a:ext cx="8425185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4716016" y="1916832"/>
            <a:ext cx="4032250" cy="1528624"/>
          </a:xfrm>
        </p:spPr>
        <p:txBody>
          <a:bodyPr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7411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08720"/>
            <a:ext cx="9144000" cy="5616624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3356793"/>
            <a:ext cx="7704137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2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Click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 edit Master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0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title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4218410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528" y="1268289"/>
            <a:ext cx="8425185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4716016" y="1916832"/>
            <a:ext cx="4032250" cy="1528624"/>
          </a:xfrm>
        </p:spPr>
        <p:txBody>
          <a:bodyPr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646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268289"/>
            <a:ext cx="8424863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16463" y="5792633"/>
            <a:ext cx="4032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 smtClean="0"/>
              <a:t>Caption text</a:t>
            </a:r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4716016" y="191683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3528" y="5805264"/>
            <a:ext cx="4032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 smtClean="0"/>
              <a:t>Caption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492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6525344"/>
          </a:xfrm>
        </p:spPr>
        <p:txBody>
          <a:bodyPr/>
          <a:lstStyle>
            <a:lvl1pPr indent="-18000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16052"/>
            <a:ext cx="9144000" cy="369332"/>
          </a:xfrm>
          <a:solidFill>
            <a:schemeClr val="tx2"/>
          </a:solidFill>
        </p:spPr>
        <p:txBody>
          <a:bodyPr wrap="square"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/>
                </a:solidFill>
              </a:defRPr>
            </a:lvl2pPr>
          </a:lstStyle>
          <a:p>
            <a:pPr lvl="1"/>
            <a:r>
              <a:rPr lang="en-GB" dirty="0" smtClean="0"/>
              <a:t>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412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79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201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257514"/>
            <a:ext cx="756084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55650" y="3964686"/>
            <a:ext cx="7561263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18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528" y="2350331"/>
            <a:ext cx="8352928" cy="1077218"/>
          </a:xfrm>
        </p:spPr>
        <p:txBody>
          <a:bodyPr anchor="ctr">
            <a:sp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on two lines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4155271"/>
            <a:ext cx="8351838" cy="492443"/>
          </a:xfrm>
        </p:spPr>
        <p:txBody>
          <a:bodyPr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GB" dirty="0" smtClean="0">
                <a:ea typeface="+mn-ea"/>
              </a:rPr>
              <a:t>Subtitle or author’s name of the slideshow</a:t>
            </a:r>
            <a:endParaRPr lang="en-US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55036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7733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268289"/>
            <a:ext cx="8424863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16463" y="5792633"/>
            <a:ext cx="4032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 smtClean="0"/>
              <a:t>Caption text</a:t>
            </a:r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4716016" y="191683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3528" y="5805264"/>
            <a:ext cx="4032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 smtClean="0"/>
              <a:t>Caption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08720"/>
            <a:ext cx="9144000" cy="5616624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3356793"/>
            <a:ext cx="7704137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2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Click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 edit Master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0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title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5014301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528" y="1268289"/>
            <a:ext cx="8425185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4716016" y="1916832"/>
            <a:ext cx="4032250" cy="1528624"/>
          </a:xfrm>
        </p:spPr>
        <p:txBody>
          <a:bodyPr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14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268289"/>
            <a:ext cx="8424863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16463" y="5792633"/>
            <a:ext cx="4032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 smtClean="0"/>
              <a:t>Caption text</a:t>
            </a:r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4716016" y="191683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3528" y="5805264"/>
            <a:ext cx="4032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 smtClean="0"/>
              <a:t>Caption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492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6525344"/>
          </a:xfrm>
        </p:spPr>
        <p:txBody>
          <a:bodyPr/>
          <a:lstStyle>
            <a:lvl1pPr indent="-18000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16052"/>
            <a:ext cx="9144000" cy="369332"/>
          </a:xfrm>
          <a:solidFill>
            <a:schemeClr val="tx2"/>
          </a:solidFill>
        </p:spPr>
        <p:txBody>
          <a:bodyPr wrap="square"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/>
                </a:solidFill>
              </a:defRPr>
            </a:lvl2pPr>
          </a:lstStyle>
          <a:p>
            <a:pPr lvl="1"/>
            <a:r>
              <a:rPr lang="en-GB" dirty="0" smtClean="0"/>
              <a:t>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84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510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294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257514"/>
            <a:ext cx="756084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55650" y="3964686"/>
            <a:ext cx="7561263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2799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6525344"/>
          </a:xfrm>
        </p:spPr>
        <p:txBody>
          <a:bodyPr/>
          <a:lstStyle>
            <a:lvl1pPr indent="-1800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16052"/>
            <a:ext cx="9144000" cy="369332"/>
          </a:xfrm>
          <a:solidFill>
            <a:schemeClr val="tx2"/>
          </a:solidFill>
        </p:spPr>
        <p:txBody>
          <a:bodyPr wrap="square"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/>
                </a:solidFill>
              </a:defRPr>
            </a:lvl2pPr>
          </a:lstStyle>
          <a:p>
            <a:pPr lvl="1"/>
            <a:r>
              <a:rPr lang="en-GB" dirty="0" smtClean="0"/>
              <a:t>Caption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257514"/>
            <a:ext cx="756084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55650" y="3964686"/>
            <a:ext cx="7561263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196753"/>
            <a:ext cx="83880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528" y="6525344"/>
            <a:ext cx="7632848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I&amp;C integration of EU diagnostics in the ITER tokamak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520260"/>
            <a:ext cx="69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B55C215-7F9A-4AB7-8398-183B47447B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1" r:id="rId4"/>
    <p:sldLayoutId id="2147483660" r:id="rId5"/>
    <p:sldLayoutId id="2147483654" r:id="rId6"/>
    <p:sldLayoutId id="2147483655" r:id="rId7"/>
    <p:sldLayoutId id="2147483662" r:id="rId8"/>
    <p:sldLayoutId id="2147483663" r:id="rId9"/>
  </p:sldLayoutIdLst>
  <p:timing>
    <p:tnLst>
      <p:par>
        <p:cTn id="1" dur="indefinite" restart="never" nodeType="tmRoot"/>
      </p:par>
    </p:tnLst>
  </p:timing>
  <p:hf hdr="0" dt="0"/>
  <p:txStyles>
    <p:titleStyle>
      <a:lvl1pPr indent="0"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750" indent="-20002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8525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8888" indent="-18097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17663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196753"/>
            <a:ext cx="83880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528" y="6525344"/>
            <a:ext cx="7632848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520260"/>
            <a:ext cx="69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3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timing>
    <p:tnLst>
      <p:par>
        <p:cTn id="1" dur="indefinite" restart="never" nodeType="tmRoot"/>
      </p:par>
    </p:tnLst>
  </p:timing>
  <p:hf hdr="0" dt="0"/>
  <p:txStyles>
    <p:titleStyle>
      <a:lvl1pPr indent="0"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750" indent="-20002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8525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8888" indent="-18097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17663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196753"/>
            <a:ext cx="83880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528" y="6525344"/>
            <a:ext cx="7632848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520260"/>
            <a:ext cx="69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timing>
    <p:tnLst>
      <p:par>
        <p:cTn id="1" dur="indefinite" restart="never" nodeType="tmRoot"/>
      </p:par>
    </p:tnLst>
  </p:timing>
  <p:hf hdr="0" dt="0"/>
  <p:txStyles>
    <p:titleStyle>
      <a:lvl1pPr indent="0"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750" indent="-20002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8525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8888" indent="-18097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17663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829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DC833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DC833"/>
          </a:solidFill>
          <a:latin typeface="Arial" charset="0"/>
          <a:ea typeface="MS PGothic" pitchFamily="34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DC833"/>
          </a:solidFill>
          <a:latin typeface="Arial" charset="0"/>
          <a:ea typeface="MS PGothic" pitchFamily="34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DC833"/>
          </a:solidFill>
          <a:latin typeface="Arial" charset="0"/>
          <a:ea typeface="MS PGothic" pitchFamily="34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DC833"/>
          </a:solidFill>
          <a:latin typeface="Arial" charset="0"/>
          <a:ea typeface="MS PGothic" pitchFamily="34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rgbClr val="EDC833"/>
          </a:solidFill>
          <a:latin typeface="Arial" charset="0"/>
          <a:ea typeface="MS PGothic" pitchFamily="34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rgbClr val="EDC833"/>
          </a:solidFill>
          <a:latin typeface="Arial" charset="0"/>
          <a:ea typeface="MS PGothic" pitchFamily="34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rgbClr val="EDC833"/>
          </a:solidFill>
          <a:latin typeface="Arial" charset="0"/>
          <a:ea typeface="MS PGothic" pitchFamily="34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rgbClr val="EDC833"/>
          </a:solidFill>
          <a:latin typeface="Arial" charset="0"/>
          <a:ea typeface="MS PGothic" pitchFamily="34" charset="-128"/>
        </a:defRPr>
      </a:lvl9pPr>
    </p:titleStyle>
    <p:bodyStyle>
      <a:lvl1pPr marL="342900" indent="-342900" algn="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EDC833"/>
          </a:solidFill>
          <a:latin typeface="+mn-lt"/>
          <a:ea typeface="+mn-ea"/>
          <a:cs typeface="+mn-cs"/>
        </a:defRPr>
      </a:lvl1pPr>
      <a:lvl2pPr marL="742950" indent="-285750" algn="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EDC833"/>
          </a:solidFill>
          <a:latin typeface="+mn-lt"/>
          <a:ea typeface="+mn-ea"/>
        </a:defRPr>
      </a:lvl2pPr>
      <a:lvl3pPr marL="1143000" indent="-228600" algn="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EDC833"/>
          </a:solidFill>
          <a:latin typeface="+mn-lt"/>
          <a:ea typeface="+mn-ea"/>
        </a:defRPr>
      </a:lvl3pPr>
      <a:lvl4pPr marL="1562100" indent="-228600" algn="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EDC833"/>
          </a:solidFill>
          <a:latin typeface="+mn-lt"/>
          <a:ea typeface="+mn-ea"/>
        </a:defRPr>
      </a:lvl4pPr>
      <a:lvl5pPr marL="1981200" indent="-228600" algn="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EDC833"/>
          </a:solidFill>
          <a:latin typeface="+mn-lt"/>
          <a:ea typeface="+mn-ea"/>
        </a:defRPr>
      </a:lvl5pPr>
      <a:lvl6pPr marL="2438400" indent="-228600" algn="r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DC833"/>
          </a:solidFill>
          <a:latin typeface="+mn-lt"/>
          <a:ea typeface="+mn-ea"/>
        </a:defRPr>
      </a:lvl6pPr>
      <a:lvl7pPr marL="2895600" indent="-228600" algn="r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DC833"/>
          </a:solidFill>
          <a:latin typeface="+mn-lt"/>
          <a:ea typeface="+mn-ea"/>
        </a:defRPr>
      </a:lvl7pPr>
      <a:lvl8pPr marL="3352800" indent="-228600" algn="r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DC833"/>
          </a:solidFill>
          <a:latin typeface="+mn-lt"/>
          <a:ea typeface="+mn-ea"/>
        </a:defRPr>
      </a:lvl8pPr>
      <a:lvl9pPr marL="3810000" indent="-228600" algn="r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DC8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196753"/>
            <a:ext cx="83880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528" y="6525344"/>
            <a:ext cx="7632848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520260"/>
            <a:ext cx="69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6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</p:sldLayoutIdLst>
  <p:timing>
    <p:tnLst>
      <p:par>
        <p:cTn id="1" dur="indefinite" restart="never" nodeType="tmRoot"/>
      </p:par>
    </p:tnLst>
  </p:timing>
  <p:hf hdr="0" dt="0"/>
  <p:txStyles>
    <p:titleStyle>
      <a:lvl1pPr indent="0"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750" indent="-20002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8525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8888" indent="-18097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17663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196753"/>
            <a:ext cx="83880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528" y="6525344"/>
            <a:ext cx="7632848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520260"/>
            <a:ext cx="69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4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iming>
    <p:tnLst>
      <p:par>
        <p:cTn id="1" dur="indefinite" restart="never" nodeType="tmRoot"/>
      </p:par>
    </p:tnLst>
  </p:timing>
  <p:hf hdr="0" dt="0"/>
  <p:txStyles>
    <p:titleStyle>
      <a:lvl1pPr indent="0"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750" indent="-20002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8525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8888" indent="-18097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17663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.mpeg"/><Relationship Id="rId7" Type="http://schemas.openxmlformats.org/officeDocument/2006/relationships/oleObject" Target="../embeddings/oleObject1.bin"/><Relationship Id="rId2" Type="http://schemas.openxmlformats.org/officeDocument/2006/relationships/video" Target="file:///D:\DATA\cabrian\Documents\F4E\Training\2013-04-24-25%20Induction%20course\1.%20Fusion%20for%20Beginners_Glenn%20Counsell\0064159-portrait.mpeg" TargetMode="Externa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5.png"/><Relationship Id="rId4" Type="http://schemas.openxmlformats.org/officeDocument/2006/relationships/video" Target="../media/media1.mpe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5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diagramLayout" Target="../diagrams/layout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49.png"/><Relationship Id="rId2" Type="http://schemas.openxmlformats.org/officeDocument/2006/relationships/image" Target="../media/image44.jpeg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8.png"/><Relationship Id="rId5" Type="http://schemas.openxmlformats.org/officeDocument/2006/relationships/diagramQuickStyle" Target="../diagrams/quickStyle2.xml"/><Relationship Id="rId15" Type="http://schemas.openxmlformats.org/officeDocument/2006/relationships/diagramColors" Target="../diagrams/colors3.xml"/><Relationship Id="rId10" Type="http://schemas.openxmlformats.org/officeDocument/2006/relationships/image" Target="../media/image4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6.png"/><Relationship Id="rId1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diagramLayout" Target="../diagrams/layout12.xml"/><Relationship Id="rId7" Type="http://schemas.openxmlformats.org/officeDocument/2006/relationships/image" Target="../media/image65.emf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67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pn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jpg"/><Relationship Id="rId7" Type="http://schemas.openxmlformats.org/officeDocument/2006/relationships/image" Target="../media/image10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9.png"/><Relationship Id="rId5" Type="http://schemas.openxmlformats.org/officeDocument/2006/relationships/image" Target="../media/image96.png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3528" y="2350331"/>
            <a:ext cx="8352928" cy="1077218"/>
          </a:xfrm>
        </p:spPr>
        <p:txBody>
          <a:bodyPr/>
          <a:lstStyle/>
          <a:p>
            <a:r>
              <a:rPr lang="en-US" dirty="0">
                <a:effectLst/>
              </a:rPr>
              <a:t>I&amp;C integration of EU diagnostics in the ITER tokamak</a:t>
            </a:r>
            <a:endParaRPr lang="en-IE" dirty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23850" y="3770551"/>
            <a:ext cx="8351838" cy="1261884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Neto </a:t>
            </a:r>
            <a:r>
              <a:rPr lang="en-US" sz="2800" dirty="0"/>
              <a:t>on behalf of the F4E-CODAC Team</a:t>
            </a:r>
            <a:r>
              <a:rPr lang="en-US" dirty="0" smtClean="0"/>
              <a:t>, May 2015</a:t>
            </a:r>
          </a:p>
          <a:p>
            <a:endParaRPr lang="en-US" dirty="0"/>
          </a:p>
          <a:p>
            <a:r>
              <a:rPr lang="en-US" sz="1400" dirty="0" smtClean="0"/>
              <a:t>Fusion introduction slides: courtesy of G. Counsell (F4E)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2"/>
          <p:cNvSpPr txBox="1">
            <a:spLocks noChangeArrowheads="1"/>
          </p:cNvSpPr>
          <p:nvPr/>
        </p:nvSpPr>
        <p:spPr bwMode="auto">
          <a:xfrm>
            <a:off x="276032" y="0"/>
            <a:ext cx="869327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 dirty="0" smtClean="0">
                <a:solidFill>
                  <a:srgbClr val="FFFF00"/>
                </a:solidFill>
                <a:latin typeface="Calibri" pitchFamily="34" charset="0"/>
              </a:rPr>
              <a:t>Challenges of magnetic confinement</a:t>
            </a:r>
            <a:endParaRPr lang="en-US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276225" y="1289050"/>
            <a:ext cx="8658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FF"/>
                </a:solidFill>
                <a:latin typeface="Calibri" pitchFamily="34" charset="0"/>
              </a:rPr>
              <a:t>1) </a:t>
            </a: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Instabilities</a:t>
            </a:r>
            <a:r>
              <a:rPr lang="en-GB" sz="24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GB" sz="2400" b="1" dirty="0">
                <a:solidFill>
                  <a:srgbClr val="FFFFFF"/>
                </a:solidFill>
                <a:latin typeface="Calibri" pitchFamily="34" charset="0"/>
              </a:rPr>
              <a:t>- difficult to confine a high density and temperature plasma with low magnetic </a:t>
            </a:r>
            <a:r>
              <a:rPr lang="en-GB" sz="2400" b="1" dirty="0" smtClean="0">
                <a:solidFill>
                  <a:srgbClr val="FFFFFF"/>
                </a:solidFill>
                <a:latin typeface="Calibri" pitchFamily="34" charset="0"/>
              </a:rPr>
              <a:t>fields</a:t>
            </a:r>
            <a:endParaRPr lang="en-GB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3638" y="2262188"/>
            <a:ext cx="5934917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5" name="Rectangle 24"/>
          <p:cNvSpPr/>
          <p:nvPr/>
        </p:nvSpPr>
        <p:spPr>
          <a:xfrm>
            <a:off x="304798" y="2262485"/>
            <a:ext cx="8458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FFFF"/>
                </a:solidFill>
                <a:latin typeface="Calibri" pitchFamily="34" charset="0"/>
              </a:rPr>
              <a:t>2) </a:t>
            </a: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Turbulence</a:t>
            </a:r>
            <a:r>
              <a:rPr lang="en-GB" sz="2400" b="1" dirty="0" smtClean="0">
                <a:solidFill>
                  <a:srgbClr val="FFFFFF"/>
                </a:solidFill>
                <a:latin typeface="Calibri" pitchFamily="34" charset="0"/>
              </a:rPr>
              <a:t> - allows particles and energy to cross the magnetic field, limiting the confinement time for a given sized device</a:t>
            </a:r>
            <a:endParaRPr lang="en-GB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525" y="3389866"/>
            <a:ext cx="3200400" cy="307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26" name="Rectangle 25"/>
          <p:cNvSpPr/>
          <p:nvPr/>
        </p:nvSpPr>
        <p:spPr>
          <a:xfrm>
            <a:off x="3905251" y="4515535"/>
            <a:ext cx="32956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‘smooth’ flows break up into erratic, swirling motions – this is </a:t>
            </a:r>
            <a:r>
              <a:rPr lang="en-GB" sz="2000" b="1" dirty="0" err="1" smtClean="0">
                <a:solidFill>
                  <a:srgbClr val="FFFF00"/>
                </a:solidFill>
                <a:latin typeface="Calibri" pitchFamily="34" charset="0"/>
              </a:rPr>
              <a:t>turbulance</a:t>
            </a:r>
            <a:endParaRPr lang="en-GB" sz="2000" b="1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4324" y="3281660"/>
            <a:ext cx="8239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FF"/>
                </a:solidFill>
                <a:latin typeface="Calibri" pitchFamily="34" charset="0"/>
              </a:rPr>
              <a:t>3) </a:t>
            </a: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Power loading </a:t>
            </a:r>
            <a:r>
              <a:rPr lang="en-GB" sz="2400" b="1" dirty="0">
                <a:solidFill>
                  <a:srgbClr val="FFFFFF"/>
                </a:solidFill>
                <a:latin typeface="Calibri" pitchFamily="34" charset="0"/>
              </a:rPr>
              <a:t>- high volume to surface area ratio means power loading on surfaces is high</a:t>
            </a:r>
            <a:endParaRPr lang="en-US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04800" y="4237038"/>
            <a:ext cx="8310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FFFF"/>
                </a:solidFill>
                <a:latin typeface="Calibri" pitchFamily="34" charset="0"/>
              </a:rPr>
              <a:t>4</a:t>
            </a:r>
            <a:r>
              <a:rPr lang="en-GB" sz="2400" b="1" dirty="0">
                <a:solidFill>
                  <a:srgbClr val="FFFFFF"/>
                </a:solidFill>
                <a:latin typeface="Calibri" pitchFamily="34" charset="0"/>
              </a:rPr>
              <a:t>) </a:t>
            </a: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Neutron activation </a:t>
            </a:r>
            <a:r>
              <a:rPr lang="en-GB" sz="2400" b="1" dirty="0">
                <a:solidFill>
                  <a:srgbClr val="FFFFFF"/>
                </a:solidFill>
                <a:latin typeface="Calibri" pitchFamily="34" charset="0"/>
              </a:rPr>
              <a:t>- materials must withstand high neutron fluxes</a:t>
            </a:r>
            <a:endParaRPr lang="en-GB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9573" name="Picture 5" descr="http://www.psfc.mit.edu/research/alcator/photos/INVESSEL/2004/thumb-DCP_0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9425" y="3886200"/>
            <a:ext cx="3345656" cy="223043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6663" y="4580597"/>
            <a:ext cx="2605087" cy="212024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29" name="TextBox 28"/>
          <p:cNvSpPr txBox="1"/>
          <p:nvPr/>
        </p:nvSpPr>
        <p:spPr>
          <a:xfrm>
            <a:off x="6648450" y="6334125"/>
            <a:ext cx="2304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FFFF00"/>
                </a:solidFill>
                <a:latin typeface="Calibri" pitchFamily="34" charset="0"/>
              </a:rPr>
              <a:t>Pictures </a:t>
            </a:r>
            <a:r>
              <a:rPr lang="en-GB" sz="1200" dirty="0" err="1" smtClean="0">
                <a:solidFill>
                  <a:srgbClr val="FFFF00"/>
                </a:solidFill>
                <a:latin typeface="Calibri" pitchFamily="34" charset="0"/>
              </a:rPr>
              <a:t>courtesty</a:t>
            </a:r>
            <a:r>
              <a:rPr lang="en-GB" sz="1200" dirty="0" smtClean="0">
                <a:solidFill>
                  <a:srgbClr val="FFFF00"/>
                </a:solidFill>
                <a:latin typeface="Calibri" pitchFamily="34" charset="0"/>
              </a:rPr>
              <a:t> of MIT/C-MOD</a:t>
            </a:r>
            <a:endParaRPr lang="en-US" sz="12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6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1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264212" y="2171700"/>
            <a:ext cx="6346394" cy="414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tx1">
                <a:alpha val="40000"/>
              </a:schemeClr>
            </a:glow>
          </a:effectLst>
        </p:spPr>
      </p:pic>
      <p:sp>
        <p:nvSpPr>
          <p:cNvPr id="21506" name="TextBox 12"/>
          <p:cNvSpPr txBox="1">
            <a:spLocks noChangeArrowheads="1"/>
          </p:cNvSpPr>
          <p:nvPr/>
        </p:nvSpPr>
        <p:spPr bwMode="auto">
          <a:xfrm>
            <a:off x="2962082" y="0"/>
            <a:ext cx="322280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 dirty="0" smtClean="0">
                <a:solidFill>
                  <a:srgbClr val="FFFF00"/>
                </a:solidFill>
                <a:latin typeface="Calibri" pitchFamily="34" charset="0"/>
              </a:rPr>
              <a:t>The </a:t>
            </a:r>
            <a:r>
              <a:rPr lang="en-GB" sz="4400" b="1" dirty="0" err="1" smtClean="0">
                <a:solidFill>
                  <a:srgbClr val="FFFF00"/>
                </a:solidFill>
                <a:latin typeface="Calibri" pitchFamily="34" charset="0"/>
              </a:rPr>
              <a:t>tokamak</a:t>
            </a:r>
            <a:endParaRPr lang="en-US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4549" y="685711"/>
            <a:ext cx="51244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 smtClean="0">
                <a:solidFill>
                  <a:srgbClr val="FFFF00"/>
                </a:solidFill>
                <a:latin typeface="Calibri" pitchFamily="34" charset="0"/>
              </a:rPr>
              <a:t>To</a:t>
            </a:r>
            <a:r>
              <a:rPr lang="en-US" sz="2000" b="1" dirty="0" err="1" smtClean="0">
                <a:solidFill>
                  <a:srgbClr val="FFFF00"/>
                </a:solidFill>
                <a:latin typeface="Calibri" pitchFamily="34" charset="0"/>
              </a:rPr>
              <a:t>roidalnaya</a:t>
            </a: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400" b="1" u="sng" dirty="0" err="1" smtClean="0">
                <a:solidFill>
                  <a:srgbClr val="FFFF00"/>
                </a:solidFill>
                <a:latin typeface="Calibri" pitchFamily="34" charset="0"/>
              </a:rPr>
              <a:t>Ka</a:t>
            </a:r>
            <a:r>
              <a:rPr lang="en-US" sz="2000" b="1" dirty="0" err="1" smtClean="0">
                <a:solidFill>
                  <a:srgbClr val="FFFF00"/>
                </a:solidFill>
                <a:latin typeface="Calibri" pitchFamily="34" charset="0"/>
              </a:rPr>
              <a:t>mera</a:t>
            </a: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alibri" pitchFamily="34" charset="0"/>
              </a:rPr>
              <a:t>i</a:t>
            </a: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400" b="1" u="sng" dirty="0" err="1" smtClean="0">
                <a:solidFill>
                  <a:srgbClr val="FFFF00"/>
                </a:solidFill>
                <a:latin typeface="Calibri" pitchFamily="34" charset="0"/>
              </a:rPr>
              <a:t>Ma</a:t>
            </a:r>
            <a:r>
              <a:rPr lang="en-US" sz="2000" b="1" dirty="0" err="1" smtClean="0">
                <a:solidFill>
                  <a:srgbClr val="FFFF00"/>
                </a:solidFill>
                <a:latin typeface="Calibri" pitchFamily="34" charset="0"/>
              </a:rPr>
              <a:t>gnitnaya</a:t>
            </a: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400" b="1" u="sng" dirty="0" err="1" smtClean="0">
                <a:solidFill>
                  <a:srgbClr val="FFFF00"/>
                </a:solidFill>
                <a:latin typeface="Calibri" pitchFamily="34" charset="0"/>
              </a:rPr>
              <a:t>K</a:t>
            </a:r>
            <a:r>
              <a:rPr lang="en-US" sz="2000" b="1" dirty="0" err="1" smtClean="0">
                <a:solidFill>
                  <a:srgbClr val="FFFF00"/>
                </a:solidFill>
                <a:latin typeface="Calibri" pitchFamily="34" charset="0"/>
              </a:rPr>
              <a:t>atushka</a:t>
            </a:r>
            <a:endParaRPr lang="en-US" sz="20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</a:rPr>
              <a:t>(</a:t>
            </a:r>
            <a:r>
              <a:rPr lang="en-US" sz="2000" b="1" dirty="0" err="1" smtClean="0">
                <a:solidFill>
                  <a:srgbClr val="FFFF00"/>
                </a:solidFill>
                <a:latin typeface="Calibri" pitchFamily="34" charset="0"/>
              </a:rPr>
              <a:t>Toroidal</a:t>
            </a: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</a:rPr>
              <a:t> Chamber and Magnetic Coil)</a:t>
            </a:r>
            <a:endParaRPr lang="en-US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2900" y="1574800"/>
            <a:ext cx="173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FFFFFF"/>
                </a:solidFill>
                <a:latin typeface="Calibri" pitchFamily="34" charset="0"/>
              </a:rPr>
              <a:t>Central solenoid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 bwMode="auto">
          <a:xfrm flipH="1">
            <a:off x="4178300" y="1944132"/>
            <a:ext cx="842402" cy="10276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28600" y="6399768"/>
            <a:ext cx="244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err="1" smtClean="0">
                <a:solidFill>
                  <a:srgbClr val="FFFFFF"/>
                </a:solidFill>
                <a:latin typeface="Calibri" pitchFamily="34" charset="0"/>
              </a:rPr>
              <a:t>Toroidal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</a:rPr>
              <a:t> plasma current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 bwMode="auto">
          <a:xfrm flipV="1">
            <a:off x="1450153" y="4533900"/>
            <a:ext cx="2207447" cy="18658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47700" y="1624568"/>
            <a:ext cx="2367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err="1" smtClean="0">
                <a:solidFill>
                  <a:srgbClr val="FFFFFF"/>
                </a:solidFill>
                <a:latin typeface="Calibri" pitchFamily="34" charset="0"/>
              </a:rPr>
              <a:t>Poloidal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</a:rPr>
              <a:t> magnetic field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 bwMode="auto">
          <a:xfrm>
            <a:off x="1831422" y="1993900"/>
            <a:ext cx="1102278" cy="1828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578600" y="1649968"/>
            <a:ext cx="236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err="1" smtClean="0">
                <a:solidFill>
                  <a:srgbClr val="FFFFFF"/>
                </a:solidFill>
                <a:latin typeface="Calibri" pitchFamily="34" charset="0"/>
              </a:rPr>
              <a:t>Toroidal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</a:rPr>
              <a:t> magnetic field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 bwMode="auto">
          <a:xfrm flipH="1">
            <a:off x="5778500" y="2019300"/>
            <a:ext cx="1982315" cy="22987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5473700" y="6399768"/>
            <a:ext cx="190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err="1" smtClean="0">
                <a:solidFill>
                  <a:srgbClr val="FFFFFF"/>
                </a:solidFill>
                <a:latin typeface="Calibri" pitchFamily="34" charset="0"/>
              </a:rPr>
              <a:t>Toroidal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</a:rPr>
              <a:t> field coils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32" name="Straight Arrow Connector 31"/>
          <p:cNvCxnSpPr>
            <a:stCxn id="31" idx="0"/>
          </p:cNvCxnSpPr>
          <p:nvPr/>
        </p:nvCxnSpPr>
        <p:spPr bwMode="auto">
          <a:xfrm flipH="1" flipV="1">
            <a:off x="5854700" y="5715000"/>
            <a:ext cx="572210" cy="6847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8012585" y="3948668"/>
            <a:ext cx="1182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err="1" smtClean="0">
                <a:solidFill>
                  <a:srgbClr val="FFFFFF"/>
                </a:solidFill>
                <a:latin typeface="Calibri" pitchFamily="34" charset="0"/>
              </a:rPr>
              <a:t>Poloidal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</a:rPr>
              <a:t> field coils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06070" y="5790168"/>
            <a:ext cx="292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0000"/>
                </a:solidFill>
                <a:latin typeface="Calibri" pitchFamily="34" charset="0"/>
              </a:rPr>
              <a:t>Helical magnetic field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2" name="Straight Arrow Connector 41"/>
          <p:cNvCxnSpPr>
            <a:stCxn id="40" idx="1"/>
          </p:cNvCxnSpPr>
          <p:nvPr/>
        </p:nvCxnSpPr>
        <p:spPr bwMode="auto">
          <a:xfrm flipH="1" flipV="1">
            <a:off x="7137400" y="3683000"/>
            <a:ext cx="875185" cy="58883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44" name="Straight Arrow Connector 43"/>
          <p:cNvCxnSpPr>
            <a:stCxn id="40" idx="1"/>
          </p:cNvCxnSpPr>
          <p:nvPr/>
        </p:nvCxnSpPr>
        <p:spPr bwMode="auto">
          <a:xfrm flipH="1">
            <a:off x="6794500" y="4271834"/>
            <a:ext cx="1218085" cy="157016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47" name="Straight Arrow Connector 46"/>
          <p:cNvCxnSpPr>
            <a:stCxn id="41" idx="0"/>
          </p:cNvCxnSpPr>
          <p:nvPr/>
        </p:nvCxnSpPr>
        <p:spPr bwMode="auto">
          <a:xfrm flipV="1">
            <a:off x="4367817" y="4064000"/>
            <a:ext cx="26383" cy="17261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1025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8" grpId="0"/>
      <p:bldP spid="24" grpId="0"/>
      <p:bldP spid="31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736600" y="1143000"/>
            <a:ext cx="11137900" cy="51689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1506" name="TextBox 12"/>
          <p:cNvSpPr txBox="1">
            <a:spLocks noChangeArrowheads="1"/>
          </p:cNvSpPr>
          <p:nvPr/>
        </p:nvSpPr>
        <p:spPr bwMode="auto">
          <a:xfrm>
            <a:off x="2504882" y="0"/>
            <a:ext cx="40932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 dirty="0" smtClean="0">
                <a:solidFill>
                  <a:srgbClr val="FFFF00"/>
                </a:solidFill>
                <a:latin typeface="Calibri" pitchFamily="34" charset="0"/>
              </a:rPr>
              <a:t>The JET </a:t>
            </a:r>
            <a:r>
              <a:rPr lang="en-GB" sz="4400" b="1" dirty="0" err="1" smtClean="0">
                <a:solidFill>
                  <a:srgbClr val="FFFF00"/>
                </a:solidFill>
                <a:latin typeface="Calibri" pitchFamily="34" charset="0"/>
              </a:rPr>
              <a:t>tokamak</a:t>
            </a:r>
            <a:endParaRPr lang="en-US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graphicFrame>
        <p:nvGraphicFramePr>
          <p:cNvPr id="115714" name="Object 11"/>
          <p:cNvGraphicFramePr>
            <a:graphicFrameLocks noChangeAspect="1"/>
          </p:cNvGraphicFramePr>
          <p:nvPr/>
        </p:nvGraphicFramePr>
        <p:xfrm>
          <a:off x="196850" y="1139825"/>
          <a:ext cx="8075613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Photo Editor Photo" r:id="rId7" imgW="9523810" imgH="5514286" progId="">
                  <p:embed/>
                </p:oleObj>
              </mc:Choice>
              <mc:Fallback>
                <p:oleObj name="Photo Editor Photo" r:id="rId7" imgW="9523810" imgH="55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1139825"/>
                        <a:ext cx="8075613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0064159-portrait.mpe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4374092" y="1120615"/>
            <a:ext cx="6032500" cy="5168900"/>
          </a:xfrm>
          <a:prstGeom prst="rect">
            <a:avLst/>
          </a:prstGeom>
        </p:spPr>
      </p:pic>
      <p:pic>
        <p:nvPicPr>
          <p:cNvPr id="2" name="0064159-portrait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50590" y="1120614"/>
            <a:ext cx="6077721" cy="516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om_Machinecutawa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500" y="1143000"/>
            <a:ext cx="4338599" cy="4483100"/>
          </a:xfrm>
          <a:prstGeom prst="rect">
            <a:avLst/>
          </a:prstGeom>
        </p:spPr>
      </p:pic>
      <p:sp>
        <p:nvSpPr>
          <p:cNvPr id="21506" name="TextBox 12"/>
          <p:cNvSpPr txBox="1">
            <a:spLocks noChangeArrowheads="1"/>
          </p:cNvSpPr>
          <p:nvPr/>
        </p:nvSpPr>
        <p:spPr bwMode="auto">
          <a:xfrm>
            <a:off x="2161982" y="0"/>
            <a:ext cx="48192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 dirty="0" smtClean="0">
                <a:solidFill>
                  <a:srgbClr val="FFFF00"/>
                </a:solidFill>
                <a:latin typeface="Calibri" pitchFamily="34" charset="0"/>
              </a:rPr>
              <a:t>ITER - the Next Step</a:t>
            </a:r>
            <a:endParaRPr lang="en-US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7" name="Picture 38" descr="USAflag"/>
          <p:cNvPicPr>
            <a:picLocks noChangeAspect="1" noChangeArrowheads="1"/>
          </p:cNvPicPr>
          <p:nvPr/>
        </p:nvPicPr>
        <p:blipFill>
          <a:blip r:embed="rId4" cstate="print"/>
          <a:srcRect r="19788"/>
          <a:stretch>
            <a:fillRect/>
          </a:stretch>
        </p:blipFill>
        <p:spPr bwMode="auto">
          <a:xfrm>
            <a:off x="3036888" y="6348413"/>
            <a:ext cx="67945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692650" y="1174750"/>
            <a:ext cx="43735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Produce significant amounts of fusion power (at least ten times the power required to heat the plasma up).</a:t>
            </a:r>
            <a:endParaRPr lang="en-GB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678363" y="3057525"/>
            <a:ext cx="408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Plasma duration ~10 minutes</a:t>
            </a:r>
            <a:endParaRPr lang="en-GB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691063" y="3746500"/>
            <a:ext cx="41862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>
                <a:solidFill>
                  <a:srgbClr val="FFFF00"/>
                </a:solidFill>
                <a:latin typeface="Calibri" pitchFamily="34" charset="0"/>
              </a:rPr>
              <a:t>Aim at demonstrating steady-state operation.</a:t>
            </a:r>
            <a:endParaRPr lang="en-GB" sz="20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4668838" y="4808538"/>
            <a:ext cx="4410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Develop fusion reactor relevant technologies</a:t>
            </a:r>
            <a:endParaRPr lang="en-GB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4" name="Picture 33" descr="EUFl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5991225"/>
            <a:ext cx="11842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4" descr="Japanfla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2700" y="6115050"/>
            <a:ext cx="1008063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5" descr="indiafla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25688" y="6343650"/>
            <a:ext cx="66040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7" descr="Russiafla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60875" y="6348413"/>
            <a:ext cx="6572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6" descr="Koreafla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60788" y="6345238"/>
            <a:ext cx="661987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9" descr="chinafla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56200" y="6343650"/>
            <a:ext cx="6746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4" descr="82348bi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6800" y="3629025"/>
            <a:ext cx="2344738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795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  <p:bldP spid="10" grpId="0" autoUpdateAnimBg="0"/>
      <p:bldP spid="1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2"/>
          <p:cNvSpPr txBox="1">
            <a:spLocks noChangeArrowheads="1"/>
          </p:cNvSpPr>
          <p:nvPr/>
        </p:nvSpPr>
        <p:spPr bwMode="auto">
          <a:xfrm>
            <a:off x="1349182" y="0"/>
            <a:ext cx="645497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 dirty="0" smtClean="0">
                <a:solidFill>
                  <a:srgbClr val="FFFF00"/>
                </a:solidFill>
                <a:latin typeface="Calibri" pitchFamily="34" charset="0"/>
              </a:rPr>
              <a:t>The future of fusion power</a:t>
            </a:r>
            <a:endParaRPr lang="en-US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26328" y="1244599"/>
            <a:ext cx="1951709" cy="1844675"/>
            <a:chOff x="177128" y="1244599"/>
            <a:chExt cx="1951709" cy="1844675"/>
          </a:xfrm>
        </p:grpSpPr>
        <p:pic>
          <p:nvPicPr>
            <p:cNvPr id="49" name="Picture 44" descr="82348bi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7128" y="1244599"/>
              <a:ext cx="1951709" cy="184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544513" y="1746250"/>
              <a:ext cx="960437" cy="6715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JET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6200" y="3022228"/>
            <a:ext cx="1917700" cy="1981571"/>
            <a:chOff x="76200" y="3022228"/>
            <a:chExt cx="1917700" cy="1981571"/>
          </a:xfrm>
        </p:grpSpPr>
        <p:pic>
          <p:nvPicPr>
            <p:cNvPr id="50" name="Picture 49" descr="com_Machinecutaway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200" y="3022228"/>
              <a:ext cx="1917700" cy="1981571"/>
            </a:xfrm>
            <a:prstGeom prst="rect">
              <a:avLst/>
            </a:prstGeom>
          </p:spPr>
        </p:pic>
        <p:sp>
          <p:nvSpPr>
            <p:cNvPr id="37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419100" y="3478213"/>
              <a:ext cx="1189038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ITER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73038" y="5060949"/>
            <a:ext cx="1731962" cy="1746251"/>
            <a:chOff x="173038" y="5060949"/>
            <a:chExt cx="1731962" cy="1746251"/>
          </a:xfrm>
        </p:grpSpPr>
        <p:pic>
          <p:nvPicPr>
            <p:cNvPr id="51" name="Picture 107" descr="Fusion Power Plant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2413" y="5060949"/>
              <a:ext cx="1525587" cy="1746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73038" y="5372100"/>
              <a:ext cx="1731962" cy="11445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Power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Plant</a:t>
              </a:r>
            </a:p>
          </p:txBody>
        </p:sp>
      </p:grpSp>
      <p:grpSp>
        <p:nvGrpSpPr>
          <p:cNvPr id="41" name="Group 18"/>
          <p:cNvGrpSpPr>
            <a:grpSpLocks/>
          </p:cNvGrpSpPr>
          <p:nvPr/>
        </p:nvGrpSpPr>
        <p:grpSpPr bwMode="auto">
          <a:xfrm>
            <a:off x="2243138" y="800101"/>
            <a:ext cx="6697663" cy="690563"/>
            <a:chOff x="1179" y="648"/>
            <a:chExt cx="4219" cy="435"/>
          </a:xfrm>
        </p:grpSpPr>
        <p:sp>
          <p:nvSpPr>
            <p:cNvPr id="42" name="Text Box 13"/>
            <p:cNvSpPr txBox="1">
              <a:spLocks noChangeArrowheads="1"/>
            </p:cNvSpPr>
            <p:nvPr/>
          </p:nvSpPr>
          <p:spPr bwMode="auto">
            <a:xfrm>
              <a:off x="1179" y="806"/>
              <a:ext cx="9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b="1">
                  <a:solidFill>
                    <a:srgbClr val="FF3300"/>
                  </a:solidFill>
                  <a:latin typeface="Tahoma" pitchFamily="34" charset="0"/>
                </a:rPr>
                <a:t>When?</a:t>
              </a:r>
              <a:endParaRPr lang="en-GB" b="1">
                <a:solidFill>
                  <a:srgbClr val="FF3300"/>
                </a:solidFill>
                <a:latin typeface="Symbol" pitchFamily="18" charset="2"/>
              </a:endParaRPr>
            </a:p>
          </p:txBody>
        </p:sp>
        <p:sp>
          <p:nvSpPr>
            <p:cNvPr id="43" name="Text Box 14"/>
            <p:cNvSpPr txBox="1">
              <a:spLocks noChangeArrowheads="1"/>
            </p:cNvSpPr>
            <p:nvPr/>
          </p:nvSpPr>
          <p:spPr bwMode="auto">
            <a:xfrm>
              <a:off x="2475" y="648"/>
              <a:ext cx="78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b="1" dirty="0">
                  <a:solidFill>
                    <a:srgbClr val="FF3300"/>
                  </a:solidFill>
                  <a:latin typeface="Tahoma" pitchFamily="34" charset="0"/>
                </a:rPr>
                <a:t>Fusion Power</a:t>
              </a:r>
            </a:p>
          </p:txBody>
        </p:sp>
        <p:sp>
          <p:nvSpPr>
            <p:cNvPr id="44" name="Text Box 15"/>
            <p:cNvSpPr txBox="1">
              <a:spLocks noChangeArrowheads="1"/>
            </p:cNvSpPr>
            <p:nvPr/>
          </p:nvSpPr>
          <p:spPr bwMode="auto">
            <a:xfrm>
              <a:off x="3390" y="676"/>
              <a:ext cx="127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b="1" dirty="0">
                  <a:solidFill>
                    <a:srgbClr val="FF3300"/>
                  </a:solidFill>
                  <a:latin typeface="Tahoma" pitchFamily="34" charset="0"/>
                </a:rPr>
                <a:t>Typical </a:t>
              </a:r>
              <a:r>
                <a:rPr lang="en-GB" b="1" dirty="0" smtClean="0">
                  <a:solidFill>
                    <a:srgbClr val="FF3300"/>
                  </a:solidFill>
                  <a:latin typeface="Tahoma" pitchFamily="34" charset="0"/>
                </a:rPr>
                <a:t>Plasma </a:t>
              </a:r>
              <a:r>
                <a:rPr lang="en-GB" b="1" dirty="0">
                  <a:solidFill>
                    <a:srgbClr val="FF3300"/>
                  </a:solidFill>
                  <a:latin typeface="Tahoma" pitchFamily="34" charset="0"/>
                </a:rPr>
                <a:t>duration</a:t>
              </a:r>
            </a:p>
          </p:txBody>
        </p:sp>
        <p:sp>
          <p:nvSpPr>
            <p:cNvPr id="45" name="Text Box 16"/>
            <p:cNvSpPr txBox="1">
              <a:spLocks noChangeArrowheads="1"/>
            </p:cNvSpPr>
            <p:nvPr/>
          </p:nvSpPr>
          <p:spPr bwMode="auto">
            <a:xfrm>
              <a:off x="4888" y="827"/>
              <a:ext cx="5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b="1" dirty="0" smtClean="0">
                  <a:solidFill>
                    <a:srgbClr val="FF3300"/>
                  </a:solidFill>
                  <a:latin typeface="Tahoma" pitchFamily="34" charset="0"/>
                </a:rPr>
                <a:t>Gain</a:t>
              </a:r>
              <a:endParaRPr lang="en-GB" b="1" dirty="0">
                <a:solidFill>
                  <a:srgbClr val="FF3300"/>
                </a:solidFill>
                <a:latin typeface="Tahoma" pitchFamily="34" charset="0"/>
              </a:endParaRPr>
            </a:p>
          </p:txBody>
        </p:sp>
      </p:grp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239963" y="1900238"/>
            <a:ext cx="6904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1997</a:t>
            </a: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	</a:t>
            </a: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	    16MW	 10 seconds</a:t>
            </a: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	</a:t>
            </a: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      0.65</a:t>
            </a:r>
            <a:endParaRPr lang="en-GB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239963" y="3621088"/>
            <a:ext cx="6904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2020-2040	500-700MW</a:t>
            </a: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	 10 minutes	     </a:t>
            </a: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  10</a:t>
            </a:r>
            <a:endParaRPr lang="en-GB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8" name="Text Box 20"/>
          <p:cNvSpPr txBox="1">
            <a:spLocks noChangeArrowheads="1"/>
          </p:cNvSpPr>
          <p:nvPr/>
        </p:nvSpPr>
        <p:spPr bwMode="auto">
          <a:xfrm>
            <a:off x="2239963" y="5783263"/>
            <a:ext cx="6904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2050?		   1.5-2GW          days/cont.	       30</a:t>
            </a: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2452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520260"/>
            <a:ext cx="693440" cy="365125"/>
          </a:xfrm>
        </p:spPr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15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5496" y="250969"/>
            <a:ext cx="6813084" cy="451406"/>
          </a:xfrm>
        </p:spPr>
        <p:txBody>
          <a:bodyPr wrap="square"/>
          <a:lstStyle/>
          <a:p>
            <a:r>
              <a:rPr lang="en-IE" dirty="0" smtClean="0"/>
              <a:t>Diagnostics into Tokamaks – JET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1330" y="836712"/>
            <a:ext cx="8928992" cy="1569660"/>
          </a:xfrm>
        </p:spPr>
        <p:txBody>
          <a:bodyPr wrap="square">
            <a:spAutoFit/>
          </a:bodyPr>
          <a:lstStyle/>
          <a:p>
            <a:pPr indent="0"/>
            <a:r>
              <a:rPr lang="en-US" sz="2400" dirty="0">
                <a:solidFill>
                  <a:schemeClr val="tx1"/>
                </a:solidFill>
              </a:rPr>
              <a:t>Large tokamaks already make </a:t>
            </a:r>
            <a:r>
              <a:rPr lang="en-US" sz="2400" dirty="0" smtClean="0">
                <a:solidFill>
                  <a:schemeClr val="tx1"/>
                </a:solidFill>
              </a:rPr>
              <a:t>a number of measurements </a:t>
            </a:r>
            <a:r>
              <a:rPr lang="en-US" sz="2400" dirty="0">
                <a:solidFill>
                  <a:schemeClr val="tx1"/>
                </a:solidFill>
              </a:rPr>
              <a:t>using a multitude of </a:t>
            </a:r>
            <a:r>
              <a:rPr lang="en-US" sz="2400" dirty="0" smtClean="0">
                <a:solidFill>
                  <a:srgbClr val="0000FF"/>
                </a:solidFill>
              </a:rPr>
              <a:t>Diagnostics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in a wide frequency range, from very low frequencies (</a:t>
            </a:r>
            <a:r>
              <a:rPr lang="en-US" sz="2400" dirty="0" smtClean="0">
                <a:solidFill>
                  <a:srgbClr val="0000FF"/>
                </a:solidFill>
              </a:rPr>
              <a:t>magnetics</a:t>
            </a:r>
            <a:r>
              <a:rPr lang="en-US" sz="2400" dirty="0" smtClean="0">
                <a:solidFill>
                  <a:schemeClr val="tx1"/>
                </a:solidFill>
              </a:rPr>
              <a:t>) to microwaves 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dirty="0" smtClean="0">
                <a:solidFill>
                  <a:srgbClr val="0000FF"/>
                </a:solidFill>
              </a:rPr>
              <a:t>CTS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rgbClr val="0000FF"/>
                </a:solidFill>
              </a:rPr>
              <a:t>reflectometry</a:t>
            </a:r>
            <a:r>
              <a:rPr lang="en-US" sz="2400" dirty="0" smtClean="0">
                <a:solidFill>
                  <a:schemeClr val="tx1"/>
                </a:solidFill>
              </a:rPr>
              <a:t>), visible (</a:t>
            </a:r>
            <a:r>
              <a:rPr lang="en-US" sz="2400" dirty="0">
                <a:solidFill>
                  <a:srgbClr val="0000FF"/>
                </a:solidFill>
              </a:rPr>
              <a:t>T</a:t>
            </a:r>
            <a:r>
              <a:rPr lang="en-US" sz="2400" dirty="0" smtClean="0">
                <a:solidFill>
                  <a:srgbClr val="0000FF"/>
                </a:solidFill>
              </a:rPr>
              <a:t>homson Scattering-LIDAR</a:t>
            </a:r>
            <a:r>
              <a:rPr lang="en-US" sz="2400" dirty="0" smtClean="0">
                <a:solidFill>
                  <a:schemeClr val="tx1"/>
                </a:solidFill>
              </a:rPr>
              <a:t>) and x-rays (</a:t>
            </a:r>
            <a:r>
              <a:rPr lang="en-US" sz="2400" dirty="0" smtClean="0">
                <a:solidFill>
                  <a:srgbClr val="0000FF"/>
                </a:solidFill>
              </a:rPr>
              <a:t>spectroscopy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" b="1119"/>
          <a:stretch/>
        </p:blipFill>
        <p:spPr bwMode="auto">
          <a:xfrm>
            <a:off x="35496" y="2416894"/>
            <a:ext cx="9100661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3528" y="6537783"/>
            <a:ext cx="5076967" cy="307777"/>
          </a:xfr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7018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520260"/>
            <a:ext cx="693440" cy="365125"/>
          </a:xfrm>
        </p:spPr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16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5496" y="250969"/>
            <a:ext cx="6813084" cy="451406"/>
          </a:xfrm>
        </p:spPr>
        <p:txBody>
          <a:bodyPr wrap="square"/>
          <a:lstStyle/>
          <a:p>
            <a:r>
              <a:rPr lang="en-IE" dirty="0" smtClean="0"/>
              <a:t>ITER – making measurements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7504" y="1258495"/>
            <a:ext cx="8352928" cy="5088573"/>
          </a:xfrm>
        </p:spPr>
        <p:txBody>
          <a:bodyPr wrap="square">
            <a:spAutoFit/>
          </a:bodyPr>
          <a:lstStyle/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ITER will be an experimental device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As in all experiment, </a:t>
            </a:r>
            <a:r>
              <a:rPr lang="en-US" sz="2400" dirty="0" smtClean="0">
                <a:solidFill>
                  <a:srgbClr val="0000FF"/>
                </a:solidFill>
              </a:rPr>
              <a:t>accurate measurements</a:t>
            </a:r>
            <a:r>
              <a:rPr lang="en-US" sz="2400" dirty="0" smtClean="0">
                <a:solidFill>
                  <a:schemeClr val="tx1"/>
                </a:solidFill>
              </a:rPr>
              <a:t> are essential</a:t>
            </a:r>
          </a:p>
          <a:p>
            <a:pPr marL="141300" indent="-342900">
              <a:buFont typeface="+mj-lt"/>
              <a:buAutoNum type="arabicPeriod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141300" indent="-342900">
              <a:buFont typeface="+mj-lt"/>
              <a:buAutoNum type="arabicPeriod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141300" indent="-3429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</a:endParaRPr>
          </a:p>
          <a:p>
            <a:pPr marL="1413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To control the plasma and to </a:t>
            </a:r>
          </a:p>
          <a:p>
            <a:pPr indent="0"/>
            <a:r>
              <a:rPr lang="en-US" sz="2400" dirty="0" smtClean="0">
                <a:solidFill>
                  <a:srgbClr val="FF0000"/>
                </a:solidFill>
              </a:rPr>
              <a:t>protect the machine from damage</a:t>
            </a:r>
          </a:p>
          <a:p>
            <a:pPr marL="141300" indent="-342900">
              <a:buFont typeface="+mj-lt"/>
              <a:buAutoNum type="arabicPeriod"/>
            </a:pPr>
            <a:endParaRPr lang="en-US" sz="2400" dirty="0" smtClean="0">
              <a:solidFill>
                <a:schemeClr val="tx1"/>
              </a:solidFill>
            </a:endParaRPr>
          </a:p>
          <a:p>
            <a:pPr indent="0"/>
            <a:r>
              <a:rPr lang="en-US" sz="2400" dirty="0" smtClean="0">
                <a:solidFill>
                  <a:schemeClr val="tx1"/>
                </a:solidFill>
              </a:rPr>
              <a:t>2. To allow advanced plasma </a:t>
            </a:r>
          </a:p>
          <a:p>
            <a:pPr indent="0"/>
            <a:r>
              <a:rPr lang="en-US" sz="2400" dirty="0">
                <a:solidFill>
                  <a:schemeClr val="tx1"/>
                </a:solidFill>
              </a:rPr>
              <a:t>p</a:t>
            </a:r>
            <a:r>
              <a:rPr lang="en-US" sz="2400" dirty="0" smtClean="0">
                <a:solidFill>
                  <a:schemeClr val="tx1"/>
                </a:solidFill>
              </a:rPr>
              <a:t>arameters to be controlled</a:t>
            </a:r>
          </a:p>
          <a:p>
            <a:pPr marL="141300" indent="-3429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</a:endParaRPr>
          </a:p>
          <a:p>
            <a:pPr indent="0"/>
            <a:r>
              <a:rPr lang="en-US" sz="2400" dirty="0" smtClean="0">
                <a:solidFill>
                  <a:schemeClr val="tx1"/>
                </a:solidFill>
              </a:rPr>
              <a:t>3. To study the plasma physics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53894" y="2132856"/>
            <a:ext cx="3682602" cy="3272691"/>
          </a:xfrm>
        </p:spPr>
        <p:txBody>
          <a:bodyPr wrap="square">
            <a:spAutoFit/>
          </a:bodyPr>
          <a:lstStyle/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Plasma current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Plasma position &amp; shape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Fusion power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e</a:t>
            </a:r>
            <a:r>
              <a:rPr lang="en-US" sz="2000" baseline="30000" dirty="0" smtClean="0">
                <a:solidFill>
                  <a:srgbClr val="0000FF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</a:rPr>
              <a:t> density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Material surface temperatures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Gas pressure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Impurity content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Toroidal magnetic field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Material erosion</a:t>
            </a:r>
          </a:p>
        </p:txBody>
      </p:sp>
      <p:sp>
        <p:nvSpPr>
          <p:cNvPr id="3" name="Left Brace 2"/>
          <p:cNvSpPr/>
          <p:nvPr/>
        </p:nvSpPr>
        <p:spPr>
          <a:xfrm>
            <a:off x="5220072" y="2204864"/>
            <a:ext cx="252028" cy="3096344"/>
          </a:xfrm>
          <a:prstGeom prst="leftBrace">
            <a:avLst>
              <a:gd name="adj1" fmla="val 39598"/>
              <a:gd name="adj2" fmla="val 45216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000000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3528" y="6537783"/>
            <a:ext cx="5076967" cy="307777"/>
          </a:xfr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8974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520260"/>
            <a:ext cx="693440" cy="365125"/>
          </a:xfrm>
        </p:spPr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17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5496" y="250969"/>
            <a:ext cx="6813084" cy="451406"/>
          </a:xfrm>
        </p:spPr>
        <p:txBody>
          <a:bodyPr wrap="square"/>
          <a:lstStyle/>
          <a:p>
            <a:r>
              <a:rPr lang="en-IE" dirty="0" smtClean="0"/>
              <a:t>ITER – making measurements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7504" y="1258495"/>
            <a:ext cx="8352928" cy="5088573"/>
          </a:xfrm>
        </p:spPr>
        <p:txBody>
          <a:bodyPr wrap="square">
            <a:spAutoFit/>
          </a:bodyPr>
          <a:lstStyle/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ITER will be an experimental device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As in all experiment, </a:t>
            </a:r>
            <a:r>
              <a:rPr lang="en-US" sz="2400" dirty="0" smtClean="0">
                <a:solidFill>
                  <a:srgbClr val="0000FF"/>
                </a:solidFill>
              </a:rPr>
              <a:t>accurate measurements</a:t>
            </a:r>
            <a:r>
              <a:rPr lang="en-US" sz="2400" dirty="0" smtClean="0">
                <a:solidFill>
                  <a:schemeClr val="tx1"/>
                </a:solidFill>
              </a:rPr>
              <a:t> are essential</a:t>
            </a:r>
          </a:p>
          <a:p>
            <a:pPr marL="141300" indent="-342900">
              <a:buFont typeface="+mj-lt"/>
              <a:buAutoNum type="arabicPeriod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141300" indent="-342900">
              <a:buFont typeface="+mj-lt"/>
              <a:buAutoNum type="arabicPeriod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141300" indent="-3429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</a:endParaRPr>
          </a:p>
          <a:p>
            <a:pPr marL="1413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To control the plasma and to</a:t>
            </a:r>
          </a:p>
          <a:p>
            <a:pPr indent="0"/>
            <a:r>
              <a:rPr lang="en-US" sz="2400" dirty="0" smtClean="0">
                <a:solidFill>
                  <a:schemeClr val="tx1"/>
                </a:solidFill>
              </a:rPr>
              <a:t>Protect the machine from damage</a:t>
            </a:r>
          </a:p>
          <a:p>
            <a:pPr marL="141300" indent="-342900">
              <a:buFont typeface="+mj-lt"/>
              <a:buAutoNum type="arabicPeriod"/>
            </a:pPr>
            <a:endParaRPr lang="en-US" sz="2400" dirty="0" smtClean="0">
              <a:solidFill>
                <a:schemeClr val="tx1"/>
              </a:solidFill>
            </a:endParaRPr>
          </a:p>
          <a:p>
            <a:pPr indent="0"/>
            <a:r>
              <a:rPr lang="en-US" sz="2400" dirty="0" smtClean="0">
                <a:solidFill>
                  <a:srgbClr val="FF0000"/>
                </a:solidFill>
              </a:rPr>
              <a:t>2. To allow advanced plasma</a:t>
            </a:r>
          </a:p>
          <a:p>
            <a:pPr indent="0"/>
            <a:r>
              <a:rPr lang="en-US" sz="2400" dirty="0" smtClean="0">
                <a:solidFill>
                  <a:srgbClr val="FF0000"/>
                </a:solidFill>
              </a:rPr>
              <a:t>parameters to be controlled</a:t>
            </a:r>
          </a:p>
          <a:p>
            <a:pPr marL="141300" indent="-3429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</a:endParaRPr>
          </a:p>
          <a:p>
            <a:pPr indent="0"/>
            <a:r>
              <a:rPr lang="en-US" sz="2400" dirty="0" smtClean="0">
                <a:solidFill>
                  <a:schemeClr val="tx1"/>
                </a:solidFill>
              </a:rPr>
              <a:t>3. To study the plasma physics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53894" y="2963654"/>
            <a:ext cx="3682602" cy="2913618"/>
          </a:xfrm>
        </p:spPr>
        <p:txBody>
          <a:bodyPr wrap="square">
            <a:spAutoFit/>
          </a:bodyPr>
          <a:lstStyle/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n and </a:t>
            </a:r>
            <a:r>
              <a:rPr lang="el-GR" sz="2000" dirty="0" smtClean="0">
                <a:solidFill>
                  <a:srgbClr val="0000FF"/>
                </a:solidFill>
              </a:rPr>
              <a:t>α</a:t>
            </a:r>
            <a:r>
              <a:rPr lang="en-US" sz="2000" dirty="0" smtClean="0">
                <a:solidFill>
                  <a:srgbClr val="0000FF"/>
                </a:solidFill>
              </a:rPr>
              <a:t> emission profiles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Current density </a:t>
            </a:r>
            <a:r>
              <a:rPr lang="en-US" sz="2000" dirty="0" smtClean="0">
                <a:solidFill>
                  <a:srgbClr val="0000FF"/>
                </a:solidFill>
              </a:rPr>
              <a:t>profile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e</a:t>
            </a:r>
            <a:r>
              <a:rPr lang="en-US" sz="2000" baseline="30000" dirty="0" smtClean="0">
                <a:solidFill>
                  <a:srgbClr val="0000FF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</a:rPr>
              <a:t> temp </a:t>
            </a:r>
            <a:r>
              <a:rPr lang="en-US" sz="2000" dirty="0">
                <a:solidFill>
                  <a:srgbClr val="0000FF"/>
                </a:solidFill>
              </a:rPr>
              <a:t>and density </a:t>
            </a:r>
            <a:r>
              <a:rPr lang="en-US" sz="2000" dirty="0" smtClean="0">
                <a:solidFill>
                  <a:srgbClr val="0000FF"/>
                </a:solidFill>
              </a:rPr>
              <a:t>profiles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Ion temp </a:t>
            </a:r>
            <a:r>
              <a:rPr lang="en-US" sz="2000" dirty="0" smtClean="0">
                <a:solidFill>
                  <a:srgbClr val="0000FF"/>
                </a:solidFill>
              </a:rPr>
              <a:t>profile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Radiation power </a:t>
            </a:r>
            <a:r>
              <a:rPr lang="en-US" sz="2000" dirty="0" smtClean="0">
                <a:solidFill>
                  <a:srgbClr val="0000FF"/>
                </a:solidFill>
              </a:rPr>
              <a:t>profile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MHD </a:t>
            </a:r>
            <a:r>
              <a:rPr lang="en-US" sz="2000" dirty="0" smtClean="0">
                <a:solidFill>
                  <a:srgbClr val="0000FF"/>
                </a:solidFill>
              </a:rPr>
              <a:t>activity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Material surface </a:t>
            </a:r>
            <a:r>
              <a:rPr lang="en-US" sz="2000" dirty="0" smtClean="0">
                <a:solidFill>
                  <a:srgbClr val="0000FF"/>
                </a:solidFill>
              </a:rPr>
              <a:t>power</a:t>
            </a:r>
          </a:p>
          <a:p>
            <a:pPr indent="0"/>
            <a:r>
              <a:rPr lang="en-US" sz="2000" dirty="0" smtClean="0">
                <a:solidFill>
                  <a:srgbClr val="0000FF"/>
                </a:solidFill>
              </a:rPr>
              <a:t>      deposition </a:t>
            </a:r>
            <a:r>
              <a:rPr lang="en-US" sz="2000" dirty="0">
                <a:solidFill>
                  <a:srgbClr val="0000FF"/>
                </a:solidFill>
              </a:rPr>
              <a:t>profiles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5184068" y="2996952"/>
            <a:ext cx="252028" cy="2736304"/>
          </a:xfrm>
          <a:prstGeom prst="leftBrace">
            <a:avLst>
              <a:gd name="adj1" fmla="val 39598"/>
              <a:gd name="adj2" fmla="val 51481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000000"/>
              </a:solidFill>
            </a:endParaRP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3528" y="6537783"/>
            <a:ext cx="5076967" cy="307777"/>
          </a:xfr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5423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520260"/>
            <a:ext cx="693440" cy="365125"/>
          </a:xfrm>
        </p:spPr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18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5496" y="250969"/>
            <a:ext cx="6813084" cy="451406"/>
          </a:xfrm>
        </p:spPr>
        <p:txBody>
          <a:bodyPr wrap="square"/>
          <a:lstStyle/>
          <a:p>
            <a:r>
              <a:rPr lang="en-IE" dirty="0" smtClean="0"/>
              <a:t>ITER – making measurements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7504" y="1258495"/>
            <a:ext cx="8352928" cy="4247317"/>
          </a:xfrm>
        </p:spPr>
        <p:txBody>
          <a:bodyPr wrap="square">
            <a:spAutoFit/>
          </a:bodyPr>
          <a:lstStyle/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ITER will be an experimental device</a:t>
            </a: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As in all experiment, </a:t>
            </a:r>
            <a:r>
              <a:rPr lang="en-US" sz="2400" dirty="0" smtClean="0">
                <a:solidFill>
                  <a:srgbClr val="0000FF"/>
                </a:solidFill>
              </a:rPr>
              <a:t>accurate measurements</a:t>
            </a:r>
            <a:r>
              <a:rPr lang="en-US" sz="2400" dirty="0" smtClean="0">
                <a:solidFill>
                  <a:schemeClr val="tx1"/>
                </a:solidFill>
              </a:rPr>
              <a:t> are essential</a:t>
            </a:r>
          </a:p>
          <a:p>
            <a:pPr marL="141300" indent="-342900">
              <a:buFont typeface="+mj-lt"/>
              <a:buAutoNum type="arabicPeriod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141300" indent="-342900">
              <a:buFont typeface="+mj-lt"/>
              <a:buAutoNum type="arabicPeriod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141300" indent="-3429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</a:endParaRPr>
          </a:p>
          <a:p>
            <a:pPr marL="1413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To protect the machine from damage</a:t>
            </a:r>
          </a:p>
          <a:p>
            <a:pPr marL="141300" indent="-342900">
              <a:buFont typeface="+mj-lt"/>
              <a:buAutoNum type="arabicPeriod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1413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To allow advanced plasma parameters to be controlled</a:t>
            </a:r>
          </a:p>
          <a:p>
            <a:pPr marL="141300" indent="-3429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</a:endParaRPr>
          </a:p>
          <a:p>
            <a:pPr marL="1413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To study the plasma physics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201766" y="4581128"/>
            <a:ext cx="3682602" cy="1836400"/>
          </a:xfrm>
        </p:spPr>
        <p:txBody>
          <a:bodyPr wrap="square">
            <a:spAutoFit/>
          </a:bodyPr>
          <a:lstStyle/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High frequency MHD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High resolution edge profiles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Density and temp fluctuations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Radial electric field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1413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Plasma flows</a:t>
            </a:r>
          </a:p>
        </p:txBody>
      </p:sp>
      <p:sp>
        <p:nvSpPr>
          <p:cNvPr id="3" name="Left Brace 2"/>
          <p:cNvSpPr/>
          <p:nvPr/>
        </p:nvSpPr>
        <p:spPr>
          <a:xfrm>
            <a:off x="4057750" y="4581128"/>
            <a:ext cx="252028" cy="1800200"/>
          </a:xfrm>
          <a:prstGeom prst="leftBrace">
            <a:avLst>
              <a:gd name="adj1" fmla="val 39598"/>
              <a:gd name="adj2" fmla="val 38782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3528" y="6537783"/>
            <a:ext cx="5076967" cy="307777"/>
          </a:xfr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1420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plasma system</a:t>
            </a:r>
            <a:endParaRPr lang="en-IE" dirty="0"/>
          </a:p>
        </p:txBody>
      </p:sp>
      <p:pic>
        <p:nvPicPr>
          <p:cNvPr id="7" name="Picture 2" descr="C:\Documents and Settings\fisa\My Documents\ICALEPCS\Figures\figure1-n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28688"/>
            <a:ext cx="4964424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928670"/>
            <a:ext cx="3186106" cy="51974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The Central solenoid creates an electric field.</a:t>
            </a:r>
            <a:br>
              <a:rPr lang="en-GB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</a:br>
            <a:r>
              <a:rPr kumimoji="0" lang="en-GB" sz="2400" b="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is added and ionised</a:t>
            </a: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  <a:sym typeface="Wingdings" pitchFamily="2" charset="2"/>
              </a:rPr>
              <a:t> plasma.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  <a:sym typeface="Wingdings" pitchFamily="2" charset="2"/>
              </a:rPr>
              <a:t>During plasma growth PF coils control plasma radial position.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2400" b="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Other PF coils shape the plasma into diverted shape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  <a:sym typeface="Wingdings" pitchFamily="2" charset="2"/>
              </a:rPr>
              <a:t>Additional heating heats the plasma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  <a:sym typeface="Wingdings" pitchFamily="2" charset="2"/>
              </a:rPr>
              <a:t>The conditions for fusion are reached!</a:t>
            </a:r>
            <a:endParaRPr kumimoji="0" lang="en-GB" sz="2400" b="0" i="1" u="none" strike="noStrike" kern="1200" cap="none" spc="0" normalizeH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9" name="Picture 8" descr="figure1-po-c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85992"/>
            <a:ext cx="1143426" cy="213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71868" y="1500174"/>
            <a:ext cx="357190" cy="40719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858016" y="2357430"/>
            <a:ext cx="214314" cy="2286016"/>
            <a:chOff x="6858016" y="2357430"/>
            <a:chExt cx="214314" cy="2286016"/>
          </a:xfrm>
        </p:grpSpPr>
        <p:sp>
          <p:nvSpPr>
            <p:cNvPr id="12" name="Rectangle 11"/>
            <p:cNvSpPr/>
            <p:nvPr/>
          </p:nvSpPr>
          <p:spPr>
            <a:xfrm>
              <a:off x="6858016" y="2357430"/>
              <a:ext cx="214314" cy="64294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58016" y="4000504"/>
              <a:ext cx="214314" cy="64294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loud Callout 13"/>
          <p:cNvSpPr/>
          <p:nvPr/>
        </p:nvSpPr>
        <p:spPr>
          <a:xfrm flipH="1">
            <a:off x="4429124" y="2928934"/>
            <a:ext cx="1357322" cy="7143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286380" y="3071810"/>
            <a:ext cx="571504" cy="571504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figure1-p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285992"/>
            <a:ext cx="1143008" cy="2134393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>
            <a:off x="5643570" y="3286124"/>
            <a:ext cx="2071702" cy="357190"/>
          </a:xfrm>
          <a:prstGeom prst="lef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429124" y="928670"/>
            <a:ext cx="1680218" cy="5197493"/>
            <a:chOff x="4429124" y="928670"/>
            <a:chExt cx="1680218" cy="5197493"/>
          </a:xfrm>
        </p:grpSpPr>
        <p:sp>
          <p:nvSpPr>
            <p:cNvPr id="19" name="Rectangle 18"/>
            <p:cNvSpPr/>
            <p:nvPr/>
          </p:nvSpPr>
          <p:spPr>
            <a:xfrm>
              <a:off x="4429124" y="928670"/>
              <a:ext cx="502916" cy="34009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7884" y="1251115"/>
              <a:ext cx="251458" cy="34009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44107" y="5786073"/>
              <a:ext cx="502916" cy="34009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57884" y="5445983"/>
              <a:ext cx="251458" cy="34009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515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" dur="1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1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1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30" dur="1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" dur="1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4783E-7 L -0.05417 -4.34783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45" dur="1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6" dur="1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1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1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0" dur="1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1" dur="1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10"/>
                            </p:stCondLst>
                            <p:childTnLst>
                              <p:par>
                                <p:cTn id="8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  <p:bldP spid="15" grpId="2" animBg="1"/>
      <p:bldP spid="15" grpId="3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 talk about?</a:t>
            </a:r>
            <a:endParaRPr lang="en-IE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663268146"/>
              </p:ext>
            </p:extLst>
          </p:nvPr>
        </p:nvGraphicFramePr>
        <p:xfrm>
          <a:off x="323850" y="2348334"/>
          <a:ext cx="8424863" cy="3600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800219"/>
          </a:xfrm>
        </p:spPr>
        <p:txBody>
          <a:bodyPr/>
          <a:lstStyle/>
          <a:p>
            <a:r>
              <a:rPr lang="en-US" dirty="0" smtClean="0"/>
              <a:t>Quick overview of some of the diagnostic activities that are being done in the F4E CODAC I&amp;C group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8914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control</a:t>
            </a:r>
            <a:endParaRPr lang="en-IE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44463" y="1004124"/>
            <a:ext cx="5219625" cy="573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Problem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:</a:t>
            </a:r>
            <a:b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</a:b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Plasma shape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Wingdings" pitchFamily="2" charset="2"/>
              </a:rPr>
              <a:t> performance and interaction plasma-walls.</a:t>
            </a:r>
            <a:b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Wingdings" pitchFamily="2" charset="2"/>
              </a:rPr>
            </a:b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Wingdings" pitchFamily="2" charset="2"/>
              </a:rPr>
              <a:t>But: p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lasma pressure varies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Wingdings" pitchFamily="2" charset="2"/>
              </a:rPr>
              <a:t>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shape variation.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Actuator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: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PF Magnet System</a:t>
            </a:r>
            <a:b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</a:b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Adjust PF currents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Wingdings" pitchFamily="2" charset="2"/>
              </a:rPr>
              <a:t>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shape corrected</a:t>
            </a:r>
            <a:b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</a:b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JET:  </a:t>
            </a:r>
            <a:r>
              <a:rPr kumimoji="0" lang="en-GB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9 PF coil currents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Diagnostic: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Magnetic diagnostic System</a:t>
            </a:r>
            <a:b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</a:b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+ Equilibrium Code</a:t>
            </a:r>
            <a:b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</a:b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JET: circa 200 magnetic signals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Real Time Control System:</a:t>
            </a:r>
            <a:br>
              <a:rPr kumimoji="0" lang="en-GB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</a:b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Calculates voltages to be applied to coils. </a:t>
            </a:r>
            <a:b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</a:b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Complex: Time-variant, Non linear,  Multi-Variable control problem.</a:t>
            </a:r>
            <a:endParaRPr kumimoji="0" lang="en-GB" sz="28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2" descr="C:\Users\fisa\Desktop\documents\SOFE 2009\gap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5880" y="1052736"/>
            <a:ext cx="3670646" cy="5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985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Plasma control system JET layout</a:t>
            </a:r>
            <a:endParaRPr lang="en-I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6538" y="931863"/>
            <a:ext cx="8736012" cy="5711825"/>
          </a:xfrm>
          <a:prstGeom prst="rect">
            <a:avLst/>
          </a:prstGeom>
        </p:spPr>
        <p:txBody>
          <a:bodyPr/>
          <a:lstStyle/>
          <a:p>
            <a:pPr>
              <a:buFont typeface="Arial" charset="0"/>
              <a:buNone/>
            </a:pPr>
            <a:r>
              <a:rPr lang="en-GB" altLang="en-US" sz="2400" smtClean="0"/>
              <a:t>Since a large number of Module outputs need to be shared </a:t>
            </a:r>
            <a:r>
              <a:rPr lang="en-GB" altLang="en-US" sz="2400" b="1" smtClean="0"/>
              <a:t>a PCS network becomes necessary</a:t>
            </a:r>
            <a:r>
              <a:rPr lang="en-GB" altLang="en-US" sz="2400" smtClean="0"/>
              <a:t>. </a:t>
            </a:r>
          </a:p>
          <a:p>
            <a:pPr>
              <a:buFont typeface="Arial" charset="0"/>
              <a:buNone/>
            </a:pPr>
            <a:endParaRPr lang="en-GB" altLang="en-US" sz="2400" smtClean="0"/>
          </a:p>
          <a:p>
            <a:pPr>
              <a:buFont typeface="Arial" charset="0"/>
              <a:buNone/>
            </a:pPr>
            <a:endParaRPr lang="en-GB" altLang="en-US" sz="2400" smtClean="0"/>
          </a:p>
          <a:p>
            <a:pPr>
              <a:buFont typeface="Arial" charset="0"/>
              <a:buNone/>
            </a:pPr>
            <a:endParaRPr lang="en-GB" altLang="en-US" sz="2400" smtClean="0"/>
          </a:p>
          <a:p>
            <a:pPr>
              <a:buFont typeface="Arial" charset="0"/>
              <a:buNone/>
            </a:pPr>
            <a:endParaRPr lang="en-GB" altLang="en-US" sz="2400" smtClean="0"/>
          </a:p>
          <a:p>
            <a:pPr>
              <a:buFont typeface="Arial" charset="0"/>
              <a:buNone/>
            </a:pPr>
            <a:endParaRPr lang="en-GB" altLang="en-US" sz="2400" smtClean="0"/>
          </a:p>
          <a:p>
            <a:pPr>
              <a:buFont typeface="Arial" charset="0"/>
              <a:buNone/>
            </a:pPr>
            <a:endParaRPr lang="en-GB" altLang="en-US" sz="2400" smtClean="0"/>
          </a:p>
          <a:p>
            <a:pPr>
              <a:buFont typeface="Arial" charset="0"/>
              <a:buNone/>
            </a:pPr>
            <a:endParaRPr lang="en-GB" altLang="en-US" sz="2400" smtClean="0"/>
          </a:p>
          <a:p>
            <a:pPr>
              <a:buFont typeface="Arial" charset="0"/>
              <a:buNone/>
            </a:pPr>
            <a:endParaRPr lang="en-GB" altLang="en-US" sz="2400" smtClean="0"/>
          </a:p>
          <a:p>
            <a:pPr>
              <a:buFont typeface="Arial" charset="0"/>
              <a:buNone/>
            </a:pPr>
            <a:endParaRPr lang="en-GB" altLang="en-US" sz="2400" b="1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en-GB" altLang="en-US" sz="2400" smtClean="0">
                <a:solidFill>
                  <a:srgbClr val="FF0000"/>
                </a:solidFill>
              </a:rPr>
              <a:t>The network should allow</a:t>
            </a:r>
            <a:r>
              <a:rPr lang="en-GB" altLang="en-US" sz="2400" b="1" smtClean="0">
                <a:solidFill>
                  <a:srgbClr val="FF0000"/>
                </a:solidFill>
              </a:rPr>
              <a:t> efficient management of PCS, </a:t>
            </a:r>
            <a:r>
              <a:rPr lang="en-GB" altLang="en-US" sz="2400" smtClean="0">
                <a:solidFill>
                  <a:srgbClr val="FF0000"/>
                </a:solidFill>
              </a:rPr>
              <a:t>and at the same time</a:t>
            </a:r>
            <a:r>
              <a:rPr lang="en-GB" altLang="en-US" sz="2400" b="1" smtClean="0">
                <a:solidFill>
                  <a:srgbClr val="FF0000"/>
                </a:solidFill>
              </a:rPr>
              <a:t> satisfy the technical requirements. </a:t>
            </a:r>
            <a:r>
              <a:rPr lang="en-GB" altLang="en-US" sz="2400" b="1" smtClean="0">
                <a:solidFill>
                  <a:srgbClr val="FF0000"/>
                </a:solidFill>
                <a:sym typeface="Wingdings" pitchFamily="2" charset="2"/>
              </a:rPr>
              <a:t></a:t>
            </a:r>
            <a:endParaRPr lang="en-GB" altLang="en-US" sz="2400" b="1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en-GB" altLang="en-US" sz="2400" smtClean="0"/>
          </a:p>
        </p:txBody>
      </p:sp>
      <p:pic>
        <p:nvPicPr>
          <p:cNvPr id="8" name="Picture 4" descr="Z:\Save-Laptop\ACERDATA\NicePictures\DistrArc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71688"/>
            <a:ext cx="81057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3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71433"/>
            <a:ext cx="6336704" cy="810478"/>
          </a:xfrm>
        </p:spPr>
        <p:txBody>
          <a:bodyPr/>
          <a:lstStyle/>
          <a:p>
            <a:r>
              <a:rPr lang="en-US" dirty="0" smtClean="0"/>
              <a:t>CODAC – interfacing between plant systems and central systems</a:t>
            </a:r>
            <a:endParaRPr lang="en-IE" dirty="0"/>
          </a:p>
        </p:txBody>
      </p:sp>
      <p:pic>
        <p:nvPicPr>
          <p:cNvPr id="7" name="Picture 8" descr="Architectur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686451" cy="489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61590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dirty="0" smtClean="0"/>
              <a:t>Source: </a:t>
            </a:r>
            <a:r>
              <a:rPr lang="en-US" b="1" dirty="0" smtClean="0">
                <a:solidFill>
                  <a:srgbClr val="0069A4"/>
                </a:solidFill>
              </a:rPr>
              <a:t>http://</a:t>
            </a:r>
            <a:r>
              <a:rPr lang="en-IE" b="1" dirty="0" smtClean="0">
                <a:solidFill>
                  <a:srgbClr val="0069A4"/>
                </a:solidFill>
              </a:rPr>
              <a:t>static.iter.org/</a:t>
            </a:r>
            <a:r>
              <a:rPr lang="en-IE" b="1" dirty="0" err="1" smtClean="0">
                <a:solidFill>
                  <a:srgbClr val="0069A4"/>
                </a:solidFill>
              </a:rPr>
              <a:t>codac</a:t>
            </a:r>
            <a:r>
              <a:rPr lang="en-IE" b="1" dirty="0" smtClean="0">
                <a:solidFill>
                  <a:srgbClr val="0069A4"/>
                </a:solidFill>
              </a:rPr>
              <a:t>/pcdh7/PCDH%20v7%20presentation.ppt</a:t>
            </a:r>
            <a:endParaRPr lang="en-IE" b="1" dirty="0">
              <a:solidFill>
                <a:srgbClr val="0069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5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71433"/>
            <a:ext cx="6336704" cy="810478"/>
          </a:xfrm>
        </p:spPr>
        <p:txBody>
          <a:bodyPr/>
          <a:lstStyle/>
          <a:p>
            <a:r>
              <a:rPr lang="en-US" dirty="0"/>
              <a:t>I&amp;C standards - Physical interfaces: </a:t>
            </a:r>
            <a:r>
              <a:rPr lang="en-US" dirty="0" smtClean="0"/>
              <a:t>Networks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946150" y="3933056"/>
            <a:ext cx="7658100" cy="2278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342900" eaLnBrk="0" fontAlgn="base" hangingPunct="0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Plant Operation Network (PON): </a:t>
            </a: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</a:rPr>
              <a:t>Industrial Ethernet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Synchronous 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Databus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Network (SDN): </a:t>
            </a: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</a:rPr>
              <a:t>UDP multicast on 10 Gb Ethernet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Time Communication Network (TCN): </a:t>
            </a: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</a:rPr>
              <a:t>PTP, IEEE 1588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Audio-Video Network (AVN): </a:t>
            </a: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</a:rPr>
              <a:t>10 Gb Ethernet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Data Archiving Network (DAN): </a:t>
            </a: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</a:rPr>
              <a:t>10 Gb Ethernet</a:t>
            </a:r>
          </a:p>
          <a:p>
            <a:pPr indent="-285750" eaLnBrk="0" fontAlgn="base" hangingPunct="0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Central Interlock Network (CIN): </a:t>
            </a: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</a:rPr>
              <a:t>Industrial Ethernet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Central Safety Network (CSN): </a:t>
            </a: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</a:rPr>
              <a:t>Industrial Ethernet + Hard Wires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3"/>
            <a:ext cx="4824958" cy="314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61590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dirty="0" smtClean="0"/>
              <a:t>Source: </a:t>
            </a:r>
            <a:r>
              <a:rPr lang="en-US" b="1" dirty="0" smtClean="0">
                <a:solidFill>
                  <a:srgbClr val="0069A4"/>
                </a:solidFill>
              </a:rPr>
              <a:t>http://</a:t>
            </a:r>
            <a:r>
              <a:rPr lang="en-IE" b="1" dirty="0" smtClean="0">
                <a:solidFill>
                  <a:srgbClr val="0069A4"/>
                </a:solidFill>
              </a:rPr>
              <a:t>static.iter.org/</a:t>
            </a:r>
            <a:r>
              <a:rPr lang="en-IE" b="1" dirty="0" err="1" smtClean="0">
                <a:solidFill>
                  <a:srgbClr val="0069A4"/>
                </a:solidFill>
              </a:rPr>
              <a:t>codac</a:t>
            </a:r>
            <a:r>
              <a:rPr lang="en-IE" b="1" dirty="0" smtClean="0">
                <a:solidFill>
                  <a:srgbClr val="0069A4"/>
                </a:solidFill>
              </a:rPr>
              <a:t>/pcdh7/PCDH%20v7%20presentation.ppt</a:t>
            </a:r>
            <a:endParaRPr lang="en-IE" b="1" dirty="0">
              <a:solidFill>
                <a:srgbClr val="0069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4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magnetics diagnostic</a:t>
            </a:r>
            <a:endParaRPr lang="en-IE" dirty="0"/>
          </a:p>
        </p:txBody>
      </p:sp>
      <p:pic>
        <p:nvPicPr>
          <p:cNvPr id="1028" name="Picture 4" descr="http://www.iter.org/doc/all/content/com/gallery/Media/7%20-%20Technical/2009_04_29%20MACH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5"/>
            <a:ext cx="4482438" cy="463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17500559"/>
              </p:ext>
            </p:extLst>
          </p:nvPr>
        </p:nvGraphicFramePr>
        <p:xfrm>
          <a:off x="4788024" y="1988840"/>
          <a:ext cx="4214959" cy="4398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6300192" y="1052735"/>
            <a:ext cx="1232278" cy="616140"/>
            <a:chOff x="0" y="-1"/>
            <a:chExt cx="1232278" cy="61614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32278" cy="61613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0" y="-1"/>
              <a:ext cx="1232278" cy="6161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Probes</a:t>
              </a:r>
              <a:endParaRPr lang="en-IE" sz="2000" kern="1200" dirty="0"/>
            </a:p>
          </p:txBody>
        </p:sp>
      </p:grpSp>
      <p:cxnSp>
        <p:nvCxnSpPr>
          <p:cNvPr id="18" name="Straight Arrow Connector 17"/>
          <p:cNvCxnSpPr>
            <a:stCxn id="11" idx="2"/>
          </p:cNvCxnSpPr>
          <p:nvPr/>
        </p:nvCxnSpPr>
        <p:spPr>
          <a:xfrm>
            <a:off x="6916331" y="1668874"/>
            <a:ext cx="0" cy="4639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746122" y="1052734"/>
            <a:ext cx="1232278" cy="616140"/>
            <a:chOff x="0" y="-1"/>
            <a:chExt cx="1232278" cy="616140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1232278" cy="61613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0" y="-1"/>
              <a:ext cx="1232278" cy="6161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Probes</a:t>
              </a:r>
              <a:endParaRPr lang="en-IE" sz="2000" kern="1200" dirty="0"/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5367252" y="1676588"/>
            <a:ext cx="0" cy="4639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7876394" y="1060448"/>
            <a:ext cx="1232278" cy="616140"/>
            <a:chOff x="0" y="-1"/>
            <a:chExt cx="1232278" cy="616140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1232278" cy="61613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0" y="-1"/>
              <a:ext cx="1232278" cy="6161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Probes</a:t>
              </a:r>
              <a:endParaRPr lang="en-IE" sz="2000" kern="1200" dirty="0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>
            <a:off x="8497524" y="1684302"/>
            <a:ext cx="0" cy="4639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8" name="Picture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22" y="1060449"/>
            <a:ext cx="1232278" cy="71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00" y="1060448"/>
            <a:ext cx="1225070" cy="69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394" y="1063934"/>
            <a:ext cx="1232278" cy="69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408207" cy="405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62821796"/>
              </p:ext>
            </p:extLst>
          </p:nvPr>
        </p:nvGraphicFramePr>
        <p:xfrm>
          <a:off x="323528" y="5157192"/>
          <a:ext cx="4032448" cy="1247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32" name="Content Placeholder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435428"/>
            <a:ext cx="472869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2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ctangle 352"/>
          <p:cNvSpPr/>
          <p:nvPr/>
        </p:nvSpPr>
        <p:spPr>
          <a:xfrm>
            <a:off x="7644002" y="1063375"/>
            <a:ext cx="1303233" cy="11985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Digital Integration</a:t>
            </a:r>
            <a:endParaRPr lang="en-IE" dirty="0"/>
          </a:p>
        </p:txBody>
      </p:sp>
      <p:sp>
        <p:nvSpPr>
          <p:cNvPr id="1047" name="Rectangle 1046"/>
          <p:cNvSpPr/>
          <p:nvPr/>
        </p:nvSpPr>
        <p:spPr>
          <a:xfrm>
            <a:off x="6820602" y="2669373"/>
            <a:ext cx="1303233" cy="123809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/>
              <a:t>Analogue Integration</a:t>
            </a:r>
            <a:endParaRPr lang="en-I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measurements</a:t>
            </a:r>
            <a:endParaRPr lang="en-IE" dirty="0"/>
          </a:p>
        </p:txBody>
      </p:sp>
      <p:pic>
        <p:nvPicPr>
          <p:cNvPr id="7" name="Picture 2" descr="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" y="1788367"/>
            <a:ext cx="2712490" cy="34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676"/>
          <p:cNvGrpSpPr>
            <a:grpSpLocks/>
          </p:cNvGrpSpPr>
          <p:nvPr/>
        </p:nvGrpSpPr>
        <p:grpSpPr bwMode="auto">
          <a:xfrm>
            <a:off x="1975575" y="1883883"/>
            <a:ext cx="2118903" cy="504056"/>
            <a:chOff x="703" y="1390"/>
            <a:chExt cx="1520" cy="362"/>
          </a:xfrm>
        </p:grpSpPr>
        <p:grpSp>
          <p:nvGrpSpPr>
            <p:cNvPr id="9" name="Group 677"/>
            <p:cNvGrpSpPr>
              <a:grpSpLocks/>
            </p:cNvGrpSpPr>
            <p:nvPr/>
          </p:nvGrpSpPr>
          <p:grpSpPr bwMode="auto">
            <a:xfrm>
              <a:off x="703" y="1411"/>
              <a:ext cx="136" cy="318"/>
              <a:chOff x="340" y="799"/>
              <a:chExt cx="181" cy="409"/>
            </a:xfrm>
          </p:grpSpPr>
          <p:sp>
            <p:nvSpPr>
              <p:cNvPr id="41" name="Oval 678"/>
              <p:cNvSpPr>
                <a:spLocks noChangeArrowheads="1"/>
              </p:cNvSpPr>
              <p:nvPr/>
            </p:nvSpPr>
            <p:spPr bwMode="auto">
              <a:xfrm>
                <a:off x="340" y="799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679"/>
              <p:cNvSpPr>
                <a:spLocks noChangeArrowheads="1"/>
              </p:cNvSpPr>
              <p:nvPr/>
            </p:nvSpPr>
            <p:spPr bwMode="auto">
              <a:xfrm>
                <a:off x="340" y="845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680"/>
              <p:cNvSpPr>
                <a:spLocks noChangeArrowheads="1"/>
              </p:cNvSpPr>
              <p:nvPr/>
            </p:nvSpPr>
            <p:spPr bwMode="auto">
              <a:xfrm>
                <a:off x="340" y="890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681"/>
              <p:cNvSpPr>
                <a:spLocks noChangeArrowheads="1"/>
              </p:cNvSpPr>
              <p:nvPr/>
            </p:nvSpPr>
            <p:spPr bwMode="auto">
              <a:xfrm>
                <a:off x="340" y="935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682"/>
              <p:cNvSpPr>
                <a:spLocks noChangeArrowheads="1"/>
              </p:cNvSpPr>
              <p:nvPr/>
            </p:nvSpPr>
            <p:spPr bwMode="auto">
              <a:xfrm>
                <a:off x="340" y="981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683"/>
              <p:cNvSpPr>
                <a:spLocks noChangeArrowheads="1"/>
              </p:cNvSpPr>
              <p:nvPr/>
            </p:nvSpPr>
            <p:spPr bwMode="auto">
              <a:xfrm>
                <a:off x="340" y="1026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684"/>
            <p:cNvGrpSpPr>
              <a:grpSpLocks/>
            </p:cNvGrpSpPr>
            <p:nvPr/>
          </p:nvGrpSpPr>
          <p:grpSpPr bwMode="auto">
            <a:xfrm>
              <a:off x="1066" y="1548"/>
              <a:ext cx="1157" cy="45"/>
              <a:chOff x="567" y="1072"/>
              <a:chExt cx="1157" cy="45"/>
            </a:xfrm>
          </p:grpSpPr>
          <p:grpSp>
            <p:nvGrpSpPr>
              <p:cNvPr id="13" name="Group 685"/>
              <p:cNvGrpSpPr>
                <a:grpSpLocks/>
              </p:cNvGrpSpPr>
              <p:nvPr/>
            </p:nvGrpSpPr>
            <p:grpSpPr bwMode="auto">
              <a:xfrm>
                <a:off x="567" y="1073"/>
                <a:ext cx="579" cy="44"/>
                <a:chOff x="385" y="1933"/>
                <a:chExt cx="3629" cy="272"/>
              </a:xfrm>
            </p:grpSpPr>
            <p:grpSp>
              <p:nvGrpSpPr>
                <p:cNvPr id="35" name="Group 686"/>
                <p:cNvGrpSpPr>
                  <a:grpSpLocks/>
                </p:cNvGrpSpPr>
                <p:nvPr/>
              </p:nvGrpSpPr>
              <p:grpSpPr bwMode="auto">
                <a:xfrm>
                  <a:off x="385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39" name="Freeform 687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40" name="Freeform 688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  <p:grpSp>
              <p:nvGrpSpPr>
                <p:cNvPr id="36" name="Group 689"/>
                <p:cNvGrpSpPr>
                  <a:grpSpLocks/>
                </p:cNvGrpSpPr>
                <p:nvPr/>
              </p:nvGrpSpPr>
              <p:grpSpPr bwMode="auto">
                <a:xfrm>
                  <a:off x="2200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37" name="Freeform 690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38" name="Freeform 691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</p:grpSp>
          <p:grpSp>
            <p:nvGrpSpPr>
              <p:cNvPr id="14" name="Group 692"/>
              <p:cNvGrpSpPr>
                <a:grpSpLocks/>
              </p:cNvGrpSpPr>
              <p:nvPr/>
            </p:nvGrpSpPr>
            <p:grpSpPr bwMode="auto">
              <a:xfrm>
                <a:off x="1146" y="1073"/>
                <a:ext cx="578" cy="44"/>
                <a:chOff x="385" y="1933"/>
                <a:chExt cx="3629" cy="272"/>
              </a:xfrm>
            </p:grpSpPr>
            <p:grpSp>
              <p:nvGrpSpPr>
                <p:cNvPr id="29" name="Group 693"/>
                <p:cNvGrpSpPr>
                  <a:grpSpLocks/>
                </p:cNvGrpSpPr>
                <p:nvPr/>
              </p:nvGrpSpPr>
              <p:grpSpPr bwMode="auto">
                <a:xfrm>
                  <a:off x="385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33" name="Freeform 694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34" name="Freeform 695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  <p:grpSp>
              <p:nvGrpSpPr>
                <p:cNvPr id="30" name="Group 696"/>
                <p:cNvGrpSpPr>
                  <a:grpSpLocks/>
                </p:cNvGrpSpPr>
                <p:nvPr/>
              </p:nvGrpSpPr>
              <p:grpSpPr bwMode="auto">
                <a:xfrm>
                  <a:off x="2200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31" name="Freeform 697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32" name="Freeform 698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</p:grpSp>
          <p:grpSp>
            <p:nvGrpSpPr>
              <p:cNvPr id="15" name="Group 699"/>
              <p:cNvGrpSpPr>
                <a:grpSpLocks/>
              </p:cNvGrpSpPr>
              <p:nvPr/>
            </p:nvGrpSpPr>
            <p:grpSpPr bwMode="auto">
              <a:xfrm flipV="1">
                <a:off x="567" y="1072"/>
                <a:ext cx="579" cy="44"/>
                <a:chOff x="385" y="1933"/>
                <a:chExt cx="3629" cy="272"/>
              </a:xfrm>
            </p:grpSpPr>
            <p:grpSp>
              <p:nvGrpSpPr>
                <p:cNvPr id="23" name="Group 700"/>
                <p:cNvGrpSpPr>
                  <a:grpSpLocks/>
                </p:cNvGrpSpPr>
                <p:nvPr/>
              </p:nvGrpSpPr>
              <p:grpSpPr bwMode="auto">
                <a:xfrm>
                  <a:off x="385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27" name="Freeform 701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28" name="Freeform 702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  <p:grpSp>
              <p:nvGrpSpPr>
                <p:cNvPr id="24" name="Group 703"/>
                <p:cNvGrpSpPr>
                  <a:grpSpLocks/>
                </p:cNvGrpSpPr>
                <p:nvPr/>
              </p:nvGrpSpPr>
              <p:grpSpPr bwMode="auto">
                <a:xfrm>
                  <a:off x="2200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25" name="Freeform 704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26" name="Freeform 705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</p:grpSp>
          <p:grpSp>
            <p:nvGrpSpPr>
              <p:cNvPr id="16" name="Group 706"/>
              <p:cNvGrpSpPr>
                <a:grpSpLocks/>
              </p:cNvGrpSpPr>
              <p:nvPr/>
            </p:nvGrpSpPr>
            <p:grpSpPr bwMode="auto">
              <a:xfrm flipV="1">
                <a:off x="1146" y="1072"/>
                <a:ext cx="578" cy="44"/>
                <a:chOff x="385" y="1933"/>
                <a:chExt cx="3629" cy="272"/>
              </a:xfrm>
            </p:grpSpPr>
            <p:grpSp>
              <p:nvGrpSpPr>
                <p:cNvPr id="17" name="Group 707"/>
                <p:cNvGrpSpPr>
                  <a:grpSpLocks/>
                </p:cNvGrpSpPr>
                <p:nvPr/>
              </p:nvGrpSpPr>
              <p:grpSpPr bwMode="auto">
                <a:xfrm>
                  <a:off x="385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21" name="Freeform 708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22" name="Freeform 709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  <p:grpSp>
              <p:nvGrpSpPr>
                <p:cNvPr id="18" name="Group 710"/>
                <p:cNvGrpSpPr>
                  <a:grpSpLocks/>
                </p:cNvGrpSpPr>
                <p:nvPr/>
              </p:nvGrpSpPr>
              <p:grpSpPr bwMode="auto">
                <a:xfrm>
                  <a:off x="2200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19" name="Freeform 711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20" name="Freeform 712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</p:grpSp>
        </p:grpSp>
        <p:sp>
          <p:nvSpPr>
            <p:cNvPr id="11" name="Freeform 713"/>
            <p:cNvSpPr>
              <a:spLocks/>
            </p:cNvSpPr>
            <p:nvPr/>
          </p:nvSpPr>
          <p:spPr bwMode="auto">
            <a:xfrm>
              <a:off x="775" y="1571"/>
              <a:ext cx="291" cy="181"/>
            </a:xfrm>
            <a:custGeom>
              <a:avLst/>
              <a:gdLst>
                <a:gd name="T0" fmla="*/ 0 w 318"/>
                <a:gd name="T1" fmla="*/ 142 h 205"/>
                <a:gd name="T2" fmla="*/ 153 w 318"/>
                <a:gd name="T3" fmla="*/ 142 h 205"/>
                <a:gd name="T4" fmla="*/ 190 w 318"/>
                <a:gd name="T5" fmla="*/ 36 h 205"/>
                <a:gd name="T6" fmla="*/ 266 w 318"/>
                <a:gd name="T7" fmla="*/ 0 h 2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205"/>
                <a:gd name="T14" fmla="*/ 318 w 318"/>
                <a:gd name="T15" fmla="*/ 205 h 2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205">
                  <a:moveTo>
                    <a:pt x="0" y="182"/>
                  </a:moveTo>
                  <a:cubicBezTo>
                    <a:pt x="72" y="193"/>
                    <a:pt x="144" y="205"/>
                    <a:pt x="182" y="182"/>
                  </a:cubicBezTo>
                  <a:cubicBezTo>
                    <a:pt x="220" y="159"/>
                    <a:pt x="204" y="76"/>
                    <a:pt x="227" y="46"/>
                  </a:cubicBezTo>
                  <a:cubicBezTo>
                    <a:pt x="250" y="16"/>
                    <a:pt x="303" y="8"/>
                    <a:pt x="3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2" name="Freeform 714"/>
            <p:cNvSpPr>
              <a:spLocks/>
            </p:cNvSpPr>
            <p:nvPr/>
          </p:nvSpPr>
          <p:spPr bwMode="auto">
            <a:xfrm flipV="1">
              <a:off x="769" y="1390"/>
              <a:ext cx="291" cy="181"/>
            </a:xfrm>
            <a:custGeom>
              <a:avLst/>
              <a:gdLst>
                <a:gd name="T0" fmla="*/ 0 w 318"/>
                <a:gd name="T1" fmla="*/ 142 h 205"/>
                <a:gd name="T2" fmla="*/ 153 w 318"/>
                <a:gd name="T3" fmla="*/ 142 h 205"/>
                <a:gd name="T4" fmla="*/ 190 w 318"/>
                <a:gd name="T5" fmla="*/ 36 h 205"/>
                <a:gd name="T6" fmla="*/ 266 w 318"/>
                <a:gd name="T7" fmla="*/ 0 h 2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205"/>
                <a:gd name="T14" fmla="*/ 318 w 318"/>
                <a:gd name="T15" fmla="*/ 205 h 2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205">
                  <a:moveTo>
                    <a:pt x="0" y="182"/>
                  </a:moveTo>
                  <a:cubicBezTo>
                    <a:pt x="72" y="193"/>
                    <a:pt x="144" y="205"/>
                    <a:pt x="182" y="182"/>
                  </a:cubicBezTo>
                  <a:cubicBezTo>
                    <a:pt x="220" y="159"/>
                    <a:pt x="204" y="76"/>
                    <a:pt x="227" y="46"/>
                  </a:cubicBezTo>
                  <a:cubicBezTo>
                    <a:pt x="250" y="16"/>
                    <a:pt x="303" y="8"/>
                    <a:pt x="3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7" name="Group 676"/>
          <p:cNvGrpSpPr>
            <a:grpSpLocks/>
          </p:cNvGrpSpPr>
          <p:nvPr/>
        </p:nvGrpSpPr>
        <p:grpSpPr bwMode="auto">
          <a:xfrm>
            <a:off x="2399346" y="2492896"/>
            <a:ext cx="1689499" cy="504056"/>
            <a:chOff x="703" y="1390"/>
            <a:chExt cx="1231" cy="362"/>
          </a:xfrm>
        </p:grpSpPr>
        <p:grpSp>
          <p:nvGrpSpPr>
            <p:cNvPr id="48" name="Group 677"/>
            <p:cNvGrpSpPr>
              <a:grpSpLocks/>
            </p:cNvGrpSpPr>
            <p:nvPr/>
          </p:nvGrpSpPr>
          <p:grpSpPr bwMode="auto">
            <a:xfrm>
              <a:off x="703" y="1411"/>
              <a:ext cx="136" cy="318"/>
              <a:chOff x="340" y="799"/>
              <a:chExt cx="181" cy="409"/>
            </a:xfrm>
          </p:grpSpPr>
          <p:sp>
            <p:nvSpPr>
              <p:cNvPr id="80" name="Oval 678"/>
              <p:cNvSpPr>
                <a:spLocks noChangeArrowheads="1"/>
              </p:cNvSpPr>
              <p:nvPr/>
            </p:nvSpPr>
            <p:spPr bwMode="auto">
              <a:xfrm>
                <a:off x="340" y="799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Oval 679"/>
              <p:cNvSpPr>
                <a:spLocks noChangeArrowheads="1"/>
              </p:cNvSpPr>
              <p:nvPr/>
            </p:nvSpPr>
            <p:spPr bwMode="auto">
              <a:xfrm>
                <a:off x="340" y="845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680"/>
              <p:cNvSpPr>
                <a:spLocks noChangeArrowheads="1"/>
              </p:cNvSpPr>
              <p:nvPr/>
            </p:nvSpPr>
            <p:spPr bwMode="auto">
              <a:xfrm>
                <a:off x="340" y="890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Oval 681"/>
              <p:cNvSpPr>
                <a:spLocks noChangeArrowheads="1"/>
              </p:cNvSpPr>
              <p:nvPr/>
            </p:nvSpPr>
            <p:spPr bwMode="auto">
              <a:xfrm>
                <a:off x="340" y="935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Oval 682"/>
              <p:cNvSpPr>
                <a:spLocks noChangeArrowheads="1"/>
              </p:cNvSpPr>
              <p:nvPr/>
            </p:nvSpPr>
            <p:spPr bwMode="auto">
              <a:xfrm>
                <a:off x="340" y="981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Oval 683"/>
              <p:cNvSpPr>
                <a:spLocks noChangeArrowheads="1"/>
              </p:cNvSpPr>
              <p:nvPr/>
            </p:nvSpPr>
            <p:spPr bwMode="auto">
              <a:xfrm>
                <a:off x="340" y="1026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684"/>
            <p:cNvGrpSpPr>
              <a:grpSpLocks/>
            </p:cNvGrpSpPr>
            <p:nvPr/>
          </p:nvGrpSpPr>
          <p:grpSpPr bwMode="auto">
            <a:xfrm>
              <a:off x="1066" y="1548"/>
              <a:ext cx="868" cy="45"/>
              <a:chOff x="567" y="1072"/>
              <a:chExt cx="868" cy="45"/>
            </a:xfrm>
          </p:grpSpPr>
          <p:grpSp>
            <p:nvGrpSpPr>
              <p:cNvPr id="52" name="Group 685"/>
              <p:cNvGrpSpPr>
                <a:grpSpLocks/>
              </p:cNvGrpSpPr>
              <p:nvPr/>
            </p:nvGrpSpPr>
            <p:grpSpPr bwMode="auto">
              <a:xfrm>
                <a:off x="567" y="1073"/>
                <a:ext cx="579" cy="44"/>
                <a:chOff x="385" y="1933"/>
                <a:chExt cx="3629" cy="272"/>
              </a:xfrm>
            </p:grpSpPr>
            <p:grpSp>
              <p:nvGrpSpPr>
                <p:cNvPr id="74" name="Group 686"/>
                <p:cNvGrpSpPr>
                  <a:grpSpLocks/>
                </p:cNvGrpSpPr>
                <p:nvPr/>
              </p:nvGrpSpPr>
              <p:grpSpPr bwMode="auto">
                <a:xfrm>
                  <a:off x="385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78" name="Freeform 687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79" name="Freeform 688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  <p:grpSp>
              <p:nvGrpSpPr>
                <p:cNvPr id="75" name="Group 689"/>
                <p:cNvGrpSpPr>
                  <a:grpSpLocks/>
                </p:cNvGrpSpPr>
                <p:nvPr/>
              </p:nvGrpSpPr>
              <p:grpSpPr bwMode="auto">
                <a:xfrm>
                  <a:off x="2200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76" name="Freeform 690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77" name="Freeform 691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</p:grpSp>
          <p:grpSp>
            <p:nvGrpSpPr>
              <p:cNvPr id="68" name="Group 693"/>
              <p:cNvGrpSpPr>
                <a:grpSpLocks/>
              </p:cNvGrpSpPr>
              <p:nvPr/>
            </p:nvGrpSpPr>
            <p:grpSpPr bwMode="auto">
              <a:xfrm>
                <a:off x="1146" y="1073"/>
                <a:ext cx="289" cy="44"/>
                <a:chOff x="385" y="1933"/>
                <a:chExt cx="1814" cy="272"/>
              </a:xfrm>
            </p:grpSpPr>
            <p:sp>
              <p:nvSpPr>
                <p:cNvPr id="72" name="Freeform 694"/>
                <p:cNvSpPr>
                  <a:spLocks/>
                </p:cNvSpPr>
                <p:nvPr/>
              </p:nvSpPr>
              <p:spPr bwMode="auto">
                <a:xfrm>
                  <a:off x="385" y="1933"/>
                  <a:ext cx="907" cy="136"/>
                </a:xfrm>
                <a:custGeom>
                  <a:avLst/>
                  <a:gdLst>
                    <a:gd name="T0" fmla="*/ 0 w 907"/>
                    <a:gd name="T1" fmla="*/ 136 h 136"/>
                    <a:gd name="T2" fmla="*/ 454 w 907"/>
                    <a:gd name="T3" fmla="*/ 0 h 136"/>
                    <a:gd name="T4" fmla="*/ 907 w 907"/>
                    <a:gd name="T5" fmla="*/ 136 h 136"/>
                    <a:gd name="T6" fmla="*/ 0 60000 65536"/>
                    <a:gd name="T7" fmla="*/ 0 60000 65536"/>
                    <a:gd name="T8" fmla="*/ 0 60000 65536"/>
                    <a:gd name="T9" fmla="*/ 0 w 907"/>
                    <a:gd name="T10" fmla="*/ 0 h 136"/>
                    <a:gd name="T11" fmla="*/ 907 w 907"/>
                    <a:gd name="T12" fmla="*/ 136 h 1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7" h="136">
                      <a:moveTo>
                        <a:pt x="0" y="136"/>
                      </a:moveTo>
                      <a:cubicBezTo>
                        <a:pt x="151" y="68"/>
                        <a:pt x="303" y="0"/>
                        <a:pt x="454" y="0"/>
                      </a:cubicBezTo>
                      <a:cubicBezTo>
                        <a:pt x="605" y="0"/>
                        <a:pt x="756" y="68"/>
                        <a:pt x="907" y="13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IE"/>
                </a:p>
              </p:txBody>
            </p:sp>
            <p:sp>
              <p:nvSpPr>
                <p:cNvPr id="73" name="Freeform 695"/>
                <p:cNvSpPr>
                  <a:spLocks/>
                </p:cNvSpPr>
                <p:nvPr/>
              </p:nvSpPr>
              <p:spPr bwMode="auto">
                <a:xfrm flipV="1">
                  <a:off x="1292" y="2069"/>
                  <a:ext cx="907" cy="136"/>
                </a:xfrm>
                <a:custGeom>
                  <a:avLst/>
                  <a:gdLst>
                    <a:gd name="T0" fmla="*/ 0 w 907"/>
                    <a:gd name="T1" fmla="*/ 136 h 136"/>
                    <a:gd name="T2" fmla="*/ 454 w 907"/>
                    <a:gd name="T3" fmla="*/ 0 h 136"/>
                    <a:gd name="T4" fmla="*/ 907 w 907"/>
                    <a:gd name="T5" fmla="*/ 136 h 136"/>
                    <a:gd name="T6" fmla="*/ 0 60000 65536"/>
                    <a:gd name="T7" fmla="*/ 0 60000 65536"/>
                    <a:gd name="T8" fmla="*/ 0 60000 65536"/>
                    <a:gd name="T9" fmla="*/ 0 w 907"/>
                    <a:gd name="T10" fmla="*/ 0 h 136"/>
                    <a:gd name="T11" fmla="*/ 907 w 907"/>
                    <a:gd name="T12" fmla="*/ 136 h 1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7" h="136">
                      <a:moveTo>
                        <a:pt x="0" y="136"/>
                      </a:moveTo>
                      <a:cubicBezTo>
                        <a:pt x="151" y="68"/>
                        <a:pt x="303" y="0"/>
                        <a:pt x="454" y="0"/>
                      </a:cubicBezTo>
                      <a:cubicBezTo>
                        <a:pt x="605" y="0"/>
                        <a:pt x="756" y="68"/>
                        <a:pt x="907" y="13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IE"/>
                </a:p>
              </p:txBody>
            </p:sp>
          </p:grpSp>
          <p:grpSp>
            <p:nvGrpSpPr>
              <p:cNvPr id="54" name="Group 699"/>
              <p:cNvGrpSpPr>
                <a:grpSpLocks/>
              </p:cNvGrpSpPr>
              <p:nvPr/>
            </p:nvGrpSpPr>
            <p:grpSpPr bwMode="auto">
              <a:xfrm flipV="1">
                <a:off x="567" y="1072"/>
                <a:ext cx="579" cy="44"/>
                <a:chOff x="385" y="1933"/>
                <a:chExt cx="3629" cy="272"/>
              </a:xfrm>
            </p:grpSpPr>
            <p:grpSp>
              <p:nvGrpSpPr>
                <p:cNvPr id="62" name="Group 700"/>
                <p:cNvGrpSpPr>
                  <a:grpSpLocks/>
                </p:cNvGrpSpPr>
                <p:nvPr/>
              </p:nvGrpSpPr>
              <p:grpSpPr bwMode="auto">
                <a:xfrm>
                  <a:off x="385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66" name="Freeform 701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67" name="Freeform 702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  <p:grpSp>
              <p:nvGrpSpPr>
                <p:cNvPr id="63" name="Group 703"/>
                <p:cNvGrpSpPr>
                  <a:grpSpLocks/>
                </p:cNvGrpSpPr>
                <p:nvPr/>
              </p:nvGrpSpPr>
              <p:grpSpPr bwMode="auto">
                <a:xfrm>
                  <a:off x="2200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64" name="Freeform 704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65" name="Freeform 705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</p:grpSp>
          <p:grpSp>
            <p:nvGrpSpPr>
              <p:cNvPr id="56" name="Group 707"/>
              <p:cNvGrpSpPr>
                <a:grpSpLocks/>
              </p:cNvGrpSpPr>
              <p:nvPr/>
            </p:nvGrpSpPr>
            <p:grpSpPr bwMode="auto">
              <a:xfrm flipV="1">
                <a:off x="1146" y="1072"/>
                <a:ext cx="289" cy="44"/>
                <a:chOff x="385" y="1933"/>
                <a:chExt cx="1814" cy="272"/>
              </a:xfrm>
            </p:grpSpPr>
            <p:sp>
              <p:nvSpPr>
                <p:cNvPr id="60" name="Freeform 708"/>
                <p:cNvSpPr>
                  <a:spLocks/>
                </p:cNvSpPr>
                <p:nvPr/>
              </p:nvSpPr>
              <p:spPr bwMode="auto">
                <a:xfrm>
                  <a:off x="385" y="1933"/>
                  <a:ext cx="907" cy="136"/>
                </a:xfrm>
                <a:custGeom>
                  <a:avLst/>
                  <a:gdLst>
                    <a:gd name="T0" fmla="*/ 0 w 907"/>
                    <a:gd name="T1" fmla="*/ 136 h 136"/>
                    <a:gd name="T2" fmla="*/ 454 w 907"/>
                    <a:gd name="T3" fmla="*/ 0 h 136"/>
                    <a:gd name="T4" fmla="*/ 907 w 907"/>
                    <a:gd name="T5" fmla="*/ 136 h 136"/>
                    <a:gd name="T6" fmla="*/ 0 60000 65536"/>
                    <a:gd name="T7" fmla="*/ 0 60000 65536"/>
                    <a:gd name="T8" fmla="*/ 0 60000 65536"/>
                    <a:gd name="T9" fmla="*/ 0 w 907"/>
                    <a:gd name="T10" fmla="*/ 0 h 136"/>
                    <a:gd name="T11" fmla="*/ 907 w 907"/>
                    <a:gd name="T12" fmla="*/ 136 h 1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7" h="136">
                      <a:moveTo>
                        <a:pt x="0" y="136"/>
                      </a:moveTo>
                      <a:cubicBezTo>
                        <a:pt x="151" y="68"/>
                        <a:pt x="303" y="0"/>
                        <a:pt x="454" y="0"/>
                      </a:cubicBezTo>
                      <a:cubicBezTo>
                        <a:pt x="605" y="0"/>
                        <a:pt x="756" y="68"/>
                        <a:pt x="907" y="13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IE"/>
                </a:p>
              </p:txBody>
            </p:sp>
            <p:sp>
              <p:nvSpPr>
                <p:cNvPr id="61" name="Freeform 709"/>
                <p:cNvSpPr>
                  <a:spLocks/>
                </p:cNvSpPr>
                <p:nvPr/>
              </p:nvSpPr>
              <p:spPr bwMode="auto">
                <a:xfrm flipV="1">
                  <a:off x="1292" y="2069"/>
                  <a:ext cx="907" cy="136"/>
                </a:xfrm>
                <a:custGeom>
                  <a:avLst/>
                  <a:gdLst>
                    <a:gd name="T0" fmla="*/ 0 w 907"/>
                    <a:gd name="T1" fmla="*/ 136 h 136"/>
                    <a:gd name="T2" fmla="*/ 454 w 907"/>
                    <a:gd name="T3" fmla="*/ 0 h 136"/>
                    <a:gd name="T4" fmla="*/ 907 w 907"/>
                    <a:gd name="T5" fmla="*/ 136 h 136"/>
                    <a:gd name="T6" fmla="*/ 0 60000 65536"/>
                    <a:gd name="T7" fmla="*/ 0 60000 65536"/>
                    <a:gd name="T8" fmla="*/ 0 60000 65536"/>
                    <a:gd name="T9" fmla="*/ 0 w 907"/>
                    <a:gd name="T10" fmla="*/ 0 h 136"/>
                    <a:gd name="T11" fmla="*/ 907 w 907"/>
                    <a:gd name="T12" fmla="*/ 136 h 1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7" h="136">
                      <a:moveTo>
                        <a:pt x="0" y="136"/>
                      </a:moveTo>
                      <a:cubicBezTo>
                        <a:pt x="151" y="68"/>
                        <a:pt x="303" y="0"/>
                        <a:pt x="454" y="0"/>
                      </a:cubicBezTo>
                      <a:cubicBezTo>
                        <a:pt x="605" y="0"/>
                        <a:pt x="756" y="68"/>
                        <a:pt x="907" y="13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IE"/>
                </a:p>
              </p:txBody>
            </p:sp>
          </p:grpSp>
        </p:grpSp>
        <p:sp>
          <p:nvSpPr>
            <p:cNvPr id="50" name="Freeform 713"/>
            <p:cNvSpPr>
              <a:spLocks/>
            </p:cNvSpPr>
            <p:nvPr/>
          </p:nvSpPr>
          <p:spPr bwMode="auto">
            <a:xfrm>
              <a:off x="775" y="1571"/>
              <a:ext cx="291" cy="181"/>
            </a:xfrm>
            <a:custGeom>
              <a:avLst/>
              <a:gdLst>
                <a:gd name="T0" fmla="*/ 0 w 318"/>
                <a:gd name="T1" fmla="*/ 142 h 205"/>
                <a:gd name="T2" fmla="*/ 153 w 318"/>
                <a:gd name="T3" fmla="*/ 142 h 205"/>
                <a:gd name="T4" fmla="*/ 190 w 318"/>
                <a:gd name="T5" fmla="*/ 36 h 205"/>
                <a:gd name="T6" fmla="*/ 266 w 318"/>
                <a:gd name="T7" fmla="*/ 0 h 2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205"/>
                <a:gd name="T14" fmla="*/ 318 w 318"/>
                <a:gd name="T15" fmla="*/ 205 h 2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205">
                  <a:moveTo>
                    <a:pt x="0" y="182"/>
                  </a:moveTo>
                  <a:cubicBezTo>
                    <a:pt x="72" y="193"/>
                    <a:pt x="144" y="205"/>
                    <a:pt x="182" y="182"/>
                  </a:cubicBezTo>
                  <a:cubicBezTo>
                    <a:pt x="220" y="159"/>
                    <a:pt x="204" y="76"/>
                    <a:pt x="227" y="46"/>
                  </a:cubicBezTo>
                  <a:cubicBezTo>
                    <a:pt x="250" y="16"/>
                    <a:pt x="303" y="8"/>
                    <a:pt x="3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1" name="Freeform 714"/>
            <p:cNvSpPr>
              <a:spLocks/>
            </p:cNvSpPr>
            <p:nvPr/>
          </p:nvSpPr>
          <p:spPr bwMode="auto">
            <a:xfrm flipV="1">
              <a:off x="769" y="1390"/>
              <a:ext cx="291" cy="181"/>
            </a:xfrm>
            <a:custGeom>
              <a:avLst/>
              <a:gdLst>
                <a:gd name="T0" fmla="*/ 0 w 318"/>
                <a:gd name="T1" fmla="*/ 142 h 205"/>
                <a:gd name="T2" fmla="*/ 153 w 318"/>
                <a:gd name="T3" fmla="*/ 142 h 205"/>
                <a:gd name="T4" fmla="*/ 190 w 318"/>
                <a:gd name="T5" fmla="*/ 36 h 205"/>
                <a:gd name="T6" fmla="*/ 266 w 318"/>
                <a:gd name="T7" fmla="*/ 0 h 2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205"/>
                <a:gd name="T14" fmla="*/ 318 w 318"/>
                <a:gd name="T15" fmla="*/ 205 h 2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205">
                  <a:moveTo>
                    <a:pt x="0" y="182"/>
                  </a:moveTo>
                  <a:cubicBezTo>
                    <a:pt x="72" y="193"/>
                    <a:pt x="144" y="205"/>
                    <a:pt x="182" y="182"/>
                  </a:cubicBezTo>
                  <a:cubicBezTo>
                    <a:pt x="220" y="159"/>
                    <a:pt x="204" y="76"/>
                    <a:pt x="227" y="46"/>
                  </a:cubicBezTo>
                  <a:cubicBezTo>
                    <a:pt x="250" y="16"/>
                    <a:pt x="303" y="8"/>
                    <a:pt x="3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86" name="Group 676"/>
          <p:cNvGrpSpPr>
            <a:grpSpLocks/>
          </p:cNvGrpSpPr>
          <p:nvPr/>
        </p:nvGrpSpPr>
        <p:grpSpPr bwMode="auto">
          <a:xfrm>
            <a:off x="2430017" y="3284984"/>
            <a:ext cx="1664659" cy="504056"/>
            <a:chOff x="703" y="1390"/>
            <a:chExt cx="1231" cy="362"/>
          </a:xfrm>
        </p:grpSpPr>
        <p:grpSp>
          <p:nvGrpSpPr>
            <p:cNvPr id="87" name="Group 677"/>
            <p:cNvGrpSpPr>
              <a:grpSpLocks/>
            </p:cNvGrpSpPr>
            <p:nvPr/>
          </p:nvGrpSpPr>
          <p:grpSpPr bwMode="auto">
            <a:xfrm>
              <a:off x="703" y="1411"/>
              <a:ext cx="136" cy="318"/>
              <a:chOff x="340" y="799"/>
              <a:chExt cx="181" cy="409"/>
            </a:xfrm>
          </p:grpSpPr>
          <p:sp>
            <p:nvSpPr>
              <p:cNvPr id="119" name="Oval 678"/>
              <p:cNvSpPr>
                <a:spLocks noChangeArrowheads="1"/>
              </p:cNvSpPr>
              <p:nvPr/>
            </p:nvSpPr>
            <p:spPr bwMode="auto">
              <a:xfrm>
                <a:off x="340" y="799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Oval 679"/>
              <p:cNvSpPr>
                <a:spLocks noChangeArrowheads="1"/>
              </p:cNvSpPr>
              <p:nvPr/>
            </p:nvSpPr>
            <p:spPr bwMode="auto">
              <a:xfrm>
                <a:off x="340" y="845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Oval 680"/>
              <p:cNvSpPr>
                <a:spLocks noChangeArrowheads="1"/>
              </p:cNvSpPr>
              <p:nvPr/>
            </p:nvSpPr>
            <p:spPr bwMode="auto">
              <a:xfrm>
                <a:off x="340" y="890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Oval 681"/>
              <p:cNvSpPr>
                <a:spLocks noChangeArrowheads="1"/>
              </p:cNvSpPr>
              <p:nvPr/>
            </p:nvSpPr>
            <p:spPr bwMode="auto">
              <a:xfrm>
                <a:off x="340" y="935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Oval 682"/>
              <p:cNvSpPr>
                <a:spLocks noChangeArrowheads="1"/>
              </p:cNvSpPr>
              <p:nvPr/>
            </p:nvSpPr>
            <p:spPr bwMode="auto">
              <a:xfrm>
                <a:off x="340" y="981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Oval 683"/>
              <p:cNvSpPr>
                <a:spLocks noChangeArrowheads="1"/>
              </p:cNvSpPr>
              <p:nvPr/>
            </p:nvSpPr>
            <p:spPr bwMode="auto">
              <a:xfrm>
                <a:off x="340" y="1026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684"/>
            <p:cNvGrpSpPr>
              <a:grpSpLocks/>
            </p:cNvGrpSpPr>
            <p:nvPr/>
          </p:nvGrpSpPr>
          <p:grpSpPr bwMode="auto">
            <a:xfrm>
              <a:off x="1066" y="1548"/>
              <a:ext cx="868" cy="45"/>
              <a:chOff x="567" y="1072"/>
              <a:chExt cx="868" cy="45"/>
            </a:xfrm>
          </p:grpSpPr>
          <p:grpSp>
            <p:nvGrpSpPr>
              <p:cNvPr id="91" name="Group 685"/>
              <p:cNvGrpSpPr>
                <a:grpSpLocks/>
              </p:cNvGrpSpPr>
              <p:nvPr/>
            </p:nvGrpSpPr>
            <p:grpSpPr bwMode="auto">
              <a:xfrm>
                <a:off x="567" y="1073"/>
                <a:ext cx="579" cy="44"/>
                <a:chOff x="385" y="1933"/>
                <a:chExt cx="3629" cy="272"/>
              </a:xfrm>
            </p:grpSpPr>
            <p:grpSp>
              <p:nvGrpSpPr>
                <p:cNvPr id="113" name="Group 686"/>
                <p:cNvGrpSpPr>
                  <a:grpSpLocks/>
                </p:cNvGrpSpPr>
                <p:nvPr/>
              </p:nvGrpSpPr>
              <p:grpSpPr bwMode="auto">
                <a:xfrm>
                  <a:off x="385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117" name="Freeform 687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118" name="Freeform 688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  <p:grpSp>
              <p:nvGrpSpPr>
                <p:cNvPr id="114" name="Group 689"/>
                <p:cNvGrpSpPr>
                  <a:grpSpLocks/>
                </p:cNvGrpSpPr>
                <p:nvPr/>
              </p:nvGrpSpPr>
              <p:grpSpPr bwMode="auto">
                <a:xfrm>
                  <a:off x="2200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115" name="Freeform 690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116" name="Freeform 691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</p:grpSp>
          <p:grpSp>
            <p:nvGrpSpPr>
              <p:cNvPr id="107" name="Group 693"/>
              <p:cNvGrpSpPr>
                <a:grpSpLocks/>
              </p:cNvGrpSpPr>
              <p:nvPr/>
            </p:nvGrpSpPr>
            <p:grpSpPr bwMode="auto">
              <a:xfrm>
                <a:off x="1146" y="1073"/>
                <a:ext cx="289" cy="44"/>
                <a:chOff x="385" y="1933"/>
                <a:chExt cx="1814" cy="272"/>
              </a:xfrm>
            </p:grpSpPr>
            <p:sp>
              <p:nvSpPr>
                <p:cNvPr id="111" name="Freeform 694"/>
                <p:cNvSpPr>
                  <a:spLocks/>
                </p:cNvSpPr>
                <p:nvPr/>
              </p:nvSpPr>
              <p:spPr bwMode="auto">
                <a:xfrm>
                  <a:off x="385" y="1933"/>
                  <a:ext cx="907" cy="136"/>
                </a:xfrm>
                <a:custGeom>
                  <a:avLst/>
                  <a:gdLst>
                    <a:gd name="T0" fmla="*/ 0 w 907"/>
                    <a:gd name="T1" fmla="*/ 136 h 136"/>
                    <a:gd name="T2" fmla="*/ 454 w 907"/>
                    <a:gd name="T3" fmla="*/ 0 h 136"/>
                    <a:gd name="T4" fmla="*/ 907 w 907"/>
                    <a:gd name="T5" fmla="*/ 136 h 136"/>
                    <a:gd name="T6" fmla="*/ 0 60000 65536"/>
                    <a:gd name="T7" fmla="*/ 0 60000 65536"/>
                    <a:gd name="T8" fmla="*/ 0 60000 65536"/>
                    <a:gd name="T9" fmla="*/ 0 w 907"/>
                    <a:gd name="T10" fmla="*/ 0 h 136"/>
                    <a:gd name="T11" fmla="*/ 907 w 907"/>
                    <a:gd name="T12" fmla="*/ 136 h 1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7" h="136">
                      <a:moveTo>
                        <a:pt x="0" y="136"/>
                      </a:moveTo>
                      <a:cubicBezTo>
                        <a:pt x="151" y="68"/>
                        <a:pt x="303" y="0"/>
                        <a:pt x="454" y="0"/>
                      </a:cubicBezTo>
                      <a:cubicBezTo>
                        <a:pt x="605" y="0"/>
                        <a:pt x="756" y="68"/>
                        <a:pt x="907" y="13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IE"/>
                </a:p>
              </p:txBody>
            </p:sp>
            <p:sp>
              <p:nvSpPr>
                <p:cNvPr id="112" name="Freeform 695"/>
                <p:cNvSpPr>
                  <a:spLocks/>
                </p:cNvSpPr>
                <p:nvPr/>
              </p:nvSpPr>
              <p:spPr bwMode="auto">
                <a:xfrm flipV="1">
                  <a:off x="1292" y="2069"/>
                  <a:ext cx="907" cy="136"/>
                </a:xfrm>
                <a:custGeom>
                  <a:avLst/>
                  <a:gdLst>
                    <a:gd name="T0" fmla="*/ 0 w 907"/>
                    <a:gd name="T1" fmla="*/ 136 h 136"/>
                    <a:gd name="T2" fmla="*/ 454 w 907"/>
                    <a:gd name="T3" fmla="*/ 0 h 136"/>
                    <a:gd name="T4" fmla="*/ 907 w 907"/>
                    <a:gd name="T5" fmla="*/ 136 h 136"/>
                    <a:gd name="T6" fmla="*/ 0 60000 65536"/>
                    <a:gd name="T7" fmla="*/ 0 60000 65536"/>
                    <a:gd name="T8" fmla="*/ 0 60000 65536"/>
                    <a:gd name="T9" fmla="*/ 0 w 907"/>
                    <a:gd name="T10" fmla="*/ 0 h 136"/>
                    <a:gd name="T11" fmla="*/ 907 w 907"/>
                    <a:gd name="T12" fmla="*/ 136 h 1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7" h="136">
                      <a:moveTo>
                        <a:pt x="0" y="136"/>
                      </a:moveTo>
                      <a:cubicBezTo>
                        <a:pt x="151" y="68"/>
                        <a:pt x="303" y="0"/>
                        <a:pt x="454" y="0"/>
                      </a:cubicBezTo>
                      <a:cubicBezTo>
                        <a:pt x="605" y="0"/>
                        <a:pt x="756" y="68"/>
                        <a:pt x="907" y="13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IE"/>
                </a:p>
              </p:txBody>
            </p:sp>
          </p:grpSp>
          <p:grpSp>
            <p:nvGrpSpPr>
              <p:cNvPr id="93" name="Group 699"/>
              <p:cNvGrpSpPr>
                <a:grpSpLocks/>
              </p:cNvGrpSpPr>
              <p:nvPr/>
            </p:nvGrpSpPr>
            <p:grpSpPr bwMode="auto">
              <a:xfrm flipV="1">
                <a:off x="567" y="1072"/>
                <a:ext cx="579" cy="44"/>
                <a:chOff x="385" y="1933"/>
                <a:chExt cx="3629" cy="272"/>
              </a:xfrm>
            </p:grpSpPr>
            <p:grpSp>
              <p:nvGrpSpPr>
                <p:cNvPr id="101" name="Group 700"/>
                <p:cNvGrpSpPr>
                  <a:grpSpLocks/>
                </p:cNvGrpSpPr>
                <p:nvPr/>
              </p:nvGrpSpPr>
              <p:grpSpPr bwMode="auto">
                <a:xfrm>
                  <a:off x="385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105" name="Freeform 701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106" name="Freeform 702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  <p:grpSp>
              <p:nvGrpSpPr>
                <p:cNvPr id="102" name="Group 703"/>
                <p:cNvGrpSpPr>
                  <a:grpSpLocks/>
                </p:cNvGrpSpPr>
                <p:nvPr/>
              </p:nvGrpSpPr>
              <p:grpSpPr bwMode="auto">
                <a:xfrm>
                  <a:off x="2200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103" name="Freeform 704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  <p:sp>
                <p:nvSpPr>
                  <p:cNvPr id="104" name="Freeform 705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/>
                  </a:p>
                </p:txBody>
              </p:sp>
            </p:grpSp>
          </p:grpSp>
          <p:grpSp>
            <p:nvGrpSpPr>
              <p:cNvPr id="95" name="Group 707"/>
              <p:cNvGrpSpPr>
                <a:grpSpLocks/>
              </p:cNvGrpSpPr>
              <p:nvPr/>
            </p:nvGrpSpPr>
            <p:grpSpPr bwMode="auto">
              <a:xfrm flipV="1">
                <a:off x="1146" y="1072"/>
                <a:ext cx="289" cy="44"/>
                <a:chOff x="385" y="1933"/>
                <a:chExt cx="1814" cy="272"/>
              </a:xfrm>
            </p:grpSpPr>
            <p:sp>
              <p:nvSpPr>
                <p:cNvPr id="99" name="Freeform 708"/>
                <p:cNvSpPr>
                  <a:spLocks/>
                </p:cNvSpPr>
                <p:nvPr/>
              </p:nvSpPr>
              <p:spPr bwMode="auto">
                <a:xfrm>
                  <a:off x="385" y="1933"/>
                  <a:ext cx="907" cy="136"/>
                </a:xfrm>
                <a:custGeom>
                  <a:avLst/>
                  <a:gdLst>
                    <a:gd name="T0" fmla="*/ 0 w 907"/>
                    <a:gd name="T1" fmla="*/ 136 h 136"/>
                    <a:gd name="T2" fmla="*/ 454 w 907"/>
                    <a:gd name="T3" fmla="*/ 0 h 136"/>
                    <a:gd name="T4" fmla="*/ 907 w 907"/>
                    <a:gd name="T5" fmla="*/ 136 h 136"/>
                    <a:gd name="T6" fmla="*/ 0 60000 65536"/>
                    <a:gd name="T7" fmla="*/ 0 60000 65536"/>
                    <a:gd name="T8" fmla="*/ 0 60000 65536"/>
                    <a:gd name="T9" fmla="*/ 0 w 907"/>
                    <a:gd name="T10" fmla="*/ 0 h 136"/>
                    <a:gd name="T11" fmla="*/ 907 w 907"/>
                    <a:gd name="T12" fmla="*/ 136 h 1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7" h="136">
                      <a:moveTo>
                        <a:pt x="0" y="136"/>
                      </a:moveTo>
                      <a:cubicBezTo>
                        <a:pt x="151" y="68"/>
                        <a:pt x="303" y="0"/>
                        <a:pt x="454" y="0"/>
                      </a:cubicBezTo>
                      <a:cubicBezTo>
                        <a:pt x="605" y="0"/>
                        <a:pt x="756" y="68"/>
                        <a:pt x="907" y="13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IE"/>
                </a:p>
              </p:txBody>
            </p:sp>
            <p:sp>
              <p:nvSpPr>
                <p:cNvPr id="100" name="Freeform 709"/>
                <p:cNvSpPr>
                  <a:spLocks/>
                </p:cNvSpPr>
                <p:nvPr/>
              </p:nvSpPr>
              <p:spPr bwMode="auto">
                <a:xfrm flipV="1">
                  <a:off x="1292" y="2069"/>
                  <a:ext cx="907" cy="136"/>
                </a:xfrm>
                <a:custGeom>
                  <a:avLst/>
                  <a:gdLst>
                    <a:gd name="T0" fmla="*/ 0 w 907"/>
                    <a:gd name="T1" fmla="*/ 136 h 136"/>
                    <a:gd name="T2" fmla="*/ 454 w 907"/>
                    <a:gd name="T3" fmla="*/ 0 h 136"/>
                    <a:gd name="T4" fmla="*/ 907 w 907"/>
                    <a:gd name="T5" fmla="*/ 136 h 136"/>
                    <a:gd name="T6" fmla="*/ 0 60000 65536"/>
                    <a:gd name="T7" fmla="*/ 0 60000 65536"/>
                    <a:gd name="T8" fmla="*/ 0 60000 65536"/>
                    <a:gd name="T9" fmla="*/ 0 w 907"/>
                    <a:gd name="T10" fmla="*/ 0 h 136"/>
                    <a:gd name="T11" fmla="*/ 907 w 907"/>
                    <a:gd name="T12" fmla="*/ 136 h 1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7" h="136">
                      <a:moveTo>
                        <a:pt x="0" y="136"/>
                      </a:moveTo>
                      <a:cubicBezTo>
                        <a:pt x="151" y="68"/>
                        <a:pt x="303" y="0"/>
                        <a:pt x="454" y="0"/>
                      </a:cubicBezTo>
                      <a:cubicBezTo>
                        <a:pt x="605" y="0"/>
                        <a:pt x="756" y="68"/>
                        <a:pt x="907" y="13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IE"/>
                </a:p>
              </p:txBody>
            </p:sp>
          </p:grpSp>
        </p:grpSp>
        <p:sp>
          <p:nvSpPr>
            <p:cNvPr id="89" name="Freeform 713"/>
            <p:cNvSpPr>
              <a:spLocks/>
            </p:cNvSpPr>
            <p:nvPr/>
          </p:nvSpPr>
          <p:spPr bwMode="auto">
            <a:xfrm>
              <a:off x="775" y="1571"/>
              <a:ext cx="291" cy="181"/>
            </a:xfrm>
            <a:custGeom>
              <a:avLst/>
              <a:gdLst>
                <a:gd name="T0" fmla="*/ 0 w 318"/>
                <a:gd name="T1" fmla="*/ 142 h 205"/>
                <a:gd name="T2" fmla="*/ 153 w 318"/>
                <a:gd name="T3" fmla="*/ 142 h 205"/>
                <a:gd name="T4" fmla="*/ 190 w 318"/>
                <a:gd name="T5" fmla="*/ 36 h 205"/>
                <a:gd name="T6" fmla="*/ 266 w 318"/>
                <a:gd name="T7" fmla="*/ 0 h 2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205"/>
                <a:gd name="T14" fmla="*/ 318 w 318"/>
                <a:gd name="T15" fmla="*/ 205 h 2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205">
                  <a:moveTo>
                    <a:pt x="0" y="182"/>
                  </a:moveTo>
                  <a:cubicBezTo>
                    <a:pt x="72" y="193"/>
                    <a:pt x="144" y="205"/>
                    <a:pt x="182" y="182"/>
                  </a:cubicBezTo>
                  <a:cubicBezTo>
                    <a:pt x="220" y="159"/>
                    <a:pt x="204" y="76"/>
                    <a:pt x="227" y="46"/>
                  </a:cubicBezTo>
                  <a:cubicBezTo>
                    <a:pt x="250" y="16"/>
                    <a:pt x="303" y="8"/>
                    <a:pt x="3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90" name="Freeform 714"/>
            <p:cNvSpPr>
              <a:spLocks/>
            </p:cNvSpPr>
            <p:nvPr/>
          </p:nvSpPr>
          <p:spPr bwMode="auto">
            <a:xfrm flipV="1">
              <a:off x="769" y="1390"/>
              <a:ext cx="291" cy="181"/>
            </a:xfrm>
            <a:custGeom>
              <a:avLst/>
              <a:gdLst>
                <a:gd name="T0" fmla="*/ 0 w 318"/>
                <a:gd name="T1" fmla="*/ 142 h 205"/>
                <a:gd name="T2" fmla="*/ 153 w 318"/>
                <a:gd name="T3" fmla="*/ 142 h 205"/>
                <a:gd name="T4" fmla="*/ 190 w 318"/>
                <a:gd name="T5" fmla="*/ 36 h 205"/>
                <a:gd name="T6" fmla="*/ 266 w 318"/>
                <a:gd name="T7" fmla="*/ 0 h 2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205"/>
                <a:gd name="T14" fmla="*/ 318 w 318"/>
                <a:gd name="T15" fmla="*/ 205 h 2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205">
                  <a:moveTo>
                    <a:pt x="0" y="182"/>
                  </a:moveTo>
                  <a:cubicBezTo>
                    <a:pt x="72" y="193"/>
                    <a:pt x="144" y="205"/>
                    <a:pt x="182" y="182"/>
                  </a:cubicBezTo>
                  <a:cubicBezTo>
                    <a:pt x="220" y="159"/>
                    <a:pt x="204" y="76"/>
                    <a:pt x="227" y="46"/>
                  </a:cubicBezTo>
                  <a:cubicBezTo>
                    <a:pt x="250" y="16"/>
                    <a:pt x="303" y="8"/>
                    <a:pt x="3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64" name="Group 676"/>
          <p:cNvGrpSpPr>
            <a:grpSpLocks/>
          </p:cNvGrpSpPr>
          <p:nvPr/>
        </p:nvGrpSpPr>
        <p:grpSpPr bwMode="auto">
          <a:xfrm>
            <a:off x="2286001" y="4005064"/>
            <a:ext cx="1790614" cy="504056"/>
            <a:chOff x="703" y="1390"/>
            <a:chExt cx="1376" cy="362"/>
          </a:xfrm>
        </p:grpSpPr>
        <p:grpSp>
          <p:nvGrpSpPr>
            <p:cNvPr id="165" name="Group 677"/>
            <p:cNvGrpSpPr>
              <a:grpSpLocks/>
            </p:cNvGrpSpPr>
            <p:nvPr/>
          </p:nvGrpSpPr>
          <p:grpSpPr bwMode="auto">
            <a:xfrm>
              <a:off x="703" y="1411"/>
              <a:ext cx="136" cy="318"/>
              <a:chOff x="340" y="799"/>
              <a:chExt cx="181" cy="409"/>
            </a:xfrm>
          </p:grpSpPr>
          <p:sp>
            <p:nvSpPr>
              <p:cNvPr id="197" name="Oval 678"/>
              <p:cNvSpPr>
                <a:spLocks noChangeArrowheads="1"/>
              </p:cNvSpPr>
              <p:nvPr/>
            </p:nvSpPr>
            <p:spPr bwMode="auto">
              <a:xfrm>
                <a:off x="340" y="799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u="sng"/>
              </a:p>
            </p:txBody>
          </p:sp>
          <p:sp>
            <p:nvSpPr>
              <p:cNvPr id="198" name="Oval 679"/>
              <p:cNvSpPr>
                <a:spLocks noChangeArrowheads="1"/>
              </p:cNvSpPr>
              <p:nvPr/>
            </p:nvSpPr>
            <p:spPr bwMode="auto">
              <a:xfrm>
                <a:off x="340" y="845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u="sng"/>
              </a:p>
            </p:txBody>
          </p:sp>
          <p:sp>
            <p:nvSpPr>
              <p:cNvPr id="199" name="Oval 680"/>
              <p:cNvSpPr>
                <a:spLocks noChangeArrowheads="1"/>
              </p:cNvSpPr>
              <p:nvPr/>
            </p:nvSpPr>
            <p:spPr bwMode="auto">
              <a:xfrm>
                <a:off x="340" y="890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u="sng"/>
              </a:p>
            </p:txBody>
          </p:sp>
          <p:sp>
            <p:nvSpPr>
              <p:cNvPr id="200" name="Oval 681"/>
              <p:cNvSpPr>
                <a:spLocks noChangeArrowheads="1"/>
              </p:cNvSpPr>
              <p:nvPr/>
            </p:nvSpPr>
            <p:spPr bwMode="auto">
              <a:xfrm>
                <a:off x="340" y="935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u="sng"/>
              </a:p>
            </p:txBody>
          </p:sp>
          <p:sp>
            <p:nvSpPr>
              <p:cNvPr id="201" name="Oval 682"/>
              <p:cNvSpPr>
                <a:spLocks noChangeArrowheads="1"/>
              </p:cNvSpPr>
              <p:nvPr/>
            </p:nvSpPr>
            <p:spPr bwMode="auto">
              <a:xfrm>
                <a:off x="340" y="981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u="sng"/>
              </a:p>
            </p:txBody>
          </p:sp>
          <p:sp>
            <p:nvSpPr>
              <p:cNvPr id="202" name="Oval 683"/>
              <p:cNvSpPr>
                <a:spLocks noChangeArrowheads="1"/>
              </p:cNvSpPr>
              <p:nvPr/>
            </p:nvSpPr>
            <p:spPr bwMode="auto">
              <a:xfrm>
                <a:off x="340" y="1026"/>
                <a:ext cx="181" cy="18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u="sng"/>
              </a:p>
            </p:txBody>
          </p:sp>
        </p:grpSp>
        <p:grpSp>
          <p:nvGrpSpPr>
            <p:cNvPr id="166" name="Group 684"/>
            <p:cNvGrpSpPr>
              <a:grpSpLocks/>
            </p:cNvGrpSpPr>
            <p:nvPr/>
          </p:nvGrpSpPr>
          <p:grpSpPr bwMode="auto">
            <a:xfrm>
              <a:off x="1066" y="1548"/>
              <a:ext cx="1013" cy="45"/>
              <a:chOff x="567" y="1072"/>
              <a:chExt cx="1013" cy="45"/>
            </a:xfrm>
          </p:grpSpPr>
          <p:grpSp>
            <p:nvGrpSpPr>
              <p:cNvPr id="169" name="Group 685"/>
              <p:cNvGrpSpPr>
                <a:grpSpLocks/>
              </p:cNvGrpSpPr>
              <p:nvPr/>
            </p:nvGrpSpPr>
            <p:grpSpPr bwMode="auto">
              <a:xfrm>
                <a:off x="567" y="1073"/>
                <a:ext cx="579" cy="44"/>
                <a:chOff x="385" y="1933"/>
                <a:chExt cx="3629" cy="272"/>
              </a:xfrm>
            </p:grpSpPr>
            <p:grpSp>
              <p:nvGrpSpPr>
                <p:cNvPr id="191" name="Group 686"/>
                <p:cNvGrpSpPr>
                  <a:grpSpLocks/>
                </p:cNvGrpSpPr>
                <p:nvPr/>
              </p:nvGrpSpPr>
              <p:grpSpPr bwMode="auto">
                <a:xfrm>
                  <a:off x="385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195" name="Freeform 687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 u="sng"/>
                  </a:p>
                </p:txBody>
              </p:sp>
              <p:sp>
                <p:nvSpPr>
                  <p:cNvPr id="196" name="Freeform 688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 u="sng"/>
                  </a:p>
                </p:txBody>
              </p:sp>
            </p:grpSp>
            <p:grpSp>
              <p:nvGrpSpPr>
                <p:cNvPr id="192" name="Group 689"/>
                <p:cNvGrpSpPr>
                  <a:grpSpLocks/>
                </p:cNvGrpSpPr>
                <p:nvPr/>
              </p:nvGrpSpPr>
              <p:grpSpPr bwMode="auto">
                <a:xfrm>
                  <a:off x="2200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193" name="Freeform 690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 u="sng"/>
                  </a:p>
                </p:txBody>
              </p:sp>
              <p:sp>
                <p:nvSpPr>
                  <p:cNvPr id="194" name="Freeform 691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 u="sng"/>
                  </a:p>
                </p:txBody>
              </p:sp>
            </p:grpSp>
          </p:grpSp>
          <p:grpSp>
            <p:nvGrpSpPr>
              <p:cNvPr id="170" name="Group 692"/>
              <p:cNvGrpSpPr>
                <a:grpSpLocks/>
              </p:cNvGrpSpPr>
              <p:nvPr/>
            </p:nvGrpSpPr>
            <p:grpSpPr bwMode="auto">
              <a:xfrm>
                <a:off x="1146" y="1073"/>
                <a:ext cx="434" cy="44"/>
                <a:chOff x="385" y="1933"/>
                <a:chExt cx="2722" cy="272"/>
              </a:xfrm>
            </p:grpSpPr>
            <p:grpSp>
              <p:nvGrpSpPr>
                <p:cNvPr id="185" name="Group 693"/>
                <p:cNvGrpSpPr>
                  <a:grpSpLocks/>
                </p:cNvGrpSpPr>
                <p:nvPr/>
              </p:nvGrpSpPr>
              <p:grpSpPr bwMode="auto">
                <a:xfrm>
                  <a:off x="385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189" name="Freeform 694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 u="sng"/>
                  </a:p>
                </p:txBody>
              </p:sp>
              <p:sp>
                <p:nvSpPr>
                  <p:cNvPr id="190" name="Freeform 695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 u="sng"/>
                  </a:p>
                </p:txBody>
              </p:sp>
            </p:grpSp>
            <p:sp>
              <p:nvSpPr>
                <p:cNvPr id="187" name="Freeform 697"/>
                <p:cNvSpPr>
                  <a:spLocks/>
                </p:cNvSpPr>
                <p:nvPr/>
              </p:nvSpPr>
              <p:spPr bwMode="auto">
                <a:xfrm>
                  <a:off x="2200" y="1933"/>
                  <a:ext cx="907" cy="136"/>
                </a:xfrm>
                <a:custGeom>
                  <a:avLst/>
                  <a:gdLst>
                    <a:gd name="T0" fmla="*/ 0 w 907"/>
                    <a:gd name="T1" fmla="*/ 136 h 136"/>
                    <a:gd name="T2" fmla="*/ 454 w 907"/>
                    <a:gd name="T3" fmla="*/ 0 h 136"/>
                    <a:gd name="T4" fmla="*/ 907 w 907"/>
                    <a:gd name="T5" fmla="*/ 136 h 136"/>
                    <a:gd name="T6" fmla="*/ 0 60000 65536"/>
                    <a:gd name="T7" fmla="*/ 0 60000 65536"/>
                    <a:gd name="T8" fmla="*/ 0 60000 65536"/>
                    <a:gd name="T9" fmla="*/ 0 w 907"/>
                    <a:gd name="T10" fmla="*/ 0 h 136"/>
                    <a:gd name="T11" fmla="*/ 907 w 907"/>
                    <a:gd name="T12" fmla="*/ 136 h 1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7" h="136">
                      <a:moveTo>
                        <a:pt x="0" y="136"/>
                      </a:moveTo>
                      <a:cubicBezTo>
                        <a:pt x="151" y="68"/>
                        <a:pt x="303" y="0"/>
                        <a:pt x="454" y="0"/>
                      </a:cubicBezTo>
                      <a:cubicBezTo>
                        <a:pt x="605" y="0"/>
                        <a:pt x="756" y="68"/>
                        <a:pt x="907" y="13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IE" u="sng"/>
                </a:p>
              </p:txBody>
            </p:sp>
          </p:grpSp>
          <p:grpSp>
            <p:nvGrpSpPr>
              <p:cNvPr id="171" name="Group 699"/>
              <p:cNvGrpSpPr>
                <a:grpSpLocks/>
              </p:cNvGrpSpPr>
              <p:nvPr/>
            </p:nvGrpSpPr>
            <p:grpSpPr bwMode="auto">
              <a:xfrm flipV="1">
                <a:off x="567" y="1072"/>
                <a:ext cx="579" cy="44"/>
                <a:chOff x="385" y="1933"/>
                <a:chExt cx="3629" cy="272"/>
              </a:xfrm>
            </p:grpSpPr>
            <p:grpSp>
              <p:nvGrpSpPr>
                <p:cNvPr id="179" name="Group 700"/>
                <p:cNvGrpSpPr>
                  <a:grpSpLocks/>
                </p:cNvGrpSpPr>
                <p:nvPr/>
              </p:nvGrpSpPr>
              <p:grpSpPr bwMode="auto">
                <a:xfrm>
                  <a:off x="385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183" name="Freeform 701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 u="sng"/>
                  </a:p>
                </p:txBody>
              </p:sp>
              <p:sp>
                <p:nvSpPr>
                  <p:cNvPr id="184" name="Freeform 702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 u="sng"/>
                  </a:p>
                </p:txBody>
              </p:sp>
            </p:grpSp>
            <p:grpSp>
              <p:nvGrpSpPr>
                <p:cNvPr id="180" name="Group 703"/>
                <p:cNvGrpSpPr>
                  <a:grpSpLocks/>
                </p:cNvGrpSpPr>
                <p:nvPr/>
              </p:nvGrpSpPr>
              <p:grpSpPr bwMode="auto">
                <a:xfrm>
                  <a:off x="2200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181" name="Freeform 704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 u="sng"/>
                  </a:p>
                </p:txBody>
              </p:sp>
              <p:sp>
                <p:nvSpPr>
                  <p:cNvPr id="182" name="Freeform 705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 u="sng"/>
                  </a:p>
                </p:txBody>
              </p:sp>
            </p:grpSp>
          </p:grpSp>
          <p:grpSp>
            <p:nvGrpSpPr>
              <p:cNvPr id="172" name="Group 706"/>
              <p:cNvGrpSpPr>
                <a:grpSpLocks/>
              </p:cNvGrpSpPr>
              <p:nvPr/>
            </p:nvGrpSpPr>
            <p:grpSpPr bwMode="auto">
              <a:xfrm flipV="1">
                <a:off x="1146" y="1072"/>
                <a:ext cx="434" cy="44"/>
                <a:chOff x="385" y="1933"/>
                <a:chExt cx="2722" cy="272"/>
              </a:xfrm>
            </p:grpSpPr>
            <p:grpSp>
              <p:nvGrpSpPr>
                <p:cNvPr id="173" name="Group 707"/>
                <p:cNvGrpSpPr>
                  <a:grpSpLocks/>
                </p:cNvGrpSpPr>
                <p:nvPr/>
              </p:nvGrpSpPr>
              <p:grpSpPr bwMode="auto">
                <a:xfrm>
                  <a:off x="385" y="1933"/>
                  <a:ext cx="1814" cy="272"/>
                  <a:chOff x="385" y="1933"/>
                  <a:chExt cx="1814" cy="272"/>
                </a:xfrm>
              </p:grpSpPr>
              <p:sp>
                <p:nvSpPr>
                  <p:cNvPr id="177" name="Freeform 708"/>
                  <p:cNvSpPr>
                    <a:spLocks/>
                  </p:cNvSpPr>
                  <p:nvPr/>
                </p:nvSpPr>
                <p:spPr bwMode="auto">
                  <a:xfrm>
                    <a:off x="385" y="1933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 u="sng"/>
                  </a:p>
                </p:txBody>
              </p:sp>
              <p:sp>
                <p:nvSpPr>
                  <p:cNvPr id="178" name="Freeform 709"/>
                  <p:cNvSpPr>
                    <a:spLocks/>
                  </p:cNvSpPr>
                  <p:nvPr/>
                </p:nvSpPr>
                <p:spPr bwMode="auto">
                  <a:xfrm flipV="1">
                    <a:off x="1292" y="2069"/>
                    <a:ext cx="907" cy="136"/>
                  </a:xfrm>
                  <a:custGeom>
                    <a:avLst/>
                    <a:gdLst>
                      <a:gd name="T0" fmla="*/ 0 w 907"/>
                      <a:gd name="T1" fmla="*/ 136 h 136"/>
                      <a:gd name="T2" fmla="*/ 454 w 907"/>
                      <a:gd name="T3" fmla="*/ 0 h 136"/>
                      <a:gd name="T4" fmla="*/ 907 w 907"/>
                      <a:gd name="T5" fmla="*/ 136 h 136"/>
                      <a:gd name="T6" fmla="*/ 0 60000 65536"/>
                      <a:gd name="T7" fmla="*/ 0 60000 65536"/>
                      <a:gd name="T8" fmla="*/ 0 60000 65536"/>
                      <a:gd name="T9" fmla="*/ 0 w 907"/>
                      <a:gd name="T10" fmla="*/ 0 h 136"/>
                      <a:gd name="T11" fmla="*/ 907 w 907"/>
                      <a:gd name="T12" fmla="*/ 136 h 1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7" h="136">
                        <a:moveTo>
                          <a:pt x="0" y="136"/>
                        </a:moveTo>
                        <a:cubicBezTo>
                          <a:pt x="151" y="68"/>
                          <a:pt x="303" y="0"/>
                          <a:pt x="454" y="0"/>
                        </a:cubicBezTo>
                        <a:cubicBezTo>
                          <a:pt x="605" y="0"/>
                          <a:pt x="756" y="68"/>
                          <a:pt x="907" y="13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E" u="sng"/>
                  </a:p>
                </p:txBody>
              </p:sp>
            </p:grpSp>
            <p:sp>
              <p:nvSpPr>
                <p:cNvPr id="175" name="Freeform 711"/>
                <p:cNvSpPr>
                  <a:spLocks/>
                </p:cNvSpPr>
                <p:nvPr/>
              </p:nvSpPr>
              <p:spPr bwMode="auto">
                <a:xfrm>
                  <a:off x="2200" y="1933"/>
                  <a:ext cx="907" cy="136"/>
                </a:xfrm>
                <a:custGeom>
                  <a:avLst/>
                  <a:gdLst>
                    <a:gd name="T0" fmla="*/ 0 w 907"/>
                    <a:gd name="T1" fmla="*/ 136 h 136"/>
                    <a:gd name="T2" fmla="*/ 454 w 907"/>
                    <a:gd name="T3" fmla="*/ 0 h 136"/>
                    <a:gd name="T4" fmla="*/ 907 w 907"/>
                    <a:gd name="T5" fmla="*/ 136 h 136"/>
                    <a:gd name="T6" fmla="*/ 0 60000 65536"/>
                    <a:gd name="T7" fmla="*/ 0 60000 65536"/>
                    <a:gd name="T8" fmla="*/ 0 60000 65536"/>
                    <a:gd name="T9" fmla="*/ 0 w 907"/>
                    <a:gd name="T10" fmla="*/ 0 h 136"/>
                    <a:gd name="T11" fmla="*/ 907 w 907"/>
                    <a:gd name="T12" fmla="*/ 136 h 1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7" h="136">
                      <a:moveTo>
                        <a:pt x="0" y="136"/>
                      </a:moveTo>
                      <a:cubicBezTo>
                        <a:pt x="151" y="68"/>
                        <a:pt x="303" y="0"/>
                        <a:pt x="454" y="0"/>
                      </a:cubicBezTo>
                      <a:cubicBezTo>
                        <a:pt x="605" y="0"/>
                        <a:pt x="756" y="68"/>
                        <a:pt x="907" y="13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IE" u="sng"/>
                </a:p>
              </p:txBody>
            </p:sp>
          </p:grpSp>
        </p:grpSp>
        <p:sp>
          <p:nvSpPr>
            <p:cNvPr id="167" name="Freeform 713"/>
            <p:cNvSpPr>
              <a:spLocks/>
            </p:cNvSpPr>
            <p:nvPr/>
          </p:nvSpPr>
          <p:spPr bwMode="auto">
            <a:xfrm>
              <a:off x="775" y="1571"/>
              <a:ext cx="291" cy="181"/>
            </a:xfrm>
            <a:custGeom>
              <a:avLst/>
              <a:gdLst>
                <a:gd name="T0" fmla="*/ 0 w 318"/>
                <a:gd name="T1" fmla="*/ 142 h 205"/>
                <a:gd name="T2" fmla="*/ 153 w 318"/>
                <a:gd name="T3" fmla="*/ 142 h 205"/>
                <a:gd name="T4" fmla="*/ 190 w 318"/>
                <a:gd name="T5" fmla="*/ 36 h 205"/>
                <a:gd name="T6" fmla="*/ 266 w 318"/>
                <a:gd name="T7" fmla="*/ 0 h 2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205"/>
                <a:gd name="T14" fmla="*/ 318 w 318"/>
                <a:gd name="T15" fmla="*/ 205 h 2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205">
                  <a:moveTo>
                    <a:pt x="0" y="182"/>
                  </a:moveTo>
                  <a:cubicBezTo>
                    <a:pt x="72" y="193"/>
                    <a:pt x="144" y="205"/>
                    <a:pt x="182" y="182"/>
                  </a:cubicBezTo>
                  <a:cubicBezTo>
                    <a:pt x="220" y="159"/>
                    <a:pt x="204" y="76"/>
                    <a:pt x="227" y="46"/>
                  </a:cubicBezTo>
                  <a:cubicBezTo>
                    <a:pt x="250" y="16"/>
                    <a:pt x="303" y="8"/>
                    <a:pt x="3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E" u="sng"/>
            </a:p>
          </p:txBody>
        </p:sp>
        <p:sp>
          <p:nvSpPr>
            <p:cNvPr id="168" name="Freeform 714"/>
            <p:cNvSpPr>
              <a:spLocks/>
            </p:cNvSpPr>
            <p:nvPr/>
          </p:nvSpPr>
          <p:spPr bwMode="auto">
            <a:xfrm flipV="1">
              <a:off x="769" y="1390"/>
              <a:ext cx="291" cy="181"/>
            </a:xfrm>
            <a:custGeom>
              <a:avLst/>
              <a:gdLst>
                <a:gd name="T0" fmla="*/ 0 w 318"/>
                <a:gd name="T1" fmla="*/ 142 h 205"/>
                <a:gd name="T2" fmla="*/ 153 w 318"/>
                <a:gd name="T3" fmla="*/ 142 h 205"/>
                <a:gd name="T4" fmla="*/ 190 w 318"/>
                <a:gd name="T5" fmla="*/ 36 h 205"/>
                <a:gd name="T6" fmla="*/ 266 w 318"/>
                <a:gd name="T7" fmla="*/ 0 h 2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205"/>
                <a:gd name="T14" fmla="*/ 318 w 318"/>
                <a:gd name="T15" fmla="*/ 205 h 2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205">
                  <a:moveTo>
                    <a:pt x="0" y="182"/>
                  </a:moveTo>
                  <a:cubicBezTo>
                    <a:pt x="72" y="193"/>
                    <a:pt x="144" y="205"/>
                    <a:pt x="182" y="182"/>
                  </a:cubicBezTo>
                  <a:cubicBezTo>
                    <a:pt x="220" y="159"/>
                    <a:pt x="204" y="76"/>
                    <a:pt x="227" y="46"/>
                  </a:cubicBezTo>
                  <a:cubicBezTo>
                    <a:pt x="250" y="16"/>
                    <a:pt x="303" y="8"/>
                    <a:pt x="3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E" u="sng"/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1751273" y="4653136"/>
            <a:ext cx="2335915" cy="504056"/>
            <a:chOff x="2309081" y="4653136"/>
            <a:chExt cx="2509444" cy="504056"/>
          </a:xfrm>
        </p:grpSpPr>
        <p:grpSp>
          <p:nvGrpSpPr>
            <p:cNvPr id="203" name="Group 676"/>
            <p:cNvGrpSpPr>
              <a:grpSpLocks/>
            </p:cNvGrpSpPr>
            <p:nvPr/>
          </p:nvGrpSpPr>
          <p:grpSpPr bwMode="auto">
            <a:xfrm>
              <a:off x="2309081" y="4653136"/>
              <a:ext cx="2118903" cy="504056"/>
              <a:chOff x="703" y="1390"/>
              <a:chExt cx="1520" cy="362"/>
            </a:xfrm>
          </p:grpSpPr>
          <p:grpSp>
            <p:nvGrpSpPr>
              <p:cNvPr id="204" name="Group 677"/>
              <p:cNvGrpSpPr>
                <a:grpSpLocks/>
              </p:cNvGrpSpPr>
              <p:nvPr/>
            </p:nvGrpSpPr>
            <p:grpSpPr bwMode="auto">
              <a:xfrm>
                <a:off x="703" y="1411"/>
                <a:ext cx="136" cy="318"/>
                <a:chOff x="340" y="799"/>
                <a:chExt cx="181" cy="409"/>
              </a:xfrm>
            </p:grpSpPr>
            <p:sp>
              <p:nvSpPr>
                <p:cNvPr id="236" name="Oval 678"/>
                <p:cNvSpPr>
                  <a:spLocks noChangeArrowheads="1"/>
                </p:cNvSpPr>
                <p:nvPr/>
              </p:nvSpPr>
              <p:spPr bwMode="auto">
                <a:xfrm>
                  <a:off x="340" y="799"/>
                  <a:ext cx="181" cy="18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" name="Oval 679"/>
                <p:cNvSpPr>
                  <a:spLocks noChangeArrowheads="1"/>
                </p:cNvSpPr>
                <p:nvPr/>
              </p:nvSpPr>
              <p:spPr bwMode="auto">
                <a:xfrm>
                  <a:off x="340" y="845"/>
                  <a:ext cx="181" cy="18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" name="Oval 680"/>
                <p:cNvSpPr>
                  <a:spLocks noChangeArrowheads="1"/>
                </p:cNvSpPr>
                <p:nvPr/>
              </p:nvSpPr>
              <p:spPr bwMode="auto">
                <a:xfrm>
                  <a:off x="340" y="890"/>
                  <a:ext cx="181" cy="18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" name="Oval 681"/>
                <p:cNvSpPr>
                  <a:spLocks noChangeArrowheads="1"/>
                </p:cNvSpPr>
                <p:nvPr/>
              </p:nvSpPr>
              <p:spPr bwMode="auto">
                <a:xfrm>
                  <a:off x="340" y="935"/>
                  <a:ext cx="181" cy="18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" name="Oval 682"/>
                <p:cNvSpPr>
                  <a:spLocks noChangeArrowheads="1"/>
                </p:cNvSpPr>
                <p:nvPr/>
              </p:nvSpPr>
              <p:spPr bwMode="auto">
                <a:xfrm>
                  <a:off x="340" y="981"/>
                  <a:ext cx="181" cy="18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" name="Oval 683"/>
                <p:cNvSpPr>
                  <a:spLocks noChangeArrowheads="1"/>
                </p:cNvSpPr>
                <p:nvPr/>
              </p:nvSpPr>
              <p:spPr bwMode="auto">
                <a:xfrm>
                  <a:off x="340" y="1026"/>
                  <a:ext cx="181" cy="18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5" name="Group 684"/>
              <p:cNvGrpSpPr>
                <a:grpSpLocks/>
              </p:cNvGrpSpPr>
              <p:nvPr/>
            </p:nvGrpSpPr>
            <p:grpSpPr bwMode="auto">
              <a:xfrm>
                <a:off x="1066" y="1548"/>
                <a:ext cx="1157" cy="45"/>
                <a:chOff x="567" y="1072"/>
                <a:chExt cx="1157" cy="45"/>
              </a:xfrm>
            </p:grpSpPr>
            <p:grpSp>
              <p:nvGrpSpPr>
                <p:cNvPr id="208" name="Group 685"/>
                <p:cNvGrpSpPr>
                  <a:grpSpLocks/>
                </p:cNvGrpSpPr>
                <p:nvPr/>
              </p:nvGrpSpPr>
              <p:grpSpPr bwMode="auto">
                <a:xfrm>
                  <a:off x="567" y="1073"/>
                  <a:ext cx="579" cy="44"/>
                  <a:chOff x="385" y="1933"/>
                  <a:chExt cx="3629" cy="272"/>
                </a:xfrm>
              </p:grpSpPr>
              <p:grpSp>
                <p:nvGrpSpPr>
                  <p:cNvPr id="230" name="Group 686"/>
                  <p:cNvGrpSpPr>
                    <a:grpSpLocks/>
                  </p:cNvGrpSpPr>
                  <p:nvPr/>
                </p:nvGrpSpPr>
                <p:grpSpPr bwMode="auto">
                  <a:xfrm>
                    <a:off x="385" y="1933"/>
                    <a:ext cx="1814" cy="272"/>
                    <a:chOff x="385" y="1933"/>
                    <a:chExt cx="1814" cy="272"/>
                  </a:xfrm>
                </p:grpSpPr>
                <p:sp>
                  <p:nvSpPr>
                    <p:cNvPr id="234" name="Freeform 687"/>
                    <p:cNvSpPr>
                      <a:spLocks/>
                    </p:cNvSpPr>
                    <p:nvPr/>
                  </p:nvSpPr>
                  <p:spPr bwMode="auto">
                    <a:xfrm>
                      <a:off x="385" y="1933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  <p:sp>
                  <p:nvSpPr>
                    <p:cNvPr id="235" name="Freeform 688"/>
                    <p:cNvSpPr>
                      <a:spLocks/>
                    </p:cNvSpPr>
                    <p:nvPr/>
                  </p:nvSpPr>
                  <p:spPr bwMode="auto">
                    <a:xfrm flipV="1">
                      <a:off x="1292" y="2069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</p:grpSp>
              <p:grpSp>
                <p:nvGrpSpPr>
                  <p:cNvPr id="231" name="Group 689"/>
                  <p:cNvGrpSpPr>
                    <a:grpSpLocks/>
                  </p:cNvGrpSpPr>
                  <p:nvPr/>
                </p:nvGrpSpPr>
                <p:grpSpPr bwMode="auto">
                  <a:xfrm>
                    <a:off x="2200" y="1933"/>
                    <a:ext cx="1814" cy="272"/>
                    <a:chOff x="385" y="1933"/>
                    <a:chExt cx="1814" cy="272"/>
                  </a:xfrm>
                </p:grpSpPr>
                <p:sp>
                  <p:nvSpPr>
                    <p:cNvPr id="232" name="Freeform 690"/>
                    <p:cNvSpPr>
                      <a:spLocks/>
                    </p:cNvSpPr>
                    <p:nvPr/>
                  </p:nvSpPr>
                  <p:spPr bwMode="auto">
                    <a:xfrm>
                      <a:off x="385" y="1933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  <p:sp>
                  <p:nvSpPr>
                    <p:cNvPr id="233" name="Freeform 691"/>
                    <p:cNvSpPr>
                      <a:spLocks/>
                    </p:cNvSpPr>
                    <p:nvPr/>
                  </p:nvSpPr>
                  <p:spPr bwMode="auto">
                    <a:xfrm flipV="1">
                      <a:off x="1292" y="2069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</p:grpSp>
            </p:grpSp>
            <p:grpSp>
              <p:nvGrpSpPr>
                <p:cNvPr id="209" name="Group 692"/>
                <p:cNvGrpSpPr>
                  <a:grpSpLocks/>
                </p:cNvGrpSpPr>
                <p:nvPr/>
              </p:nvGrpSpPr>
              <p:grpSpPr bwMode="auto">
                <a:xfrm>
                  <a:off x="1146" y="1073"/>
                  <a:ext cx="578" cy="44"/>
                  <a:chOff x="385" y="1933"/>
                  <a:chExt cx="3629" cy="272"/>
                </a:xfrm>
              </p:grpSpPr>
              <p:grpSp>
                <p:nvGrpSpPr>
                  <p:cNvPr id="224" name="Group 693"/>
                  <p:cNvGrpSpPr>
                    <a:grpSpLocks/>
                  </p:cNvGrpSpPr>
                  <p:nvPr/>
                </p:nvGrpSpPr>
                <p:grpSpPr bwMode="auto">
                  <a:xfrm>
                    <a:off x="385" y="1933"/>
                    <a:ext cx="1814" cy="272"/>
                    <a:chOff x="385" y="1933"/>
                    <a:chExt cx="1814" cy="272"/>
                  </a:xfrm>
                </p:grpSpPr>
                <p:sp>
                  <p:nvSpPr>
                    <p:cNvPr id="228" name="Freeform 694"/>
                    <p:cNvSpPr>
                      <a:spLocks/>
                    </p:cNvSpPr>
                    <p:nvPr/>
                  </p:nvSpPr>
                  <p:spPr bwMode="auto">
                    <a:xfrm>
                      <a:off x="385" y="1933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  <p:sp>
                  <p:nvSpPr>
                    <p:cNvPr id="229" name="Freeform 695"/>
                    <p:cNvSpPr>
                      <a:spLocks/>
                    </p:cNvSpPr>
                    <p:nvPr/>
                  </p:nvSpPr>
                  <p:spPr bwMode="auto">
                    <a:xfrm flipV="1">
                      <a:off x="1292" y="2069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</p:grpSp>
              <p:grpSp>
                <p:nvGrpSpPr>
                  <p:cNvPr id="225" name="Group 696"/>
                  <p:cNvGrpSpPr>
                    <a:grpSpLocks/>
                  </p:cNvGrpSpPr>
                  <p:nvPr/>
                </p:nvGrpSpPr>
                <p:grpSpPr bwMode="auto">
                  <a:xfrm>
                    <a:off x="2200" y="1933"/>
                    <a:ext cx="1814" cy="272"/>
                    <a:chOff x="385" y="1933"/>
                    <a:chExt cx="1814" cy="272"/>
                  </a:xfrm>
                </p:grpSpPr>
                <p:sp>
                  <p:nvSpPr>
                    <p:cNvPr id="226" name="Freeform 697"/>
                    <p:cNvSpPr>
                      <a:spLocks/>
                    </p:cNvSpPr>
                    <p:nvPr/>
                  </p:nvSpPr>
                  <p:spPr bwMode="auto">
                    <a:xfrm>
                      <a:off x="385" y="1933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  <p:sp>
                  <p:nvSpPr>
                    <p:cNvPr id="227" name="Freeform 698"/>
                    <p:cNvSpPr>
                      <a:spLocks/>
                    </p:cNvSpPr>
                    <p:nvPr/>
                  </p:nvSpPr>
                  <p:spPr bwMode="auto">
                    <a:xfrm flipV="1">
                      <a:off x="1292" y="2069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</p:grpSp>
            </p:grpSp>
            <p:grpSp>
              <p:nvGrpSpPr>
                <p:cNvPr id="210" name="Group 699"/>
                <p:cNvGrpSpPr>
                  <a:grpSpLocks/>
                </p:cNvGrpSpPr>
                <p:nvPr/>
              </p:nvGrpSpPr>
              <p:grpSpPr bwMode="auto">
                <a:xfrm flipV="1">
                  <a:off x="567" y="1072"/>
                  <a:ext cx="579" cy="44"/>
                  <a:chOff x="385" y="1933"/>
                  <a:chExt cx="3629" cy="272"/>
                </a:xfrm>
              </p:grpSpPr>
              <p:grpSp>
                <p:nvGrpSpPr>
                  <p:cNvPr id="218" name="Group 700"/>
                  <p:cNvGrpSpPr>
                    <a:grpSpLocks/>
                  </p:cNvGrpSpPr>
                  <p:nvPr/>
                </p:nvGrpSpPr>
                <p:grpSpPr bwMode="auto">
                  <a:xfrm>
                    <a:off x="385" y="1933"/>
                    <a:ext cx="1814" cy="272"/>
                    <a:chOff x="385" y="1933"/>
                    <a:chExt cx="1814" cy="272"/>
                  </a:xfrm>
                </p:grpSpPr>
                <p:sp>
                  <p:nvSpPr>
                    <p:cNvPr id="222" name="Freeform 701"/>
                    <p:cNvSpPr>
                      <a:spLocks/>
                    </p:cNvSpPr>
                    <p:nvPr/>
                  </p:nvSpPr>
                  <p:spPr bwMode="auto">
                    <a:xfrm>
                      <a:off x="385" y="1933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  <p:sp>
                  <p:nvSpPr>
                    <p:cNvPr id="223" name="Freeform 702"/>
                    <p:cNvSpPr>
                      <a:spLocks/>
                    </p:cNvSpPr>
                    <p:nvPr/>
                  </p:nvSpPr>
                  <p:spPr bwMode="auto">
                    <a:xfrm flipV="1">
                      <a:off x="1292" y="2069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</p:grpSp>
              <p:grpSp>
                <p:nvGrpSpPr>
                  <p:cNvPr id="219" name="Group 703"/>
                  <p:cNvGrpSpPr>
                    <a:grpSpLocks/>
                  </p:cNvGrpSpPr>
                  <p:nvPr/>
                </p:nvGrpSpPr>
                <p:grpSpPr bwMode="auto">
                  <a:xfrm>
                    <a:off x="2200" y="1933"/>
                    <a:ext cx="1814" cy="272"/>
                    <a:chOff x="385" y="1933"/>
                    <a:chExt cx="1814" cy="272"/>
                  </a:xfrm>
                </p:grpSpPr>
                <p:sp>
                  <p:nvSpPr>
                    <p:cNvPr id="220" name="Freeform 704"/>
                    <p:cNvSpPr>
                      <a:spLocks/>
                    </p:cNvSpPr>
                    <p:nvPr/>
                  </p:nvSpPr>
                  <p:spPr bwMode="auto">
                    <a:xfrm>
                      <a:off x="385" y="1933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  <p:sp>
                  <p:nvSpPr>
                    <p:cNvPr id="221" name="Freeform 705"/>
                    <p:cNvSpPr>
                      <a:spLocks/>
                    </p:cNvSpPr>
                    <p:nvPr/>
                  </p:nvSpPr>
                  <p:spPr bwMode="auto">
                    <a:xfrm flipV="1">
                      <a:off x="1292" y="2069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</p:grpSp>
            </p:grpSp>
            <p:grpSp>
              <p:nvGrpSpPr>
                <p:cNvPr id="211" name="Group 706"/>
                <p:cNvGrpSpPr>
                  <a:grpSpLocks/>
                </p:cNvGrpSpPr>
                <p:nvPr/>
              </p:nvGrpSpPr>
              <p:grpSpPr bwMode="auto">
                <a:xfrm flipV="1">
                  <a:off x="1146" y="1072"/>
                  <a:ext cx="578" cy="44"/>
                  <a:chOff x="385" y="1933"/>
                  <a:chExt cx="3629" cy="272"/>
                </a:xfrm>
              </p:grpSpPr>
              <p:grpSp>
                <p:nvGrpSpPr>
                  <p:cNvPr id="212" name="Group 707"/>
                  <p:cNvGrpSpPr>
                    <a:grpSpLocks/>
                  </p:cNvGrpSpPr>
                  <p:nvPr/>
                </p:nvGrpSpPr>
                <p:grpSpPr bwMode="auto">
                  <a:xfrm>
                    <a:off x="385" y="1933"/>
                    <a:ext cx="1814" cy="272"/>
                    <a:chOff x="385" y="1933"/>
                    <a:chExt cx="1814" cy="272"/>
                  </a:xfrm>
                </p:grpSpPr>
                <p:sp>
                  <p:nvSpPr>
                    <p:cNvPr id="216" name="Freeform 708"/>
                    <p:cNvSpPr>
                      <a:spLocks/>
                    </p:cNvSpPr>
                    <p:nvPr/>
                  </p:nvSpPr>
                  <p:spPr bwMode="auto">
                    <a:xfrm>
                      <a:off x="385" y="1933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  <p:sp>
                  <p:nvSpPr>
                    <p:cNvPr id="217" name="Freeform 709"/>
                    <p:cNvSpPr>
                      <a:spLocks/>
                    </p:cNvSpPr>
                    <p:nvPr/>
                  </p:nvSpPr>
                  <p:spPr bwMode="auto">
                    <a:xfrm flipV="1">
                      <a:off x="1292" y="2069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</p:grpSp>
              <p:grpSp>
                <p:nvGrpSpPr>
                  <p:cNvPr id="213" name="Group 710"/>
                  <p:cNvGrpSpPr>
                    <a:grpSpLocks/>
                  </p:cNvGrpSpPr>
                  <p:nvPr/>
                </p:nvGrpSpPr>
                <p:grpSpPr bwMode="auto">
                  <a:xfrm>
                    <a:off x="2200" y="1933"/>
                    <a:ext cx="1814" cy="272"/>
                    <a:chOff x="385" y="1933"/>
                    <a:chExt cx="1814" cy="272"/>
                  </a:xfrm>
                </p:grpSpPr>
                <p:sp>
                  <p:nvSpPr>
                    <p:cNvPr id="214" name="Freeform 711"/>
                    <p:cNvSpPr>
                      <a:spLocks/>
                    </p:cNvSpPr>
                    <p:nvPr/>
                  </p:nvSpPr>
                  <p:spPr bwMode="auto">
                    <a:xfrm>
                      <a:off x="385" y="1933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  <p:sp>
                  <p:nvSpPr>
                    <p:cNvPr id="215" name="Freeform 712"/>
                    <p:cNvSpPr>
                      <a:spLocks/>
                    </p:cNvSpPr>
                    <p:nvPr/>
                  </p:nvSpPr>
                  <p:spPr bwMode="auto">
                    <a:xfrm flipV="1">
                      <a:off x="1292" y="2069"/>
                      <a:ext cx="907" cy="136"/>
                    </a:xfrm>
                    <a:custGeom>
                      <a:avLst/>
                      <a:gdLst>
                        <a:gd name="T0" fmla="*/ 0 w 907"/>
                        <a:gd name="T1" fmla="*/ 136 h 136"/>
                        <a:gd name="T2" fmla="*/ 454 w 907"/>
                        <a:gd name="T3" fmla="*/ 0 h 136"/>
                        <a:gd name="T4" fmla="*/ 907 w 907"/>
                        <a:gd name="T5" fmla="*/ 136 h 136"/>
                        <a:gd name="T6" fmla="*/ 0 60000 65536"/>
                        <a:gd name="T7" fmla="*/ 0 60000 65536"/>
                        <a:gd name="T8" fmla="*/ 0 60000 65536"/>
                        <a:gd name="T9" fmla="*/ 0 w 907"/>
                        <a:gd name="T10" fmla="*/ 0 h 136"/>
                        <a:gd name="T11" fmla="*/ 907 w 907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7" h="136">
                          <a:moveTo>
                            <a:pt x="0" y="136"/>
                          </a:moveTo>
                          <a:cubicBezTo>
                            <a:pt x="151" y="68"/>
                            <a:pt x="303" y="0"/>
                            <a:pt x="454" y="0"/>
                          </a:cubicBezTo>
                          <a:cubicBezTo>
                            <a:pt x="605" y="0"/>
                            <a:pt x="756" y="68"/>
                            <a:pt x="907" y="13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IE"/>
                    </a:p>
                  </p:txBody>
                </p:sp>
              </p:grpSp>
            </p:grpSp>
          </p:grpSp>
          <p:sp>
            <p:nvSpPr>
              <p:cNvPr id="206" name="Freeform 713"/>
              <p:cNvSpPr>
                <a:spLocks/>
              </p:cNvSpPr>
              <p:nvPr/>
            </p:nvSpPr>
            <p:spPr bwMode="auto">
              <a:xfrm>
                <a:off x="775" y="1571"/>
                <a:ext cx="291" cy="181"/>
              </a:xfrm>
              <a:custGeom>
                <a:avLst/>
                <a:gdLst>
                  <a:gd name="T0" fmla="*/ 0 w 318"/>
                  <a:gd name="T1" fmla="*/ 142 h 205"/>
                  <a:gd name="T2" fmla="*/ 153 w 318"/>
                  <a:gd name="T3" fmla="*/ 142 h 205"/>
                  <a:gd name="T4" fmla="*/ 190 w 318"/>
                  <a:gd name="T5" fmla="*/ 36 h 205"/>
                  <a:gd name="T6" fmla="*/ 266 w 318"/>
                  <a:gd name="T7" fmla="*/ 0 h 2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8"/>
                  <a:gd name="T13" fmla="*/ 0 h 205"/>
                  <a:gd name="T14" fmla="*/ 318 w 318"/>
                  <a:gd name="T15" fmla="*/ 205 h 2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8" h="205">
                    <a:moveTo>
                      <a:pt x="0" y="182"/>
                    </a:moveTo>
                    <a:cubicBezTo>
                      <a:pt x="72" y="193"/>
                      <a:pt x="144" y="205"/>
                      <a:pt x="182" y="182"/>
                    </a:cubicBezTo>
                    <a:cubicBezTo>
                      <a:pt x="220" y="159"/>
                      <a:pt x="204" y="76"/>
                      <a:pt x="227" y="46"/>
                    </a:cubicBezTo>
                    <a:cubicBezTo>
                      <a:pt x="250" y="16"/>
                      <a:pt x="303" y="8"/>
                      <a:pt x="31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07" name="Freeform 714"/>
              <p:cNvSpPr>
                <a:spLocks/>
              </p:cNvSpPr>
              <p:nvPr/>
            </p:nvSpPr>
            <p:spPr bwMode="auto">
              <a:xfrm flipV="1">
                <a:off x="769" y="1390"/>
                <a:ext cx="291" cy="181"/>
              </a:xfrm>
              <a:custGeom>
                <a:avLst/>
                <a:gdLst>
                  <a:gd name="T0" fmla="*/ 0 w 318"/>
                  <a:gd name="T1" fmla="*/ 142 h 205"/>
                  <a:gd name="T2" fmla="*/ 153 w 318"/>
                  <a:gd name="T3" fmla="*/ 142 h 205"/>
                  <a:gd name="T4" fmla="*/ 190 w 318"/>
                  <a:gd name="T5" fmla="*/ 36 h 205"/>
                  <a:gd name="T6" fmla="*/ 266 w 318"/>
                  <a:gd name="T7" fmla="*/ 0 h 2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8"/>
                  <a:gd name="T13" fmla="*/ 0 h 205"/>
                  <a:gd name="T14" fmla="*/ 318 w 318"/>
                  <a:gd name="T15" fmla="*/ 205 h 2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8" h="205">
                    <a:moveTo>
                      <a:pt x="0" y="182"/>
                    </a:moveTo>
                    <a:cubicBezTo>
                      <a:pt x="72" y="193"/>
                      <a:pt x="144" y="205"/>
                      <a:pt x="182" y="182"/>
                    </a:cubicBezTo>
                    <a:cubicBezTo>
                      <a:pt x="220" y="159"/>
                      <a:pt x="204" y="76"/>
                      <a:pt x="227" y="46"/>
                    </a:cubicBezTo>
                    <a:cubicBezTo>
                      <a:pt x="250" y="16"/>
                      <a:pt x="303" y="8"/>
                      <a:pt x="31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252" name="Freeform 698"/>
            <p:cNvSpPr>
              <a:spLocks/>
            </p:cNvSpPr>
            <p:nvPr/>
          </p:nvSpPr>
          <p:spPr bwMode="auto">
            <a:xfrm flipV="1">
              <a:off x="4415765" y="4906556"/>
              <a:ext cx="201380" cy="30634"/>
            </a:xfrm>
            <a:custGeom>
              <a:avLst/>
              <a:gdLst>
                <a:gd name="T0" fmla="*/ 0 w 907"/>
                <a:gd name="T1" fmla="*/ 136 h 136"/>
                <a:gd name="T2" fmla="*/ 454 w 907"/>
                <a:gd name="T3" fmla="*/ 0 h 136"/>
                <a:gd name="T4" fmla="*/ 907 w 907"/>
                <a:gd name="T5" fmla="*/ 136 h 136"/>
                <a:gd name="T6" fmla="*/ 0 60000 65536"/>
                <a:gd name="T7" fmla="*/ 0 60000 65536"/>
                <a:gd name="T8" fmla="*/ 0 60000 65536"/>
                <a:gd name="T9" fmla="*/ 0 w 907"/>
                <a:gd name="T10" fmla="*/ 0 h 136"/>
                <a:gd name="T11" fmla="*/ 907 w 907"/>
                <a:gd name="T12" fmla="*/ 136 h 1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136">
                  <a:moveTo>
                    <a:pt x="0" y="136"/>
                  </a:moveTo>
                  <a:cubicBezTo>
                    <a:pt x="151" y="68"/>
                    <a:pt x="303" y="0"/>
                    <a:pt x="454" y="0"/>
                  </a:cubicBezTo>
                  <a:cubicBezTo>
                    <a:pt x="605" y="0"/>
                    <a:pt x="756" y="68"/>
                    <a:pt x="907" y="13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53" name="Freeform 712"/>
            <p:cNvSpPr>
              <a:spLocks/>
            </p:cNvSpPr>
            <p:nvPr/>
          </p:nvSpPr>
          <p:spPr bwMode="auto">
            <a:xfrm>
              <a:off x="4415765" y="4874530"/>
              <a:ext cx="201380" cy="30634"/>
            </a:xfrm>
            <a:custGeom>
              <a:avLst/>
              <a:gdLst>
                <a:gd name="T0" fmla="*/ 0 w 907"/>
                <a:gd name="T1" fmla="*/ 136 h 136"/>
                <a:gd name="T2" fmla="*/ 454 w 907"/>
                <a:gd name="T3" fmla="*/ 0 h 136"/>
                <a:gd name="T4" fmla="*/ 907 w 907"/>
                <a:gd name="T5" fmla="*/ 136 h 136"/>
                <a:gd name="T6" fmla="*/ 0 60000 65536"/>
                <a:gd name="T7" fmla="*/ 0 60000 65536"/>
                <a:gd name="T8" fmla="*/ 0 60000 65536"/>
                <a:gd name="T9" fmla="*/ 0 w 907"/>
                <a:gd name="T10" fmla="*/ 0 h 136"/>
                <a:gd name="T11" fmla="*/ 907 w 907"/>
                <a:gd name="T12" fmla="*/ 136 h 1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136">
                  <a:moveTo>
                    <a:pt x="0" y="136"/>
                  </a:moveTo>
                  <a:cubicBezTo>
                    <a:pt x="151" y="68"/>
                    <a:pt x="303" y="0"/>
                    <a:pt x="454" y="0"/>
                  </a:cubicBezTo>
                  <a:cubicBezTo>
                    <a:pt x="605" y="0"/>
                    <a:pt x="756" y="68"/>
                    <a:pt x="907" y="13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54" name="Freeform 698"/>
            <p:cNvSpPr>
              <a:spLocks/>
            </p:cNvSpPr>
            <p:nvPr/>
          </p:nvSpPr>
          <p:spPr bwMode="auto">
            <a:xfrm flipV="1">
              <a:off x="4617145" y="4907948"/>
              <a:ext cx="201380" cy="30634"/>
            </a:xfrm>
            <a:custGeom>
              <a:avLst/>
              <a:gdLst>
                <a:gd name="T0" fmla="*/ 0 w 907"/>
                <a:gd name="T1" fmla="*/ 136 h 136"/>
                <a:gd name="T2" fmla="*/ 454 w 907"/>
                <a:gd name="T3" fmla="*/ 0 h 136"/>
                <a:gd name="T4" fmla="*/ 907 w 907"/>
                <a:gd name="T5" fmla="*/ 136 h 136"/>
                <a:gd name="T6" fmla="*/ 0 60000 65536"/>
                <a:gd name="T7" fmla="*/ 0 60000 65536"/>
                <a:gd name="T8" fmla="*/ 0 60000 65536"/>
                <a:gd name="T9" fmla="*/ 0 w 907"/>
                <a:gd name="T10" fmla="*/ 0 h 136"/>
                <a:gd name="T11" fmla="*/ 907 w 907"/>
                <a:gd name="T12" fmla="*/ 136 h 1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136">
                  <a:moveTo>
                    <a:pt x="0" y="136"/>
                  </a:moveTo>
                  <a:cubicBezTo>
                    <a:pt x="151" y="68"/>
                    <a:pt x="303" y="0"/>
                    <a:pt x="454" y="0"/>
                  </a:cubicBezTo>
                  <a:cubicBezTo>
                    <a:pt x="605" y="0"/>
                    <a:pt x="756" y="68"/>
                    <a:pt x="907" y="13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55" name="Freeform 712"/>
            <p:cNvSpPr>
              <a:spLocks/>
            </p:cNvSpPr>
            <p:nvPr/>
          </p:nvSpPr>
          <p:spPr bwMode="auto">
            <a:xfrm>
              <a:off x="4617145" y="4875922"/>
              <a:ext cx="201380" cy="30634"/>
            </a:xfrm>
            <a:custGeom>
              <a:avLst/>
              <a:gdLst>
                <a:gd name="T0" fmla="*/ 0 w 907"/>
                <a:gd name="T1" fmla="*/ 136 h 136"/>
                <a:gd name="T2" fmla="*/ 454 w 907"/>
                <a:gd name="T3" fmla="*/ 0 h 136"/>
                <a:gd name="T4" fmla="*/ 907 w 907"/>
                <a:gd name="T5" fmla="*/ 136 h 136"/>
                <a:gd name="T6" fmla="*/ 0 60000 65536"/>
                <a:gd name="T7" fmla="*/ 0 60000 65536"/>
                <a:gd name="T8" fmla="*/ 0 60000 65536"/>
                <a:gd name="T9" fmla="*/ 0 w 907"/>
                <a:gd name="T10" fmla="*/ 0 h 136"/>
                <a:gd name="T11" fmla="*/ 907 w 907"/>
                <a:gd name="T12" fmla="*/ 136 h 1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136">
                  <a:moveTo>
                    <a:pt x="0" y="136"/>
                  </a:moveTo>
                  <a:cubicBezTo>
                    <a:pt x="151" y="68"/>
                    <a:pt x="303" y="0"/>
                    <a:pt x="454" y="0"/>
                  </a:cubicBezTo>
                  <a:cubicBezTo>
                    <a:pt x="605" y="0"/>
                    <a:pt x="756" y="68"/>
                    <a:pt x="907" y="13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E"/>
            </a:p>
          </p:txBody>
        </p:sp>
      </p:grpSp>
      <p:cxnSp>
        <p:nvCxnSpPr>
          <p:cNvPr id="263" name="Straight Connector 262"/>
          <p:cNvCxnSpPr/>
          <p:nvPr/>
        </p:nvCxnSpPr>
        <p:spPr>
          <a:xfrm flipH="1">
            <a:off x="4078450" y="1883883"/>
            <a:ext cx="39246" cy="34173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5" name="TextBox 284"/>
          <p:cNvSpPr txBox="1"/>
          <p:nvPr/>
        </p:nvSpPr>
        <p:spPr>
          <a:xfrm>
            <a:off x="4357442" y="1735945"/>
            <a:ext cx="72006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dB/</a:t>
            </a:r>
            <a:r>
              <a:rPr lang="en-US" dirty="0" err="1" smtClean="0"/>
              <a:t>dt</a:t>
            </a:r>
            <a:endParaRPr lang="en-IE" dirty="0"/>
          </a:p>
        </p:txBody>
      </p:sp>
      <p:sp>
        <p:nvSpPr>
          <p:cNvPr id="291" name="TextBox 290"/>
          <p:cNvSpPr txBox="1"/>
          <p:nvPr/>
        </p:nvSpPr>
        <p:spPr>
          <a:xfrm>
            <a:off x="4357442" y="5073356"/>
            <a:ext cx="72006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dB/</a:t>
            </a:r>
            <a:r>
              <a:rPr lang="en-US" dirty="0" err="1" smtClean="0"/>
              <a:t>dt</a:t>
            </a:r>
            <a:endParaRPr lang="en-IE" dirty="0"/>
          </a:p>
        </p:txBody>
      </p:sp>
      <p:cxnSp>
        <p:nvCxnSpPr>
          <p:cNvPr id="1032" name="Straight Connector 1031"/>
          <p:cNvCxnSpPr>
            <a:stCxn id="285" idx="3"/>
          </p:cNvCxnSpPr>
          <p:nvPr/>
        </p:nvCxnSpPr>
        <p:spPr>
          <a:xfrm>
            <a:off x="5077511" y="1920611"/>
            <a:ext cx="239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4" name="Straight Connector 1033"/>
          <p:cNvCxnSpPr>
            <a:stCxn id="285" idx="1"/>
          </p:cNvCxnSpPr>
          <p:nvPr/>
        </p:nvCxnSpPr>
        <p:spPr>
          <a:xfrm flipH="1">
            <a:off x="4117696" y="1920611"/>
            <a:ext cx="23974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>
            <a:stCxn id="291" idx="1"/>
          </p:cNvCxnSpPr>
          <p:nvPr/>
        </p:nvCxnSpPr>
        <p:spPr>
          <a:xfrm flipH="1">
            <a:off x="4078450" y="5258022"/>
            <a:ext cx="2789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8" name="TextBox 307"/>
          <p:cNvSpPr txBox="1"/>
          <p:nvPr/>
        </p:nvSpPr>
        <p:spPr>
          <a:xfrm>
            <a:off x="5317097" y="1735945"/>
            <a:ext cx="138371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Conditioning</a:t>
            </a:r>
            <a:endParaRPr lang="en-IE" dirty="0"/>
          </a:p>
        </p:txBody>
      </p:sp>
      <p:grpSp>
        <p:nvGrpSpPr>
          <p:cNvPr id="309" name="Group 308"/>
          <p:cNvGrpSpPr/>
          <p:nvPr/>
        </p:nvGrpSpPr>
        <p:grpSpPr>
          <a:xfrm>
            <a:off x="7763795" y="1657182"/>
            <a:ext cx="477495" cy="520696"/>
            <a:chOff x="6542777" y="1660263"/>
            <a:chExt cx="477495" cy="520696"/>
          </a:xfrm>
        </p:grpSpPr>
        <p:sp>
          <p:nvSpPr>
            <p:cNvPr id="310" name="Rectangle 309"/>
            <p:cNvSpPr/>
            <p:nvPr/>
          </p:nvSpPr>
          <p:spPr>
            <a:xfrm>
              <a:off x="6542777" y="1660263"/>
              <a:ext cx="477495" cy="52069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pic>
          <p:nvPicPr>
            <p:cNvPr id="311" name="Picture 4" descr="http://upload.wikimedia.org/wikipedia/commons/thumb/e/e5/WPint.svg/220px-WPin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785" y="1696491"/>
              <a:ext cx="288032" cy="462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2" name="TextBox 311"/>
          <p:cNvSpPr txBox="1"/>
          <p:nvPr/>
        </p:nvSpPr>
        <p:spPr>
          <a:xfrm>
            <a:off x="8460432" y="1725377"/>
            <a:ext cx="3097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IE" dirty="0"/>
          </a:p>
        </p:txBody>
      </p:sp>
      <p:cxnSp>
        <p:nvCxnSpPr>
          <p:cNvPr id="313" name="Straight Connector 312"/>
          <p:cNvCxnSpPr/>
          <p:nvPr/>
        </p:nvCxnSpPr>
        <p:spPr>
          <a:xfrm flipV="1">
            <a:off x="8241290" y="1909685"/>
            <a:ext cx="219142" cy="3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5" name="TextBox 314"/>
          <p:cNvSpPr txBox="1"/>
          <p:nvPr/>
        </p:nvSpPr>
        <p:spPr>
          <a:xfrm>
            <a:off x="6940395" y="1728458"/>
            <a:ext cx="583814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ADC</a:t>
            </a:r>
            <a:endParaRPr lang="en-IE" dirty="0"/>
          </a:p>
        </p:txBody>
      </p:sp>
      <p:cxnSp>
        <p:nvCxnSpPr>
          <p:cNvPr id="316" name="Straight Connector 315"/>
          <p:cNvCxnSpPr/>
          <p:nvPr/>
        </p:nvCxnSpPr>
        <p:spPr>
          <a:xfrm>
            <a:off x="6700809" y="1920611"/>
            <a:ext cx="239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>
            <a:off x="7524209" y="1909685"/>
            <a:ext cx="239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8" name="TextBox 317"/>
          <p:cNvSpPr txBox="1"/>
          <p:nvPr/>
        </p:nvSpPr>
        <p:spPr>
          <a:xfrm>
            <a:off x="4352565" y="2823753"/>
            <a:ext cx="72006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dB/</a:t>
            </a:r>
            <a:r>
              <a:rPr lang="en-US" dirty="0" err="1" smtClean="0"/>
              <a:t>dt</a:t>
            </a:r>
            <a:endParaRPr lang="en-IE" dirty="0"/>
          </a:p>
        </p:txBody>
      </p:sp>
      <p:cxnSp>
        <p:nvCxnSpPr>
          <p:cNvPr id="319" name="Straight Connector 318"/>
          <p:cNvCxnSpPr>
            <a:stCxn id="318" idx="3"/>
          </p:cNvCxnSpPr>
          <p:nvPr/>
        </p:nvCxnSpPr>
        <p:spPr>
          <a:xfrm>
            <a:off x="5072634" y="3008419"/>
            <a:ext cx="239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stCxn id="318" idx="1"/>
          </p:cNvCxnSpPr>
          <p:nvPr/>
        </p:nvCxnSpPr>
        <p:spPr>
          <a:xfrm flipH="1">
            <a:off x="4112819" y="3008419"/>
            <a:ext cx="23974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1" name="TextBox 320"/>
          <p:cNvSpPr txBox="1"/>
          <p:nvPr/>
        </p:nvSpPr>
        <p:spPr>
          <a:xfrm>
            <a:off x="5312220" y="2823753"/>
            <a:ext cx="138371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Conditioning</a:t>
            </a:r>
            <a:endParaRPr lang="en-IE" dirty="0"/>
          </a:p>
        </p:txBody>
      </p:sp>
      <p:grpSp>
        <p:nvGrpSpPr>
          <p:cNvPr id="322" name="Group 321"/>
          <p:cNvGrpSpPr/>
          <p:nvPr/>
        </p:nvGrpSpPr>
        <p:grpSpPr>
          <a:xfrm>
            <a:off x="6943935" y="2744990"/>
            <a:ext cx="477495" cy="520696"/>
            <a:chOff x="6542777" y="1660263"/>
            <a:chExt cx="477495" cy="520696"/>
          </a:xfrm>
        </p:grpSpPr>
        <p:sp>
          <p:nvSpPr>
            <p:cNvPr id="323" name="Rectangle 322"/>
            <p:cNvSpPr/>
            <p:nvPr/>
          </p:nvSpPr>
          <p:spPr>
            <a:xfrm>
              <a:off x="6542777" y="1660263"/>
              <a:ext cx="477495" cy="52069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pic>
          <p:nvPicPr>
            <p:cNvPr id="324" name="Picture 4" descr="http://upload.wikimedia.org/wikipedia/commons/thumb/e/e5/WPint.svg/220px-WPin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785" y="1696491"/>
              <a:ext cx="288032" cy="462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5" name="TextBox 324"/>
          <p:cNvSpPr txBox="1"/>
          <p:nvPr/>
        </p:nvSpPr>
        <p:spPr>
          <a:xfrm>
            <a:off x="7670119" y="2808616"/>
            <a:ext cx="3097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IE" dirty="0"/>
          </a:p>
        </p:txBody>
      </p:sp>
      <p:cxnSp>
        <p:nvCxnSpPr>
          <p:cNvPr id="326" name="Straight Connector 325"/>
          <p:cNvCxnSpPr/>
          <p:nvPr/>
        </p:nvCxnSpPr>
        <p:spPr>
          <a:xfrm>
            <a:off x="7421430" y="2997851"/>
            <a:ext cx="239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>
            <a:off x="6695932" y="3008419"/>
            <a:ext cx="239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0" name="TextBox 329"/>
          <p:cNvSpPr txBox="1"/>
          <p:nvPr/>
        </p:nvSpPr>
        <p:spPr>
          <a:xfrm>
            <a:off x="8234940" y="2809545"/>
            <a:ext cx="583814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ADC</a:t>
            </a:r>
            <a:endParaRPr lang="en-IE" dirty="0"/>
          </a:p>
        </p:txBody>
      </p:sp>
      <p:cxnSp>
        <p:nvCxnSpPr>
          <p:cNvPr id="331" name="Straight Connector 330"/>
          <p:cNvCxnSpPr/>
          <p:nvPr/>
        </p:nvCxnSpPr>
        <p:spPr>
          <a:xfrm>
            <a:off x="7979819" y="2993282"/>
            <a:ext cx="239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8" name="Straight Arrow Connector 1037"/>
          <p:cNvCxnSpPr>
            <a:stCxn id="312" idx="3"/>
          </p:cNvCxnSpPr>
          <p:nvPr/>
        </p:nvCxnSpPr>
        <p:spPr>
          <a:xfrm flipV="1">
            <a:off x="8770132" y="1909685"/>
            <a:ext cx="373868" cy="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6" name="Straight Arrow Connector 335"/>
          <p:cNvCxnSpPr/>
          <p:nvPr/>
        </p:nvCxnSpPr>
        <p:spPr>
          <a:xfrm>
            <a:off x="8818754" y="3012656"/>
            <a:ext cx="3252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3" name="TextBox 1042"/>
          <p:cNvSpPr txBox="1"/>
          <p:nvPr/>
        </p:nvSpPr>
        <p:spPr>
          <a:xfrm>
            <a:off x="7702400" y="227687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OR</a:t>
            </a:r>
            <a:endParaRPr lang="en-IE" b="1" i="1" u="sng" dirty="0"/>
          </a:p>
        </p:txBody>
      </p:sp>
      <p:sp>
        <p:nvSpPr>
          <p:cNvPr id="341" name="TextBox 340"/>
          <p:cNvSpPr txBox="1"/>
          <p:nvPr/>
        </p:nvSpPr>
        <p:spPr>
          <a:xfrm>
            <a:off x="5312220" y="5076449"/>
            <a:ext cx="138371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Conditioning</a:t>
            </a:r>
            <a:endParaRPr lang="en-IE" dirty="0"/>
          </a:p>
        </p:txBody>
      </p:sp>
      <p:cxnSp>
        <p:nvCxnSpPr>
          <p:cNvPr id="342" name="Straight Connector 341"/>
          <p:cNvCxnSpPr/>
          <p:nvPr/>
        </p:nvCxnSpPr>
        <p:spPr>
          <a:xfrm>
            <a:off x="5072634" y="5258022"/>
            <a:ext cx="239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3" name="TextBox 342"/>
          <p:cNvSpPr txBox="1"/>
          <p:nvPr/>
        </p:nvSpPr>
        <p:spPr>
          <a:xfrm>
            <a:off x="7766711" y="5073356"/>
            <a:ext cx="72006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dB/</a:t>
            </a:r>
            <a:r>
              <a:rPr lang="en-US" dirty="0" err="1" smtClean="0"/>
              <a:t>dt</a:t>
            </a:r>
            <a:endParaRPr lang="en-IE" dirty="0"/>
          </a:p>
        </p:txBody>
      </p:sp>
      <p:sp>
        <p:nvSpPr>
          <p:cNvPr id="344" name="TextBox 343"/>
          <p:cNvSpPr txBox="1"/>
          <p:nvPr/>
        </p:nvSpPr>
        <p:spPr>
          <a:xfrm>
            <a:off x="6940395" y="5073356"/>
            <a:ext cx="583814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ADC</a:t>
            </a:r>
            <a:endParaRPr lang="en-IE" dirty="0"/>
          </a:p>
        </p:txBody>
      </p:sp>
      <p:cxnSp>
        <p:nvCxnSpPr>
          <p:cNvPr id="345" name="Straight Connector 344"/>
          <p:cNvCxnSpPr/>
          <p:nvPr/>
        </p:nvCxnSpPr>
        <p:spPr>
          <a:xfrm>
            <a:off x="6695932" y="5261115"/>
            <a:ext cx="239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>
            <a:off x="7515671" y="5258022"/>
            <a:ext cx="239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7" name="Straight Arrow Connector 346"/>
          <p:cNvCxnSpPr/>
          <p:nvPr/>
        </p:nvCxnSpPr>
        <p:spPr>
          <a:xfrm>
            <a:off x="8480876" y="5241867"/>
            <a:ext cx="6631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10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sensors to measurements</a:t>
            </a:r>
            <a:endParaRPr lang="en-IE" dirty="0"/>
          </a:p>
        </p:txBody>
      </p:sp>
      <p:sp>
        <p:nvSpPr>
          <p:cNvPr id="32" name="Rectangle 31"/>
          <p:cNvSpPr/>
          <p:nvPr/>
        </p:nvSpPr>
        <p:spPr>
          <a:xfrm>
            <a:off x="107504" y="1674084"/>
            <a:ext cx="2160240" cy="5760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Integrated measurements</a:t>
            </a:r>
            <a:endParaRPr lang="en-IE" dirty="0"/>
          </a:p>
        </p:txBody>
      </p:sp>
      <p:sp>
        <p:nvSpPr>
          <p:cNvPr id="33" name="Rectangle 32"/>
          <p:cNvSpPr/>
          <p:nvPr/>
        </p:nvSpPr>
        <p:spPr>
          <a:xfrm>
            <a:off x="107504" y="2394164"/>
            <a:ext cx="2160240" cy="5760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Non-integrated measurements</a:t>
            </a:r>
            <a:endParaRPr lang="en-IE" dirty="0"/>
          </a:p>
        </p:txBody>
      </p:sp>
      <p:sp>
        <p:nvSpPr>
          <p:cNvPr id="34" name="Rectangle 33"/>
          <p:cNvSpPr/>
          <p:nvPr/>
        </p:nvSpPr>
        <p:spPr>
          <a:xfrm>
            <a:off x="2995786" y="1691681"/>
            <a:ext cx="914400" cy="12961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</a:t>
            </a:r>
          </a:p>
          <a:p>
            <a:pPr algn="ctr"/>
            <a:r>
              <a:rPr lang="en-US" dirty="0" smtClean="0"/>
              <a:t>inputs</a:t>
            </a:r>
            <a:endParaRPr lang="en-IE" dirty="0"/>
          </a:p>
        </p:txBody>
      </p:sp>
      <p:cxnSp>
        <p:nvCxnSpPr>
          <p:cNvPr id="36" name="Elbow Connector 35"/>
          <p:cNvCxnSpPr>
            <a:stCxn id="32" idx="3"/>
            <a:endCxn id="34" idx="1"/>
          </p:cNvCxnSpPr>
          <p:nvPr/>
        </p:nvCxnSpPr>
        <p:spPr>
          <a:xfrm>
            <a:off x="2267744" y="1962116"/>
            <a:ext cx="728042" cy="377637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33" idx="3"/>
            <a:endCxn id="34" idx="1"/>
          </p:cNvCxnSpPr>
          <p:nvPr/>
        </p:nvCxnSpPr>
        <p:spPr>
          <a:xfrm flipV="1">
            <a:off x="2267744" y="2339753"/>
            <a:ext cx="728042" cy="3424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788025" y="1196905"/>
            <a:ext cx="2304255" cy="46805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Linear combinations</a:t>
            </a:r>
            <a:endParaRPr lang="en-IE" dirty="0"/>
          </a:p>
        </p:txBody>
      </p:sp>
      <p:sp>
        <p:nvSpPr>
          <p:cNvPr id="40" name="Rectangle 39"/>
          <p:cNvSpPr/>
          <p:nvPr/>
        </p:nvSpPr>
        <p:spPr>
          <a:xfrm>
            <a:off x="4788025" y="2105727"/>
            <a:ext cx="2304256" cy="46805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Matrix multiplications</a:t>
            </a:r>
            <a:endParaRPr lang="en-IE" dirty="0"/>
          </a:p>
        </p:txBody>
      </p:sp>
      <p:sp>
        <p:nvSpPr>
          <p:cNvPr id="41" name="Rectangle 40"/>
          <p:cNvSpPr/>
          <p:nvPr/>
        </p:nvSpPr>
        <p:spPr>
          <a:xfrm>
            <a:off x="4788025" y="3005422"/>
            <a:ext cx="2304256" cy="46805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Complex algorithms</a:t>
            </a:r>
            <a:endParaRPr lang="en-IE" dirty="0"/>
          </a:p>
        </p:txBody>
      </p:sp>
      <p:cxnSp>
        <p:nvCxnSpPr>
          <p:cNvPr id="43" name="Elbow Connector 42"/>
          <p:cNvCxnSpPr>
            <a:stCxn id="34" idx="3"/>
            <a:endCxn id="39" idx="1"/>
          </p:cNvCxnSpPr>
          <p:nvPr/>
        </p:nvCxnSpPr>
        <p:spPr>
          <a:xfrm flipV="1">
            <a:off x="3910186" y="1430931"/>
            <a:ext cx="877839" cy="908822"/>
          </a:xfrm>
          <a:prstGeom prst="bentConnector3">
            <a:avLst/>
          </a:prstGeom>
          <a:ln>
            <a:prstDash val="dash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34" idx="3"/>
            <a:endCxn id="40" idx="1"/>
          </p:cNvCxnSpPr>
          <p:nvPr/>
        </p:nvCxnSpPr>
        <p:spPr>
          <a:xfrm>
            <a:off x="3910186" y="2339753"/>
            <a:ext cx="877839" cy="12700"/>
          </a:xfrm>
          <a:prstGeom prst="bentConnector3">
            <a:avLst/>
          </a:prstGeom>
          <a:ln>
            <a:prstDash val="dash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34" idx="3"/>
            <a:endCxn id="41" idx="1"/>
          </p:cNvCxnSpPr>
          <p:nvPr/>
        </p:nvCxnSpPr>
        <p:spPr>
          <a:xfrm>
            <a:off x="3910186" y="2339753"/>
            <a:ext cx="877839" cy="899695"/>
          </a:xfrm>
          <a:prstGeom prst="bentConnector3">
            <a:avLst/>
          </a:prstGeom>
          <a:ln>
            <a:prstDash val="dash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4788026" y="3802067"/>
            <a:ext cx="2304256" cy="46805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from other diagnostics</a:t>
            </a:r>
            <a:endParaRPr lang="en-IE" dirty="0"/>
          </a:p>
        </p:txBody>
      </p:sp>
      <p:cxnSp>
        <p:nvCxnSpPr>
          <p:cNvPr id="66" name="Straight Arrow Connector 65"/>
          <p:cNvCxnSpPr>
            <a:stCxn id="64" idx="0"/>
            <a:endCxn id="41" idx="2"/>
          </p:cNvCxnSpPr>
          <p:nvPr/>
        </p:nvCxnSpPr>
        <p:spPr>
          <a:xfrm flipH="1" flipV="1">
            <a:off x="5940153" y="3473474"/>
            <a:ext cx="1" cy="328593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7574954" y="1664957"/>
            <a:ext cx="1547664" cy="44077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Coarse</a:t>
            </a:r>
          </a:p>
          <a:p>
            <a:pPr algn="ctr"/>
            <a:r>
              <a:rPr lang="en-US" dirty="0" smtClean="0"/>
              <a:t>Low latency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7574954" y="2574481"/>
            <a:ext cx="1547664" cy="44077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Higher detail</a:t>
            </a:r>
          </a:p>
          <a:p>
            <a:pPr algn="ctr"/>
            <a:r>
              <a:rPr lang="en-US" dirty="0" smtClean="0"/>
              <a:t>Convergence</a:t>
            </a:r>
            <a:endParaRPr lang="en-IE" dirty="0"/>
          </a:p>
        </p:txBody>
      </p:sp>
      <p:cxnSp>
        <p:nvCxnSpPr>
          <p:cNvPr id="84" name="Elbow Connector 83"/>
          <p:cNvCxnSpPr>
            <a:stCxn id="39" idx="3"/>
            <a:endCxn id="81" idx="1"/>
          </p:cNvCxnSpPr>
          <p:nvPr/>
        </p:nvCxnSpPr>
        <p:spPr>
          <a:xfrm>
            <a:off x="7092280" y="1430931"/>
            <a:ext cx="482674" cy="45441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40" idx="3"/>
            <a:endCxn id="81" idx="1"/>
          </p:cNvCxnSpPr>
          <p:nvPr/>
        </p:nvCxnSpPr>
        <p:spPr>
          <a:xfrm flipV="1">
            <a:off x="7092281" y="1885342"/>
            <a:ext cx="482673" cy="45441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41" idx="3"/>
            <a:endCxn id="82" idx="1"/>
          </p:cNvCxnSpPr>
          <p:nvPr/>
        </p:nvCxnSpPr>
        <p:spPr>
          <a:xfrm flipV="1">
            <a:off x="7092281" y="2794866"/>
            <a:ext cx="482673" cy="444582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89" name="Diagram 88"/>
          <p:cNvGraphicFramePr/>
          <p:nvPr>
            <p:extLst>
              <p:ext uri="{D42A27DB-BD31-4B8C-83A1-F6EECF244321}">
                <p14:modId xmlns:p14="http://schemas.microsoft.com/office/powerpoint/2010/main" val="4287246216"/>
              </p:ext>
            </p:extLst>
          </p:nvPr>
        </p:nvGraphicFramePr>
        <p:xfrm>
          <a:off x="245604" y="3743504"/>
          <a:ext cx="4044280" cy="2526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2" name="Rectangle 91"/>
          <p:cNvSpPr/>
          <p:nvPr/>
        </p:nvSpPr>
        <p:spPr>
          <a:xfrm>
            <a:off x="4788026" y="4754463"/>
            <a:ext cx="4118569" cy="5760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Same measurement might be used in different contexts 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788025" y="5733256"/>
            <a:ext cx="4118569" cy="5760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…and consequently calculated with different methods</a:t>
            </a:r>
            <a:endParaRPr lang="en-IE" dirty="0"/>
          </a:p>
        </p:txBody>
      </p:sp>
      <p:cxnSp>
        <p:nvCxnSpPr>
          <p:cNvPr id="96" name="Straight Arrow Connector 95"/>
          <p:cNvCxnSpPr>
            <a:stCxn id="92" idx="2"/>
            <a:endCxn id="94" idx="0"/>
          </p:cNvCxnSpPr>
          <p:nvPr/>
        </p:nvCxnSpPr>
        <p:spPr>
          <a:xfrm flipH="1">
            <a:off x="6847310" y="5330527"/>
            <a:ext cx="1" cy="4027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97" name="Slide Number Placeholder 9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42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Toroidal coo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6927"/>
            <a:ext cx="566462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coordinates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1247630" y="3513659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Toroidal</a:t>
            </a:r>
            <a:r>
              <a:rPr lang="en-US" sz="2000" b="1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 direction</a:t>
            </a:r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Poloidal</a:t>
            </a:r>
            <a:r>
              <a:rPr lang="en-US" sz="2000" b="1" dirty="0" smtClean="0">
                <a:solidFill>
                  <a:srgbClr val="FF0000"/>
                </a:solidFill>
              </a:rPr>
              <a:t> direction</a:t>
            </a:r>
            <a:endParaRPr lang="en-IE" sz="2000" b="1" dirty="0">
              <a:solidFill>
                <a:srgbClr val="FF0000"/>
              </a:solidFill>
            </a:endParaRPr>
          </a:p>
        </p:txBody>
      </p:sp>
      <p:pic>
        <p:nvPicPr>
          <p:cNvPr id="2056" name="Picture 8" descr="http://www.efda.org/wpcms/wp-content/uploads/2011/07/7c.jpg?5c1b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06" y="4334688"/>
            <a:ext cx="2370173" cy="209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09" y="1265163"/>
            <a:ext cx="3135544" cy="487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95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</p:spPr>
        <p:txBody>
          <a:bodyPr/>
          <a:lstStyle/>
          <a:p>
            <a:r>
              <a:rPr lang="en-US" dirty="0" smtClean="0"/>
              <a:t>Axisymmetric plasma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4151788" y="1146296"/>
            <a:ext cx="4524668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For a large number of real-time control measurements</a:t>
            </a:r>
          </a:p>
        </p:txBody>
      </p:sp>
      <p:cxnSp>
        <p:nvCxnSpPr>
          <p:cNvPr id="9" name="Straight Arrow Connector 8"/>
          <p:cNvCxnSpPr>
            <a:stCxn id="5" idx="2"/>
            <a:endCxn id="12" idx="0"/>
          </p:cNvCxnSpPr>
          <p:nvPr/>
        </p:nvCxnSpPr>
        <p:spPr>
          <a:xfrm>
            <a:off x="6414122" y="2723471"/>
            <a:ext cx="6846" cy="5615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58634" y="3284984"/>
            <a:ext cx="4524668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i.e. control parameters (e.g. shape) do not depend on the </a:t>
            </a:r>
            <a:r>
              <a:rPr lang="en-US" dirty="0" err="1" smtClean="0"/>
              <a:t>toroidal</a:t>
            </a:r>
            <a:r>
              <a:rPr lang="en-US" dirty="0" smtClean="0"/>
              <a:t> angle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51789" y="4293096"/>
            <a:ext cx="4524668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Coils in </a:t>
            </a:r>
            <a:r>
              <a:rPr lang="en-US" u="sng" dirty="0" smtClean="0"/>
              <a:t>same</a:t>
            </a:r>
            <a:r>
              <a:rPr lang="en-US" dirty="0" smtClean="0"/>
              <a:t> </a:t>
            </a:r>
            <a:r>
              <a:rPr lang="en-US" u="sng" dirty="0" err="1" smtClean="0"/>
              <a:t>poloidal</a:t>
            </a:r>
            <a:r>
              <a:rPr lang="en-US" dirty="0" smtClean="0"/>
              <a:t> position, but </a:t>
            </a:r>
            <a:r>
              <a:rPr lang="en-US" u="sng" dirty="0" smtClean="0"/>
              <a:t>different</a:t>
            </a:r>
            <a:r>
              <a:rPr lang="en-US" dirty="0" smtClean="0"/>
              <a:t> </a:t>
            </a:r>
            <a:r>
              <a:rPr lang="en-US" u="sng" dirty="0" err="1" smtClean="0"/>
              <a:t>toroidal</a:t>
            </a:r>
            <a:r>
              <a:rPr lang="en-US" dirty="0" smtClean="0"/>
              <a:t> angle have redundant information!</a:t>
            </a:r>
          </a:p>
        </p:txBody>
      </p:sp>
      <p:cxnSp>
        <p:nvCxnSpPr>
          <p:cNvPr id="15" name="Straight Arrow Connector 14"/>
          <p:cNvCxnSpPr>
            <a:stCxn id="12" idx="2"/>
            <a:endCxn id="14" idx="0"/>
          </p:cNvCxnSpPr>
          <p:nvPr/>
        </p:nvCxnSpPr>
        <p:spPr>
          <a:xfrm flipH="1">
            <a:off x="6414123" y="3931315"/>
            <a:ext cx="6845" cy="3617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9" name="Picture 47" descr="tokama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57819"/>
            <a:ext cx="3334385" cy="267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File:Toroidal coor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87851"/>
            <a:ext cx="3337532" cy="250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/>
          <p:cNvSpPr/>
          <p:nvPr/>
        </p:nvSpPr>
        <p:spPr>
          <a:xfrm>
            <a:off x="2627784" y="4797152"/>
            <a:ext cx="144016" cy="72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Oval 30"/>
          <p:cNvSpPr/>
          <p:nvPr/>
        </p:nvSpPr>
        <p:spPr>
          <a:xfrm>
            <a:off x="1547664" y="5085184"/>
            <a:ext cx="144016" cy="72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/>
          <p:cNvSpPr/>
          <p:nvPr/>
        </p:nvSpPr>
        <p:spPr>
          <a:xfrm>
            <a:off x="1972340" y="4329100"/>
            <a:ext cx="144016" cy="72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/>
          <p:cNvSpPr/>
          <p:nvPr/>
        </p:nvSpPr>
        <p:spPr>
          <a:xfrm>
            <a:off x="1043608" y="4581128"/>
            <a:ext cx="144016" cy="72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0" name="Straight Arrow Connector 29"/>
          <p:cNvCxnSpPr>
            <a:endCxn id="32" idx="7"/>
          </p:cNvCxnSpPr>
          <p:nvPr/>
        </p:nvCxnSpPr>
        <p:spPr>
          <a:xfrm flipH="1">
            <a:off x="2095265" y="4005064"/>
            <a:ext cx="892559" cy="3345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7" idx="0"/>
          </p:cNvCxnSpPr>
          <p:nvPr/>
        </p:nvCxnSpPr>
        <p:spPr>
          <a:xfrm flipH="1">
            <a:off x="2699792" y="4005064"/>
            <a:ext cx="288032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33" idx="0"/>
          </p:cNvCxnSpPr>
          <p:nvPr/>
        </p:nvCxnSpPr>
        <p:spPr>
          <a:xfrm flipH="1">
            <a:off x="1115616" y="4005064"/>
            <a:ext cx="1872208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31" idx="0"/>
          </p:cNvCxnSpPr>
          <p:nvPr/>
        </p:nvCxnSpPr>
        <p:spPr>
          <a:xfrm flipH="1">
            <a:off x="1619672" y="4005064"/>
            <a:ext cx="1368152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4" idx="1"/>
          </p:cNvCxnSpPr>
          <p:nvPr/>
        </p:nvCxnSpPr>
        <p:spPr>
          <a:xfrm rot="10800000">
            <a:off x="2987825" y="4005064"/>
            <a:ext cx="1163965" cy="611198"/>
          </a:xfrm>
          <a:prstGeom prst="bentConnector3">
            <a:avLst/>
          </a:prstGeom>
          <a:ln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151788" y="2354139"/>
            <a:ext cx="452466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Plasma can </a:t>
            </a:r>
            <a:r>
              <a:rPr lang="en-US" dirty="0"/>
              <a:t>be considered axisymmetric</a:t>
            </a:r>
            <a:endParaRPr lang="en-IE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400430" y="1792627"/>
            <a:ext cx="6846" cy="5615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02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Toroidal</a:t>
            </a:r>
            <a:r>
              <a:rPr lang="en-US" dirty="0" smtClean="0"/>
              <a:t> modes (</a:t>
            </a:r>
            <a:r>
              <a:rPr lang="en-US" dirty="0"/>
              <a:t>no </a:t>
            </a:r>
            <a:r>
              <a:rPr lang="en-US" dirty="0" err="1" smtClean="0"/>
              <a:t>axisymmetry</a:t>
            </a:r>
            <a:r>
              <a:rPr lang="en-US" dirty="0" smtClean="0"/>
              <a:t>!)</a:t>
            </a:r>
            <a:endParaRPr lang="en-I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40968"/>
            <a:ext cx="6795203" cy="193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1196752"/>
            <a:ext cx="316835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dirty="0" err="1" smtClean="0"/>
              <a:t>Magnetohydrodynamics</a:t>
            </a:r>
            <a:r>
              <a:rPr lang="en-IE" dirty="0" smtClean="0"/>
              <a:t> (MHD)</a:t>
            </a:r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3635896" y="1197164"/>
            <a:ext cx="2304256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dirty="0" err="1" smtClean="0"/>
              <a:t>Toroidal</a:t>
            </a:r>
            <a:r>
              <a:rPr lang="en-IE" dirty="0" smtClean="0"/>
              <a:t> asymmetries</a:t>
            </a:r>
            <a:endParaRPr lang="en-IE" dirty="0"/>
          </a:p>
        </p:txBody>
      </p:sp>
      <p:cxnSp>
        <p:nvCxnSpPr>
          <p:cNvPr id="9" name="Straight Arrow Connector 8"/>
          <p:cNvCxnSpPr>
            <a:stCxn id="7" idx="3"/>
            <a:endCxn id="10" idx="1"/>
          </p:cNvCxnSpPr>
          <p:nvPr/>
        </p:nvCxnSpPr>
        <p:spPr>
          <a:xfrm>
            <a:off x="3203848" y="1381418"/>
            <a:ext cx="432048" cy="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91220" y="1197164"/>
            <a:ext cx="257326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That rotate with plasma</a:t>
            </a:r>
            <a:endParaRPr lang="en-IE" dirty="0"/>
          </a:p>
        </p:txBody>
      </p:sp>
      <p:cxnSp>
        <p:nvCxnSpPr>
          <p:cNvPr id="19" name="Straight Arrow Connector 18"/>
          <p:cNvCxnSpPr>
            <a:stCxn id="10" idx="3"/>
            <a:endCxn id="16" idx="1"/>
          </p:cNvCxnSpPr>
          <p:nvPr/>
        </p:nvCxnSpPr>
        <p:spPr>
          <a:xfrm>
            <a:off x="5940152" y="1381830"/>
            <a:ext cx="4510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35896" y="1918573"/>
            <a:ext cx="5328592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Coils in </a:t>
            </a:r>
            <a:r>
              <a:rPr lang="en-US" u="sng" dirty="0" smtClean="0"/>
              <a:t>same</a:t>
            </a:r>
            <a:r>
              <a:rPr lang="en-US" dirty="0" smtClean="0"/>
              <a:t> </a:t>
            </a:r>
            <a:r>
              <a:rPr lang="en-US" u="sng" dirty="0" err="1" smtClean="0"/>
              <a:t>poloidal</a:t>
            </a:r>
            <a:r>
              <a:rPr lang="en-US" dirty="0" smtClean="0"/>
              <a:t> position, but </a:t>
            </a:r>
            <a:r>
              <a:rPr lang="en-US" u="sng" dirty="0" smtClean="0"/>
              <a:t>different</a:t>
            </a:r>
            <a:r>
              <a:rPr lang="en-US" dirty="0" smtClean="0"/>
              <a:t> </a:t>
            </a:r>
            <a:r>
              <a:rPr lang="en-US" u="sng" dirty="0" err="1" smtClean="0"/>
              <a:t>toroidal</a:t>
            </a:r>
            <a:r>
              <a:rPr lang="en-US" dirty="0" smtClean="0"/>
              <a:t> angle will have </a:t>
            </a:r>
            <a:r>
              <a:rPr lang="en-US" b="1" u="sng" dirty="0" smtClean="0"/>
              <a:t>different</a:t>
            </a:r>
            <a:r>
              <a:rPr lang="en-US" dirty="0" smtClean="0"/>
              <a:t> information!</a:t>
            </a:r>
          </a:p>
        </p:txBody>
      </p:sp>
      <p:cxnSp>
        <p:nvCxnSpPr>
          <p:cNvPr id="23" name="Elbow Connector 22"/>
          <p:cNvCxnSpPr>
            <a:stCxn id="16" idx="2"/>
            <a:endCxn id="24" idx="0"/>
          </p:cNvCxnSpPr>
          <p:nvPr/>
        </p:nvCxnSpPr>
        <p:spPr>
          <a:xfrm rot="5400000">
            <a:off x="6812985" y="1053703"/>
            <a:ext cx="352077" cy="1377662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5496" y="2057072"/>
            <a:ext cx="3132856" cy="3693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dirty="0" smtClean="0"/>
              <a:t>Might lead to unstable control!</a:t>
            </a:r>
            <a:endParaRPr lang="en-IE" dirty="0"/>
          </a:p>
        </p:txBody>
      </p:sp>
      <p:cxnSp>
        <p:nvCxnSpPr>
          <p:cNvPr id="33" name="Straight Arrow Connector 32"/>
          <p:cNvCxnSpPr>
            <a:stCxn id="24" idx="1"/>
            <a:endCxn id="32" idx="3"/>
          </p:cNvCxnSpPr>
          <p:nvPr/>
        </p:nvCxnSpPr>
        <p:spPr>
          <a:xfrm flipH="1" flipV="1">
            <a:off x="3168352" y="2241738"/>
            <a:ext cx="467544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0804" y="5496858"/>
            <a:ext cx="564065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u="sng" dirty="0" smtClean="0"/>
              <a:t>Immunity</a:t>
            </a:r>
            <a:r>
              <a:rPr lang="en-IE" dirty="0" smtClean="0"/>
              <a:t> to modes requires the availability of </a:t>
            </a:r>
            <a:r>
              <a:rPr lang="en-US" dirty="0"/>
              <a:t>c</a:t>
            </a:r>
            <a:r>
              <a:rPr lang="en-US" dirty="0" smtClean="0"/>
              <a:t>oils </a:t>
            </a:r>
            <a:r>
              <a:rPr lang="en-US" dirty="0"/>
              <a:t>in </a:t>
            </a:r>
            <a:r>
              <a:rPr lang="en-US" u="sng" dirty="0"/>
              <a:t>same</a:t>
            </a:r>
            <a:r>
              <a:rPr lang="en-US" dirty="0"/>
              <a:t> </a:t>
            </a:r>
            <a:r>
              <a:rPr lang="en-US" u="sng" dirty="0" err="1"/>
              <a:t>poloidal</a:t>
            </a:r>
            <a:r>
              <a:rPr lang="en-US" dirty="0"/>
              <a:t> </a:t>
            </a:r>
            <a:r>
              <a:rPr lang="en-US" dirty="0" smtClean="0"/>
              <a:t>position</a:t>
            </a:r>
            <a:r>
              <a:rPr lang="en-US" dirty="0"/>
              <a:t>, but </a:t>
            </a:r>
            <a:r>
              <a:rPr lang="en-US" u="sng" dirty="0"/>
              <a:t>different</a:t>
            </a:r>
            <a:r>
              <a:rPr lang="en-US" dirty="0"/>
              <a:t> </a:t>
            </a:r>
            <a:r>
              <a:rPr lang="en-US" u="sng" dirty="0" err="1"/>
              <a:t>toroidal</a:t>
            </a:r>
            <a:r>
              <a:rPr lang="en-US" dirty="0"/>
              <a:t> angle</a:t>
            </a:r>
            <a:endParaRPr lang="en-IE" dirty="0"/>
          </a:p>
        </p:txBody>
      </p:sp>
      <p:sp>
        <p:nvSpPr>
          <p:cNvPr id="41" name="TextBox 40"/>
          <p:cNvSpPr txBox="1"/>
          <p:nvPr/>
        </p:nvSpPr>
        <p:spPr>
          <a:xfrm>
            <a:off x="6893164" y="5635358"/>
            <a:ext cx="1890896" cy="3693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Less redundancy!</a:t>
            </a:r>
            <a:endParaRPr lang="en-IE" dirty="0"/>
          </a:p>
        </p:txBody>
      </p:sp>
      <p:cxnSp>
        <p:nvCxnSpPr>
          <p:cNvPr id="39" name="Straight Arrow Connector 38"/>
          <p:cNvCxnSpPr>
            <a:stCxn id="40" idx="3"/>
            <a:endCxn id="41" idx="1"/>
          </p:cNvCxnSpPr>
          <p:nvPr/>
        </p:nvCxnSpPr>
        <p:spPr>
          <a:xfrm>
            <a:off x="5721454" y="5820024"/>
            <a:ext cx="11717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506464" y="2814617"/>
            <a:ext cx="2664296" cy="1968899"/>
            <a:chOff x="251520" y="3687851"/>
            <a:chExt cx="3337532" cy="2503149"/>
          </a:xfrm>
        </p:grpSpPr>
        <p:pic>
          <p:nvPicPr>
            <p:cNvPr id="26" name="Picture 2" descr="File:Toroidal coor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687851"/>
              <a:ext cx="3337532" cy="2503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26"/>
            <p:cNvSpPr/>
            <p:nvPr/>
          </p:nvSpPr>
          <p:spPr>
            <a:xfrm>
              <a:off x="2627784" y="4797152"/>
              <a:ext cx="144016" cy="7200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u="sng"/>
            </a:p>
          </p:txBody>
        </p:sp>
        <p:sp>
          <p:nvSpPr>
            <p:cNvPr id="28" name="Oval 27"/>
            <p:cNvSpPr/>
            <p:nvPr/>
          </p:nvSpPr>
          <p:spPr>
            <a:xfrm>
              <a:off x="1547664" y="5085184"/>
              <a:ext cx="144016" cy="7200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u="sng"/>
            </a:p>
          </p:txBody>
        </p:sp>
        <p:sp>
          <p:nvSpPr>
            <p:cNvPr id="29" name="Oval 28"/>
            <p:cNvSpPr/>
            <p:nvPr/>
          </p:nvSpPr>
          <p:spPr>
            <a:xfrm>
              <a:off x="1972340" y="4329100"/>
              <a:ext cx="144016" cy="7200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u="sng"/>
            </a:p>
          </p:txBody>
        </p:sp>
        <p:sp>
          <p:nvSpPr>
            <p:cNvPr id="30" name="Oval 29"/>
            <p:cNvSpPr/>
            <p:nvPr/>
          </p:nvSpPr>
          <p:spPr>
            <a:xfrm>
              <a:off x="1043608" y="4581128"/>
              <a:ext cx="144016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u="sng"/>
            </a:p>
          </p:txBody>
        </p:sp>
      </p:grpSp>
      <p:cxnSp>
        <p:nvCxnSpPr>
          <p:cNvPr id="8" name="Straight Arrow Connector 7"/>
          <p:cNvCxnSpPr>
            <a:endCxn id="27" idx="5"/>
          </p:cNvCxnSpPr>
          <p:nvPr/>
        </p:nvCxnSpPr>
        <p:spPr>
          <a:xfrm>
            <a:off x="5735518" y="2492896"/>
            <a:ext cx="2766008" cy="12426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30" idx="0"/>
          </p:cNvCxnSpPr>
          <p:nvPr/>
        </p:nvCxnSpPr>
        <p:spPr>
          <a:xfrm>
            <a:off x="5735518" y="2492896"/>
            <a:ext cx="1460740" cy="10243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4" y="2728445"/>
            <a:ext cx="5839301" cy="27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36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675188" y="2447925"/>
            <a:ext cx="4313237" cy="229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The </a:t>
            </a: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mass </a:t>
            </a: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of the </a:t>
            </a: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nuclei produced is </a:t>
            </a: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greater than the mass of the </a:t>
            </a: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original two nuclei</a:t>
            </a:r>
            <a:endParaRPr lang="en-GB" sz="2000" b="1" dirty="0">
              <a:solidFill>
                <a:srgbClr val="FFFF00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The extra mass is changed into energy</a:t>
            </a:r>
          </a:p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We can calculate the energy released using Einstein’s famous equation:</a:t>
            </a: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2675" y="3505200"/>
            <a:ext cx="29813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8" descr="fusion 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613" y="2414588"/>
            <a:ext cx="4259262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03250" y="1103313"/>
            <a:ext cx="7877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Fusion occurs when two cores, or nuclei, of small atoms are forced together, producing a bigger </a:t>
            </a: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nucleus</a:t>
            </a:r>
            <a:endParaRPr lang="en-GB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0246" name="TextBox 12"/>
          <p:cNvSpPr txBox="1">
            <a:spLocks noChangeArrowheads="1"/>
          </p:cNvSpPr>
          <p:nvPr/>
        </p:nvSpPr>
        <p:spPr bwMode="auto">
          <a:xfrm>
            <a:off x="163513" y="22225"/>
            <a:ext cx="89296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>
                <a:solidFill>
                  <a:srgbClr val="FFFF00"/>
                </a:solidFill>
                <a:latin typeface="Calibri" pitchFamily="34" charset="0"/>
              </a:rPr>
              <a:t>Fusion may by a 21</a:t>
            </a:r>
            <a:r>
              <a:rPr lang="en-GB" sz="4400" b="1" baseline="30000">
                <a:solidFill>
                  <a:srgbClr val="FFFF00"/>
                </a:solidFill>
                <a:latin typeface="Calibri" pitchFamily="34" charset="0"/>
              </a:rPr>
              <a:t>st</a:t>
            </a:r>
            <a:r>
              <a:rPr lang="en-GB" sz="4400" b="1">
                <a:solidFill>
                  <a:srgbClr val="FFFF00"/>
                </a:solidFill>
                <a:latin typeface="Calibri" pitchFamily="34" charset="0"/>
              </a:rPr>
              <a:t> Century solution</a:t>
            </a:r>
            <a:endParaRPr lang="en-US" sz="4400" b="1">
              <a:solidFill>
                <a:srgbClr val="FFFF00"/>
              </a:solidFill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5524500" y="3754438"/>
            <a:ext cx="1703388" cy="1312862"/>
            <a:chOff x="3756" y="2344"/>
            <a:chExt cx="1073" cy="827"/>
          </a:xfrm>
        </p:grpSpPr>
        <p:sp>
          <p:nvSpPr>
            <p:cNvPr id="10248" name="AutoShape 41"/>
            <p:cNvSpPr>
              <a:spLocks noChangeArrowheads="1"/>
            </p:cNvSpPr>
            <p:nvPr/>
          </p:nvSpPr>
          <p:spPr bwMode="auto">
            <a:xfrm flipH="1">
              <a:off x="3756" y="2344"/>
              <a:ext cx="1028" cy="827"/>
            </a:xfrm>
            <a:prstGeom prst="wedgeEllipseCallout">
              <a:avLst>
                <a:gd name="adj1" fmla="val -39495"/>
                <a:gd name="adj2" fmla="val 83611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b="1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0249" name="AutoShape 42"/>
            <p:cNvSpPr>
              <a:spLocks noChangeArrowheads="1"/>
            </p:cNvSpPr>
            <p:nvPr/>
          </p:nvSpPr>
          <p:spPr bwMode="auto">
            <a:xfrm flipH="1">
              <a:off x="3801" y="2344"/>
              <a:ext cx="1028" cy="827"/>
            </a:xfrm>
            <a:prstGeom prst="wedgeEllipseCallout">
              <a:avLst>
                <a:gd name="adj1" fmla="val -39495"/>
                <a:gd name="adj2" fmla="val 83611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b="1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26" name="Text Box 43"/>
            <p:cNvSpPr txBox="1">
              <a:spLocks noChangeArrowheads="1"/>
            </p:cNvSpPr>
            <p:nvPr/>
          </p:nvSpPr>
          <p:spPr bwMode="auto">
            <a:xfrm>
              <a:off x="3791" y="2581"/>
              <a:ext cx="10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sz="3200" b="1" i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E=mc</a:t>
              </a:r>
              <a:r>
                <a:rPr lang="en-GB" sz="3200" b="1" i="1" baseline="30000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2</a:t>
              </a:r>
              <a:endParaRPr lang="en-GB" sz="4400" b="1" i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01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Poloidal</a:t>
            </a:r>
            <a:r>
              <a:rPr lang="en-US" dirty="0" smtClean="0"/>
              <a:t> redundancy</a:t>
            </a:r>
            <a:endParaRPr lang="en-I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47552"/>
            <a:ext cx="3384376" cy="536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723229260"/>
              </p:ext>
            </p:extLst>
          </p:nvPr>
        </p:nvGraphicFramePr>
        <p:xfrm>
          <a:off x="12271" y="1268760"/>
          <a:ext cx="5207801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64088" y="3204265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x </a:t>
            </a:r>
            <a:endParaRPr lang="en-IE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2280" y="5733256"/>
            <a:ext cx="201622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Measurement lost!</a:t>
            </a:r>
            <a:endParaRPr lang="en-IE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544108" y="3573016"/>
            <a:ext cx="2556284" cy="2160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489088" y="2901698"/>
            <a:ext cx="235040" cy="2392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/>
          <p:cNvSpPr/>
          <p:nvPr/>
        </p:nvSpPr>
        <p:spPr>
          <a:xfrm>
            <a:off x="5580112" y="2397642"/>
            <a:ext cx="235040" cy="2392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/>
          <p:cNvSpPr/>
          <p:nvPr/>
        </p:nvSpPr>
        <p:spPr>
          <a:xfrm>
            <a:off x="5849128" y="1988840"/>
            <a:ext cx="235040" cy="2392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/>
          <p:cNvSpPr/>
          <p:nvPr/>
        </p:nvSpPr>
        <p:spPr>
          <a:xfrm>
            <a:off x="6353184" y="1916832"/>
            <a:ext cx="235040" cy="2392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/>
          <p:cNvSpPr/>
          <p:nvPr/>
        </p:nvSpPr>
        <p:spPr>
          <a:xfrm>
            <a:off x="5436096" y="3789040"/>
            <a:ext cx="235040" cy="2392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/>
          <p:cNvSpPr/>
          <p:nvPr/>
        </p:nvSpPr>
        <p:spPr>
          <a:xfrm>
            <a:off x="5489088" y="4293096"/>
            <a:ext cx="235040" cy="2392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Oval 20"/>
          <p:cNvSpPr/>
          <p:nvPr/>
        </p:nvSpPr>
        <p:spPr>
          <a:xfrm>
            <a:off x="5580112" y="4797152"/>
            <a:ext cx="235040" cy="2392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/>
          <p:cNvSpPr/>
          <p:nvPr/>
        </p:nvSpPr>
        <p:spPr>
          <a:xfrm>
            <a:off x="5868144" y="5229200"/>
            <a:ext cx="235040" cy="2392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/>
          <p:cNvSpPr/>
          <p:nvPr/>
        </p:nvSpPr>
        <p:spPr>
          <a:xfrm>
            <a:off x="5426588" y="3405754"/>
            <a:ext cx="235040" cy="23927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TextBox 33"/>
          <p:cNvSpPr txBox="1"/>
          <p:nvPr/>
        </p:nvSpPr>
        <p:spPr>
          <a:xfrm>
            <a:off x="6848054" y="5449310"/>
            <a:ext cx="226045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Use measurements from other probes to generate virtual probe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1964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3" grpId="0" animBg="1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71433"/>
            <a:ext cx="6336704" cy="810478"/>
          </a:xfrm>
        </p:spPr>
        <p:txBody>
          <a:bodyPr/>
          <a:lstStyle/>
          <a:p>
            <a:r>
              <a:rPr lang="en-US" dirty="0" smtClean="0"/>
              <a:t>Why are redundancy and availability so important?</a:t>
            </a:r>
            <a:endParaRPr lang="en-IE" dirty="0"/>
          </a:p>
        </p:txBody>
      </p:sp>
      <p:pic>
        <p:nvPicPr>
          <p:cNvPr id="5" name="0073462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1787690" y="1601721"/>
            <a:ext cx="556861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8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32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Magnetics diagnostic activities</a:t>
            </a:r>
            <a:endParaRPr lang="en-IE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616258"/>
              </p:ext>
            </p:extLst>
          </p:nvPr>
        </p:nvGraphicFramePr>
        <p:xfrm>
          <a:off x="35496" y="764704"/>
          <a:ext cx="2376264" cy="2494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4848387"/>
              </p:ext>
            </p:extLst>
          </p:nvPr>
        </p:nvGraphicFramePr>
        <p:xfrm>
          <a:off x="611560" y="1484784"/>
          <a:ext cx="8532440" cy="4958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579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33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71433"/>
            <a:ext cx="6336704" cy="810478"/>
          </a:xfrm>
        </p:spPr>
        <p:txBody>
          <a:bodyPr/>
          <a:lstStyle/>
          <a:p>
            <a:r>
              <a:rPr lang="en-IE" dirty="0" smtClean="0"/>
              <a:t>Magnetics diagnostic activities: plant architecture</a:t>
            </a:r>
            <a:endParaRPr lang="en-IE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1122399"/>
              </p:ext>
            </p:extLst>
          </p:nvPr>
        </p:nvGraphicFramePr>
        <p:xfrm>
          <a:off x="35496" y="764704"/>
          <a:ext cx="2376264" cy="2494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9927978"/>
              </p:ext>
            </p:extLst>
          </p:nvPr>
        </p:nvGraphicFramePr>
        <p:xfrm>
          <a:off x="611560" y="1484784"/>
          <a:ext cx="8532440" cy="4958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323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34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</p:spPr>
        <p:txBody>
          <a:bodyPr/>
          <a:lstStyle/>
          <a:p>
            <a:r>
              <a:rPr lang="en-US" dirty="0" smtClean="0"/>
              <a:t>Formal design - Requirements</a:t>
            </a:r>
            <a:endParaRPr lang="en-I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64" y="897611"/>
            <a:ext cx="4556103" cy="325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97857289"/>
              </p:ext>
            </p:extLst>
          </p:nvPr>
        </p:nvGraphicFramePr>
        <p:xfrm>
          <a:off x="0" y="893522"/>
          <a:ext cx="3995937" cy="3420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110937831"/>
              </p:ext>
            </p:extLst>
          </p:nvPr>
        </p:nvGraphicFramePr>
        <p:xfrm>
          <a:off x="251520" y="4399508"/>
          <a:ext cx="8818347" cy="201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2" name="Straight Connector 11"/>
          <p:cNvCxnSpPr/>
          <p:nvPr/>
        </p:nvCxnSpPr>
        <p:spPr>
          <a:xfrm flipH="1">
            <a:off x="6106871" y="4846364"/>
            <a:ext cx="593843" cy="11521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21141" y="5068485"/>
            <a:ext cx="1728192" cy="70788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</a:rPr>
              <a:t>(useful)</a:t>
            </a:r>
          </a:p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Requirements</a:t>
            </a:r>
            <a:endParaRPr lang="en-IE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3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35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design - </a:t>
            </a:r>
            <a:r>
              <a:rPr lang="en-US" dirty="0" err="1" smtClean="0"/>
              <a:t>SysML</a:t>
            </a:r>
            <a:endParaRPr lang="en-IE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94378485"/>
              </p:ext>
            </p:extLst>
          </p:nvPr>
        </p:nvGraphicFramePr>
        <p:xfrm>
          <a:off x="0" y="1808820"/>
          <a:ext cx="3995937" cy="3420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8652"/>
            <a:ext cx="4623322" cy="40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731" y="1030539"/>
            <a:ext cx="4466828" cy="455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290" y="1327199"/>
            <a:ext cx="4897710" cy="386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44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36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architecture of the system</a:t>
            </a:r>
            <a:endParaRPr lang="en-IE" dirty="0"/>
          </a:p>
        </p:txBody>
      </p:sp>
      <p:sp>
        <p:nvSpPr>
          <p:cNvPr id="7" name="2868 CuadroTexto"/>
          <p:cNvSpPr txBox="1"/>
          <p:nvPr/>
        </p:nvSpPr>
        <p:spPr>
          <a:xfrm>
            <a:off x="911260" y="1124744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/>
              <a:t>ATCA</a:t>
            </a:r>
            <a:endParaRPr lang="en-GB" sz="1200"/>
          </a:p>
        </p:txBody>
      </p:sp>
      <p:pic>
        <p:nvPicPr>
          <p:cNvPr id="8" name="Picture 2" descr="Type 12 "/>
          <p:cNvPicPr>
            <a:picLocks noChangeAspect="1" noChangeArrowheads="1"/>
          </p:cNvPicPr>
          <p:nvPr/>
        </p:nvPicPr>
        <p:blipFill>
          <a:blip r:embed="rId2" cstate="print"/>
          <a:srcRect l="2520" t="30079" r="4241" b="17783"/>
          <a:stretch>
            <a:fillRect/>
          </a:stretch>
        </p:blipFill>
        <p:spPr bwMode="auto">
          <a:xfrm>
            <a:off x="2163378" y="4264640"/>
            <a:ext cx="1064269" cy="640718"/>
          </a:xfrm>
          <a:prstGeom prst="rect">
            <a:avLst/>
          </a:prstGeom>
          <a:noFill/>
        </p:spPr>
      </p:pic>
      <p:pic>
        <p:nvPicPr>
          <p:cNvPr id="9" name="Picture 4" descr="http://www.vadatech.com/img/content/products/product-page/main/VT864_VT8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1753" y="1695047"/>
            <a:ext cx="1111305" cy="677612"/>
          </a:xfrm>
          <a:prstGeom prst="rect">
            <a:avLst/>
          </a:prstGeom>
          <a:noFill/>
        </p:spPr>
      </p:pic>
      <p:cxnSp>
        <p:nvCxnSpPr>
          <p:cNvPr id="10" name="2871 Conector recto de flecha"/>
          <p:cNvCxnSpPr/>
          <p:nvPr/>
        </p:nvCxnSpPr>
        <p:spPr>
          <a:xfrm>
            <a:off x="2792263" y="4057414"/>
            <a:ext cx="0" cy="207225"/>
          </a:xfrm>
          <a:prstGeom prst="straightConnector1">
            <a:avLst/>
          </a:prstGeom>
          <a:ln w="47625">
            <a:headEnd type="diamon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http://nutaq.com/sites/default/files/styles/large_product/public/Perseus601x-715x715px.png?itok=ko5kDGBj"/>
          <p:cNvPicPr>
            <a:picLocks noChangeAspect="1" noChangeArrowheads="1"/>
          </p:cNvPicPr>
          <p:nvPr/>
        </p:nvPicPr>
        <p:blipFill>
          <a:blip r:embed="rId4" cstate="print"/>
          <a:srcRect t="20160" b="34481"/>
          <a:stretch>
            <a:fillRect/>
          </a:stretch>
        </p:blipFill>
        <p:spPr bwMode="auto">
          <a:xfrm>
            <a:off x="2066626" y="2399612"/>
            <a:ext cx="532134" cy="206791"/>
          </a:xfrm>
          <a:prstGeom prst="rect">
            <a:avLst/>
          </a:prstGeom>
          <a:noFill/>
        </p:spPr>
      </p:pic>
      <p:pic>
        <p:nvPicPr>
          <p:cNvPr id="12" name="Picture 6" descr="http://nutaq.com/sites/default/files/styles/large_product/public/Perseus601x-715x715px.png?itok=ko5kDGBj"/>
          <p:cNvPicPr>
            <a:picLocks noChangeAspect="1" noChangeArrowheads="1"/>
          </p:cNvPicPr>
          <p:nvPr/>
        </p:nvPicPr>
        <p:blipFill>
          <a:blip r:embed="rId4" cstate="print"/>
          <a:srcRect t="20160" b="34481"/>
          <a:stretch>
            <a:fillRect/>
          </a:stretch>
        </p:blipFill>
        <p:spPr bwMode="auto">
          <a:xfrm>
            <a:off x="2260129" y="2606838"/>
            <a:ext cx="532134" cy="206791"/>
          </a:xfrm>
          <a:prstGeom prst="rect">
            <a:avLst/>
          </a:prstGeom>
          <a:noFill/>
        </p:spPr>
      </p:pic>
      <p:pic>
        <p:nvPicPr>
          <p:cNvPr id="13" name="Picture 6" descr="http://nutaq.com/sites/default/files/styles/large_product/public/Perseus601x-715x715px.png?itok=ko5kDGBj"/>
          <p:cNvPicPr>
            <a:picLocks noChangeAspect="1" noChangeArrowheads="1"/>
          </p:cNvPicPr>
          <p:nvPr/>
        </p:nvPicPr>
        <p:blipFill>
          <a:blip r:embed="rId4" cstate="print"/>
          <a:srcRect t="20160" b="34481"/>
          <a:stretch>
            <a:fillRect/>
          </a:stretch>
        </p:blipFill>
        <p:spPr bwMode="auto">
          <a:xfrm>
            <a:off x="2453633" y="2814063"/>
            <a:ext cx="532134" cy="206791"/>
          </a:xfrm>
          <a:prstGeom prst="rect">
            <a:avLst/>
          </a:prstGeom>
          <a:noFill/>
        </p:spPr>
      </p:pic>
      <p:cxnSp>
        <p:nvCxnSpPr>
          <p:cNvPr id="14" name="2875 Conector recto de flecha"/>
          <p:cNvCxnSpPr/>
          <p:nvPr/>
        </p:nvCxnSpPr>
        <p:spPr>
          <a:xfrm flipV="1">
            <a:off x="2502008" y="2233833"/>
            <a:ext cx="145127" cy="124335"/>
          </a:xfrm>
          <a:prstGeom prst="straightConnector1">
            <a:avLst/>
          </a:prstGeom>
          <a:ln w="47625">
            <a:headEnd type="diamon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Type 12 "/>
          <p:cNvPicPr>
            <a:picLocks noChangeAspect="1" noChangeArrowheads="1"/>
          </p:cNvPicPr>
          <p:nvPr/>
        </p:nvPicPr>
        <p:blipFill>
          <a:blip r:embed="rId5" cstate="print"/>
          <a:srcRect l="2520" t="30079" r="4241" b="17783"/>
          <a:stretch>
            <a:fillRect/>
          </a:stretch>
        </p:blipFill>
        <p:spPr bwMode="auto">
          <a:xfrm>
            <a:off x="5624349" y="4268973"/>
            <a:ext cx="1038217" cy="672195"/>
          </a:xfrm>
          <a:prstGeom prst="rect">
            <a:avLst/>
          </a:prstGeom>
          <a:noFill/>
        </p:spPr>
      </p:pic>
      <p:cxnSp>
        <p:nvCxnSpPr>
          <p:cNvPr id="16" name="2877 Conector recto de flecha"/>
          <p:cNvCxnSpPr/>
          <p:nvPr/>
        </p:nvCxnSpPr>
        <p:spPr>
          <a:xfrm>
            <a:off x="6237840" y="4051568"/>
            <a:ext cx="0" cy="217406"/>
          </a:xfrm>
          <a:prstGeom prst="straightConnector1">
            <a:avLst/>
          </a:prstGeom>
          <a:ln w="47625">
            <a:headEnd type="diamon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0" descr="NI 9157"/>
          <p:cNvPicPr>
            <a:picLocks noChangeAspect="1" noChangeArrowheads="1"/>
          </p:cNvPicPr>
          <p:nvPr/>
        </p:nvPicPr>
        <p:blipFill>
          <a:blip r:embed="rId6" cstate="print"/>
          <a:srcRect t="31068" b="32686"/>
          <a:stretch>
            <a:fillRect/>
          </a:stretch>
        </p:blipFill>
        <p:spPr bwMode="auto">
          <a:xfrm>
            <a:off x="5513238" y="1761295"/>
            <a:ext cx="1248474" cy="304368"/>
          </a:xfrm>
          <a:prstGeom prst="rect">
            <a:avLst/>
          </a:prstGeom>
          <a:noFill/>
        </p:spPr>
      </p:pic>
      <p:pic>
        <p:nvPicPr>
          <p:cNvPr id="18" name="Picture 12" descr="Entrada Digital y Contador/Temporizador"/>
          <p:cNvPicPr>
            <a:picLocks noChangeAspect="1" noChangeArrowheads="1"/>
          </p:cNvPicPr>
          <p:nvPr/>
        </p:nvPicPr>
        <p:blipFill>
          <a:blip r:embed="rId7" cstate="print"/>
          <a:srcRect l="24570" t="5196" r="22511" b="6476"/>
          <a:stretch>
            <a:fillRect/>
          </a:stretch>
        </p:blipFill>
        <p:spPr bwMode="auto">
          <a:xfrm>
            <a:off x="5174640" y="2273328"/>
            <a:ext cx="213751" cy="239146"/>
          </a:xfrm>
          <a:prstGeom prst="rect">
            <a:avLst/>
          </a:prstGeom>
          <a:noFill/>
        </p:spPr>
      </p:pic>
      <p:pic>
        <p:nvPicPr>
          <p:cNvPr id="19" name="Picture 12" descr="Entrada Digital y Contador/Temporizador"/>
          <p:cNvPicPr>
            <a:picLocks noChangeAspect="1" noChangeArrowheads="1"/>
          </p:cNvPicPr>
          <p:nvPr/>
        </p:nvPicPr>
        <p:blipFill>
          <a:blip r:embed="rId7" cstate="print"/>
          <a:srcRect l="24570" t="5196" r="22511" b="6476"/>
          <a:stretch>
            <a:fillRect/>
          </a:stretch>
        </p:blipFill>
        <p:spPr bwMode="auto">
          <a:xfrm>
            <a:off x="5316215" y="2534215"/>
            <a:ext cx="213751" cy="239146"/>
          </a:xfrm>
          <a:prstGeom prst="rect">
            <a:avLst/>
          </a:prstGeom>
          <a:noFill/>
        </p:spPr>
      </p:pic>
      <p:pic>
        <p:nvPicPr>
          <p:cNvPr id="20" name="Picture 12" descr="Entrada Digital y Contador/Temporizador"/>
          <p:cNvPicPr>
            <a:picLocks noChangeAspect="1" noChangeArrowheads="1"/>
          </p:cNvPicPr>
          <p:nvPr/>
        </p:nvPicPr>
        <p:blipFill>
          <a:blip r:embed="rId7" cstate="print"/>
          <a:srcRect l="24570" t="5196" r="22511" b="6476"/>
          <a:stretch>
            <a:fillRect/>
          </a:stretch>
        </p:blipFill>
        <p:spPr bwMode="auto">
          <a:xfrm>
            <a:off x="5457790" y="2795101"/>
            <a:ext cx="213751" cy="239146"/>
          </a:xfrm>
          <a:prstGeom prst="rect">
            <a:avLst/>
          </a:prstGeom>
          <a:noFill/>
        </p:spPr>
      </p:pic>
      <p:cxnSp>
        <p:nvCxnSpPr>
          <p:cNvPr id="21" name="2882 Conector recto de flecha"/>
          <p:cNvCxnSpPr/>
          <p:nvPr/>
        </p:nvCxnSpPr>
        <p:spPr>
          <a:xfrm flipV="1">
            <a:off x="5482774" y="2077663"/>
            <a:ext cx="141575" cy="130443"/>
          </a:xfrm>
          <a:prstGeom prst="straightConnector1">
            <a:avLst/>
          </a:prstGeom>
          <a:ln w="47625">
            <a:headEnd type="diamon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4" descr="NI PXIe-1085"/>
          <p:cNvPicPr>
            <a:picLocks noChangeAspect="1" noChangeArrowheads="1"/>
          </p:cNvPicPr>
          <p:nvPr/>
        </p:nvPicPr>
        <p:blipFill>
          <a:blip r:embed="rId8" cstate="print"/>
          <a:srcRect t="20712" b="22330"/>
          <a:stretch>
            <a:fillRect/>
          </a:stretch>
        </p:blipFill>
        <p:spPr bwMode="auto">
          <a:xfrm>
            <a:off x="3653696" y="1695047"/>
            <a:ext cx="1113282" cy="463732"/>
          </a:xfrm>
          <a:prstGeom prst="rect">
            <a:avLst/>
          </a:prstGeom>
          <a:noFill/>
        </p:spPr>
      </p:pic>
      <p:pic>
        <p:nvPicPr>
          <p:cNvPr id="23" name="Picture 2" descr="Type 12 "/>
          <p:cNvPicPr>
            <a:picLocks noChangeAspect="1" noChangeArrowheads="1"/>
          </p:cNvPicPr>
          <p:nvPr/>
        </p:nvPicPr>
        <p:blipFill>
          <a:blip r:embed="rId2" cstate="print"/>
          <a:srcRect l="2520" t="30079" r="4241" b="17783"/>
          <a:stretch>
            <a:fillRect/>
          </a:stretch>
        </p:blipFill>
        <p:spPr bwMode="auto">
          <a:xfrm>
            <a:off x="3984336" y="4274838"/>
            <a:ext cx="1064269" cy="640718"/>
          </a:xfrm>
          <a:prstGeom prst="rect">
            <a:avLst/>
          </a:prstGeom>
          <a:noFill/>
        </p:spPr>
      </p:pic>
      <p:cxnSp>
        <p:nvCxnSpPr>
          <p:cNvPr id="24" name="2885 Conector recto de flecha"/>
          <p:cNvCxnSpPr/>
          <p:nvPr/>
        </p:nvCxnSpPr>
        <p:spPr>
          <a:xfrm>
            <a:off x="4613222" y="4067612"/>
            <a:ext cx="0" cy="207225"/>
          </a:xfrm>
          <a:prstGeom prst="straightConnector1">
            <a:avLst/>
          </a:prstGeom>
          <a:ln w="47625">
            <a:headEnd type="diamon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6" descr="NI PXI-7854R"/>
          <p:cNvPicPr>
            <a:picLocks noChangeAspect="1" noChangeArrowheads="1"/>
          </p:cNvPicPr>
          <p:nvPr/>
        </p:nvPicPr>
        <p:blipFill>
          <a:blip r:embed="rId9" cstate="print"/>
          <a:srcRect l="13230" t="2268" r="13061" b="4208"/>
          <a:stretch>
            <a:fillRect/>
          </a:stretch>
        </p:blipFill>
        <p:spPr bwMode="auto">
          <a:xfrm>
            <a:off x="3389184" y="2092531"/>
            <a:ext cx="462896" cy="428059"/>
          </a:xfrm>
          <a:prstGeom prst="rect">
            <a:avLst/>
          </a:prstGeom>
          <a:noFill/>
        </p:spPr>
      </p:pic>
      <p:pic>
        <p:nvPicPr>
          <p:cNvPr id="26" name="Picture 16" descr="NI PXI-7854R"/>
          <p:cNvPicPr>
            <a:picLocks noChangeAspect="1" noChangeArrowheads="1"/>
          </p:cNvPicPr>
          <p:nvPr/>
        </p:nvPicPr>
        <p:blipFill>
          <a:blip r:embed="rId9" cstate="print"/>
          <a:srcRect l="13230" t="2268" r="13061" b="4208"/>
          <a:stretch>
            <a:fillRect/>
          </a:stretch>
        </p:blipFill>
        <p:spPr bwMode="auto">
          <a:xfrm>
            <a:off x="3785952" y="2423768"/>
            <a:ext cx="462896" cy="428059"/>
          </a:xfrm>
          <a:prstGeom prst="rect">
            <a:avLst/>
          </a:prstGeom>
          <a:noFill/>
        </p:spPr>
      </p:pic>
      <p:pic>
        <p:nvPicPr>
          <p:cNvPr id="27" name="Picture 16" descr="NI PXI-7854R"/>
          <p:cNvPicPr>
            <a:picLocks noChangeAspect="1" noChangeArrowheads="1"/>
          </p:cNvPicPr>
          <p:nvPr/>
        </p:nvPicPr>
        <p:blipFill>
          <a:blip r:embed="rId9" cstate="print"/>
          <a:srcRect l="13230" t="2268" r="13061" b="4208"/>
          <a:stretch>
            <a:fillRect/>
          </a:stretch>
        </p:blipFill>
        <p:spPr bwMode="auto">
          <a:xfrm>
            <a:off x="4182720" y="2688757"/>
            <a:ext cx="462896" cy="428059"/>
          </a:xfrm>
          <a:prstGeom prst="rect">
            <a:avLst/>
          </a:prstGeom>
          <a:noFill/>
        </p:spPr>
      </p:pic>
      <p:cxnSp>
        <p:nvCxnSpPr>
          <p:cNvPr id="28" name="2889 Conector recto de flecha"/>
          <p:cNvCxnSpPr/>
          <p:nvPr/>
        </p:nvCxnSpPr>
        <p:spPr>
          <a:xfrm flipV="1">
            <a:off x="4381104" y="2225026"/>
            <a:ext cx="0" cy="346524"/>
          </a:xfrm>
          <a:prstGeom prst="straightConnector1">
            <a:avLst/>
          </a:prstGeom>
          <a:ln w="47625">
            <a:headEnd type="diamon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Type 12 "/>
          <p:cNvPicPr>
            <a:picLocks noChangeAspect="1" noChangeArrowheads="1"/>
          </p:cNvPicPr>
          <p:nvPr/>
        </p:nvPicPr>
        <p:blipFill>
          <a:blip r:embed="rId2" cstate="print"/>
          <a:srcRect l="2520" t="30079" r="4241" b="17783"/>
          <a:stretch>
            <a:fillRect/>
          </a:stretch>
        </p:blipFill>
        <p:spPr bwMode="auto">
          <a:xfrm>
            <a:off x="737844" y="4278695"/>
            <a:ext cx="1064269" cy="640718"/>
          </a:xfrm>
          <a:prstGeom prst="rect">
            <a:avLst/>
          </a:prstGeom>
          <a:noFill/>
        </p:spPr>
      </p:pic>
      <p:cxnSp>
        <p:nvCxnSpPr>
          <p:cNvPr id="30" name="2891 Conector recto de flecha"/>
          <p:cNvCxnSpPr/>
          <p:nvPr/>
        </p:nvCxnSpPr>
        <p:spPr>
          <a:xfrm>
            <a:off x="1366730" y="4071469"/>
            <a:ext cx="0" cy="207225"/>
          </a:xfrm>
          <a:prstGeom prst="straightConnector1">
            <a:avLst/>
          </a:prstGeom>
          <a:ln w="47625">
            <a:headEnd type="diamon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0" descr="http://www.ien.com/uploadedImages/ien/Products/products/129471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34612" y="1628800"/>
            <a:ext cx="595152" cy="643925"/>
          </a:xfrm>
          <a:prstGeom prst="rect">
            <a:avLst/>
          </a:prstGeom>
          <a:noFill/>
        </p:spPr>
      </p:pic>
      <p:pic>
        <p:nvPicPr>
          <p:cNvPr id="32" name="Picture 22" descr="http://www.radisys.com/wp-content/uploads/atca-12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460" y="2158779"/>
            <a:ext cx="661280" cy="320922"/>
          </a:xfrm>
          <a:prstGeom prst="rect">
            <a:avLst/>
          </a:prstGeom>
          <a:noFill/>
        </p:spPr>
      </p:pic>
      <p:cxnSp>
        <p:nvCxnSpPr>
          <p:cNvPr id="33" name="2894 Conector recto de flecha"/>
          <p:cNvCxnSpPr/>
          <p:nvPr/>
        </p:nvCxnSpPr>
        <p:spPr>
          <a:xfrm flipV="1">
            <a:off x="1002356" y="1893789"/>
            <a:ext cx="145128" cy="124335"/>
          </a:xfrm>
          <a:prstGeom prst="straightConnector1">
            <a:avLst/>
          </a:prstGeom>
          <a:ln w="47625">
            <a:headEnd type="diamon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6" descr="http://nutaq.com/sites/default/files/styles/large_product/public/Perseus601x-715x715px.png?itok=ko5kDGBj"/>
          <p:cNvPicPr>
            <a:picLocks noChangeAspect="1" noChangeArrowheads="1"/>
          </p:cNvPicPr>
          <p:nvPr/>
        </p:nvPicPr>
        <p:blipFill>
          <a:blip r:embed="rId4" cstate="print"/>
          <a:srcRect t="20160" b="34481"/>
          <a:stretch>
            <a:fillRect/>
          </a:stretch>
        </p:blipFill>
        <p:spPr bwMode="auto">
          <a:xfrm>
            <a:off x="407204" y="2556263"/>
            <a:ext cx="532134" cy="206791"/>
          </a:xfrm>
          <a:prstGeom prst="rect">
            <a:avLst/>
          </a:prstGeom>
          <a:noFill/>
        </p:spPr>
      </p:pic>
      <p:pic>
        <p:nvPicPr>
          <p:cNvPr id="35" name="Picture 6" descr="http://nutaq.com/sites/default/files/styles/large_product/public/Perseus601x-715x715px.png?itok=ko5kDGBj"/>
          <p:cNvPicPr>
            <a:picLocks noChangeAspect="1" noChangeArrowheads="1"/>
          </p:cNvPicPr>
          <p:nvPr/>
        </p:nvPicPr>
        <p:blipFill>
          <a:blip r:embed="rId4" cstate="print"/>
          <a:srcRect t="20160" b="34481"/>
          <a:stretch>
            <a:fillRect/>
          </a:stretch>
        </p:blipFill>
        <p:spPr bwMode="auto">
          <a:xfrm>
            <a:off x="605588" y="2821253"/>
            <a:ext cx="532134" cy="206791"/>
          </a:xfrm>
          <a:prstGeom prst="rect">
            <a:avLst/>
          </a:prstGeom>
          <a:noFill/>
        </p:spPr>
      </p:pic>
      <p:pic>
        <p:nvPicPr>
          <p:cNvPr id="36" name="Picture 6" descr="http://nutaq.com/sites/default/files/styles/large_product/public/Perseus601x-715x715px.png?itok=ko5kDGBj"/>
          <p:cNvPicPr>
            <a:picLocks noChangeAspect="1" noChangeArrowheads="1"/>
          </p:cNvPicPr>
          <p:nvPr/>
        </p:nvPicPr>
        <p:blipFill>
          <a:blip r:embed="rId4" cstate="print"/>
          <a:srcRect t="20160" b="34481"/>
          <a:stretch>
            <a:fillRect/>
          </a:stretch>
        </p:blipFill>
        <p:spPr bwMode="auto">
          <a:xfrm>
            <a:off x="870100" y="3019995"/>
            <a:ext cx="532134" cy="206791"/>
          </a:xfrm>
          <a:prstGeom prst="rect">
            <a:avLst/>
          </a:prstGeom>
          <a:noFill/>
        </p:spPr>
      </p:pic>
      <p:cxnSp>
        <p:nvCxnSpPr>
          <p:cNvPr id="37" name="2898 Conector recto de flecha"/>
          <p:cNvCxnSpPr/>
          <p:nvPr/>
        </p:nvCxnSpPr>
        <p:spPr>
          <a:xfrm flipH="1" flipV="1">
            <a:off x="1068484" y="2490016"/>
            <a:ext cx="144749" cy="238726"/>
          </a:xfrm>
          <a:prstGeom prst="straightConnector1">
            <a:avLst/>
          </a:prstGeom>
          <a:ln w="47625">
            <a:headEnd type="diamon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2899 Conector curvado"/>
          <p:cNvCxnSpPr>
            <a:stCxn id="164" idx="1"/>
            <a:endCxn id="36" idx="1"/>
          </p:cNvCxnSpPr>
          <p:nvPr/>
        </p:nvCxnSpPr>
        <p:spPr>
          <a:xfrm rot="10800000" flipH="1">
            <a:off x="842138" y="3123392"/>
            <a:ext cx="27961" cy="482965"/>
          </a:xfrm>
          <a:prstGeom prst="curvedConnector3">
            <a:avLst>
              <a:gd name="adj1" fmla="val -81756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2900 Conector curvado"/>
          <p:cNvCxnSpPr>
            <a:stCxn id="114" idx="1"/>
            <a:endCxn id="35" idx="1"/>
          </p:cNvCxnSpPr>
          <p:nvPr/>
        </p:nvCxnSpPr>
        <p:spPr>
          <a:xfrm rot="10800000">
            <a:off x="605589" y="2924650"/>
            <a:ext cx="308559" cy="830499"/>
          </a:xfrm>
          <a:prstGeom prst="curvedConnector3">
            <a:avLst>
              <a:gd name="adj1" fmla="val 174086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2901 Conector curvado"/>
          <p:cNvCxnSpPr>
            <a:stCxn id="65" idx="1"/>
            <a:endCxn id="34" idx="1"/>
          </p:cNvCxnSpPr>
          <p:nvPr/>
        </p:nvCxnSpPr>
        <p:spPr>
          <a:xfrm rot="10800000">
            <a:off x="407205" y="2659660"/>
            <a:ext cx="587335" cy="1175881"/>
          </a:xfrm>
          <a:prstGeom prst="curvedConnector3">
            <a:avLst>
              <a:gd name="adj1" fmla="val 138922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 descr="Type 12 "/>
          <p:cNvPicPr>
            <a:picLocks noChangeAspect="1" noChangeArrowheads="1"/>
          </p:cNvPicPr>
          <p:nvPr/>
        </p:nvPicPr>
        <p:blipFill>
          <a:blip r:embed="rId5" cstate="print"/>
          <a:srcRect l="2520" t="30079" r="4241" b="17783"/>
          <a:stretch>
            <a:fillRect/>
          </a:stretch>
        </p:blipFill>
        <p:spPr bwMode="auto">
          <a:xfrm>
            <a:off x="7271327" y="4268974"/>
            <a:ext cx="1038216" cy="672194"/>
          </a:xfrm>
          <a:prstGeom prst="rect">
            <a:avLst/>
          </a:prstGeom>
          <a:noFill/>
        </p:spPr>
      </p:pic>
      <p:cxnSp>
        <p:nvCxnSpPr>
          <p:cNvPr id="42" name="2903 Conector recto de flecha"/>
          <p:cNvCxnSpPr/>
          <p:nvPr/>
        </p:nvCxnSpPr>
        <p:spPr>
          <a:xfrm>
            <a:off x="7884819" y="4051568"/>
            <a:ext cx="0" cy="217405"/>
          </a:xfrm>
          <a:prstGeom prst="straightConnector1">
            <a:avLst/>
          </a:prstGeom>
          <a:ln w="47625">
            <a:headEnd type="diamon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7435" y="1960037"/>
            <a:ext cx="586553" cy="2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2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81491" y="2158779"/>
            <a:ext cx="586553" cy="2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85547" y="2357521"/>
            <a:ext cx="586553" cy="2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2907 CuadroTexto"/>
          <p:cNvSpPr txBox="1"/>
          <p:nvPr/>
        </p:nvSpPr>
        <p:spPr>
          <a:xfrm>
            <a:off x="2495436" y="1124744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/>
              <a:t>uTCA</a:t>
            </a:r>
            <a:endParaRPr lang="en-GB" sz="1200"/>
          </a:p>
        </p:txBody>
      </p:sp>
      <p:sp>
        <p:nvSpPr>
          <p:cNvPr id="47" name="2908 CuadroTexto"/>
          <p:cNvSpPr txBox="1"/>
          <p:nvPr/>
        </p:nvSpPr>
        <p:spPr>
          <a:xfrm>
            <a:off x="3863588" y="1124744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/>
              <a:t>PXI/PXIe</a:t>
            </a:r>
            <a:endParaRPr lang="en-GB" sz="1200"/>
          </a:p>
        </p:txBody>
      </p:sp>
      <p:sp>
        <p:nvSpPr>
          <p:cNvPr id="48" name="2909 CuadroTexto"/>
          <p:cNvSpPr txBox="1"/>
          <p:nvPr/>
        </p:nvSpPr>
        <p:spPr>
          <a:xfrm>
            <a:off x="5807804" y="1124744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cRIO</a:t>
            </a:r>
            <a:endParaRPr lang="en-GB" sz="1200" dirty="0"/>
          </a:p>
        </p:txBody>
      </p:sp>
      <p:sp>
        <p:nvSpPr>
          <p:cNvPr id="49" name="2910 CuadroTexto"/>
          <p:cNvSpPr txBox="1"/>
          <p:nvPr/>
        </p:nvSpPr>
        <p:spPr>
          <a:xfrm>
            <a:off x="7103948" y="112474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smtClean="0"/>
              <a:t>FPGA prototyping boards</a:t>
            </a:r>
            <a:endParaRPr lang="en-GB" sz="1200"/>
          </a:p>
        </p:txBody>
      </p:sp>
      <p:sp>
        <p:nvSpPr>
          <p:cNvPr id="50" name="2911 Cerrar corchete"/>
          <p:cNvSpPr/>
          <p:nvPr/>
        </p:nvSpPr>
        <p:spPr>
          <a:xfrm>
            <a:off x="8616116" y="3356992"/>
            <a:ext cx="144016" cy="1728192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2912 Cerrar corchete"/>
          <p:cNvSpPr/>
          <p:nvPr/>
        </p:nvSpPr>
        <p:spPr>
          <a:xfrm>
            <a:off x="8625641" y="1124744"/>
            <a:ext cx="134491" cy="2016224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2913 CuadroTexto"/>
          <p:cNvSpPr txBox="1"/>
          <p:nvPr/>
        </p:nvSpPr>
        <p:spPr>
          <a:xfrm>
            <a:off x="8760132" y="3688372"/>
            <a:ext cx="369332" cy="11487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sz="1200" smtClean="0"/>
              <a:t>Signal interface</a:t>
            </a:r>
            <a:endParaRPr lang="en-GB" sz="1200"/>
          </a:p>
        </p:txBody>
      </p:sp>
      <p:sp>
        <p:nvSpPr>
          <p:cNvPr id="53" name="2914 CuadroTexto"/>
          <p:cNvSpPr txBox="1"/>
          <p:nvPr/>
        </p:nvSpPr>
        <p:spPr>
          <a:xfrm>
            <a:off x="8760132" y="1558846"/>
            <a:ext cx="369332" cy="130099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sz="1200" smtClean="0"/>
              <a:t>Signal processing</a:t>
            </a:r>
            <a:endParaRPr lang="en-GB" sz="1200"/>
          </a:p>
        </p:txBody>
      </p:sp>
      <p:grpSp>
        <p:nvGrpSpPr>
          <p:cNvPr id="54" name="2916 Grupo"/>
          <p:cNvGrpSpPr/>
          <p:nvPr/>
        </p:nvGrpSpPr>
        <p:grpSpPr>
          <a:xfrm>
            <a:off x="839252" y="3284984"/>
            <a:ext cx="872480" cy="706138"/>
            <a:chOff x="251520" y="5805264"/>
            <a:chExt cx="872480" cy="706138"/>
          </a:xfrm>
        </p:grpSpPr>
        <p:grpSp>
          <p:nvGrpSpPr>
            <p:cNvPr id="55" name="1229 Grupo"/>
            <p:cNvGrpSpPr/>
            <p:nvPr/>
          </p:nvGrpSpPr>
          <p:grpSpPr>
            <a:xfrm>
              <a:off x="251520" y="5805264"/>
              <a:ext cx="720080" cy="553738"/>
              <a:chOff x="251520" y="1412776"/>
              <a:chExt cx="4598600" cy="3497682"/>
            </a:xfrm>
          </p:grpSpPr>
          <p:sp>
            <p:nvSpPr>
              <p:cNvPr id="156" name="3018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157" name="3019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3020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3021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3022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61" name="3023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162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174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187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197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8" name="3060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9" name="3061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0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1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2" name="3064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3" name="3065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4" name="3066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8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189" name="3051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0" name="3052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1" name="3053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2" name="3054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3" name="3055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4" name="3056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5" name="3057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6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75" name="3037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3038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3039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8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179" name="3041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3042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3043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3044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3046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3047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3048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63" name="3025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64" name="3026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65" name="3027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166" name="3028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167" name="3029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168" name="3030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169" name="3031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170" name="3032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171" name="3033 Forma"/>
              <p:cNvCxnSpPr>
                <a:endCxn id="161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172" name="3034 Forma"/>
              <p:cNvCxnSpPr>
                <a:stCxn id="170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173" name="3035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  <p:grpSp>
          <p:nvGrpSpPr>
            <p:cNvPr id="56" name="1542 Grupo"/>
            <p:cNvGrpSpPr/>
            <p:nvPr/>
          </p:nvGrpSpPr>
          <p:grpSpPr>
            <a:xfrm>
              <a:off x="323528" y="5877272"/>
              <a:ext cx="720080" cy="553738"/>
              <a:chOff x="251520" y="1412776"/>
              <a:chExt cx="4598600" cy="3497682"/>
            </a:xfrm>
          </p:grpSpPr>
          <p:sp>
            <p:nvSpPr>
              <p:cNvPr id="107" name="2969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108" name="2970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2971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2972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2973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12" name="2974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113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125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138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148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3011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3012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3015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3016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3017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39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140" name="3002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3003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3004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3005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4" name="3006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3007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3008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26" name="2988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2989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2990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9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130" name="2992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2993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2994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2995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2997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2998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2999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14" name="2976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5" name="2977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16" name="2978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117" name="2979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118" name="2980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119" name="2981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120" name="2982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121" name="2983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122" name="2984 Forma"/>
              <p:cNvCxnSpPr>
                <a:endCxn id="112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123" name="2985 Forma"/>
              <p:cNvCxnSpPr>
                <a:stCxn id="121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124" name="2986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  <p:grpSp>
          <p:nvGrpSpPr>
            <p:cNvPr id="57" name="1592 Grupo"/>
            <p:cNvGrpSpPr/>
            <p:nvPr/>
          </p:nvGrpSpPr>
          <p:grpSpPr>
            <a:xfrm>
              <a:off x="403920" y="5957664"/>
              <a:ext cx="720080" cy="553738"/>
              <a:chOff x="251520" y="1412776"/>
              <a:chExt cx="4598600" cy="3497682"/>
            </a:xfrm>
          </p:grpSpPr>
          <p:sp>
            <p:nvSpPr>
              <p:cNvPr id="58" name="2920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59" name="2921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2922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2923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2924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63" name="2925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64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76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89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99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2962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2963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4" name="2966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2967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2968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0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91" name="295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2954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2955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" name="2956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2957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2958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2959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77" name="2939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2940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2941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0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81" name="2943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2944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2945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2946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2948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2949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2950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5" name="2927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66" name="2928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67" name="2929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68" name="2930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69" name="2931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70" name="2932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71" name="2933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72" name="2934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73" name="2935 Forma"/>
              <p:cNvCxnSpPr>
                <a:endCxn id="63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74" name="2936 Forma"/>
              <p:cNvCxnSpPr>
                <a:stCxn id="72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75" name="2937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</p:grpSp>
      <p:grpSp>
        <p:nvGrpSpPr>
          <p:cNvPr id="205" name="3067 Grupo"/>
          <p:cNvGrpSpPr/>
          <p:nvPr/>
        </p:nvGrpSpPr>
        <p:grpSpPr>
          <a:xfrm>
            <a:off x="2271028" y="3284984"/>
            <a:ext cx="872480" cy="706138"/>
            <a:chOff x="251520" y="5805264"/>
            <a:chExt cx="872480" cy="706138"/>
          </a:xfrm>
        </p:grpSpPr>
        <p:grpSp>
          <p:nvGrpSpPr>
            <p:cNvPr id="206" name="1229 Grupo"/>
            <p:cNvGrpSpPr/>
            <p:nvPr/>
          </p:nvGrpSpPr>
          <p:grpSpPr>
            <a:xfrm>
              <a:off x="251520" y="5805264"/>
              <a:ext cx="720080" cy="553738"/>
              <a:chOff x="251520" y="1412776"/>
              <a:chExt cx="4598600" cy="3497682"/>
            </a:xfrm>
          </p:grpSpPr>
          <p:sp>
            <p:nvSpPr>
              <p:cNvPr id="307" name="3169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308" name="3170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3171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3172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1" name="3173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312" name="3174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313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325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338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348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9" name="3211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3212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1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2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3" name="3215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3216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5" name="3217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9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340" name="3202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1" name="3203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3204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3" name="3205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4" name="3206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5" name="3207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3208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7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326" name="3188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3189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3190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9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330" name="3192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1" name="3193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2" name="3194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3" name="3195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4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5" name="3197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" name="3198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" name="3199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14" name="3176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315" name="3177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316" name="3178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317" name="3179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318" name="3180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319" name="3181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320" name="3182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321" name="3183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322" name="3184 Forma"/>
              <p:cNvCxnSpPr>
                <a:endCxn id="312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323" name="3185 Forma"/>
              <p:cNvCxnSpPr>
                <a:stCxn id="321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324" name="3186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  <p:grpSp>
          <p:nvGrpSpPr>
            <p:cNvPr id="207" name="1542 Grupo"/>
            <p:cNvGrpSpPr/>
            <p:nvPr/>
          </p:nvGrpSpPr>
          <p:grpSpPr>
            <a:xfrm>
              <a:off x="323528" y="5877272"/>
              <a:ext cx="720080" cy="553738"/>
              <a:chOff x="251520" y="1412776"/>
              <a:chExt cx="4598600" cy="3497682"/>
            </a:xfrm>
          </p:grpSpPr>
          <p:sp>
            <p:nvSpPr>
              <p:cNvPr id="258" name="3120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259" name="3121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3122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3123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3124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63" name="3125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264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276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289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299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" name="3162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" name="3163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2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3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4" name="3166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5" name="3167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6" name="3168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0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291" name="315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2" name="3154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3" name="3155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" name="3156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" name="3157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6" name="3158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7" name="3159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8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77" name="3139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3140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3141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0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281" name="3143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3144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3145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4" name="3146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3148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3149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3150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65" name="3127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266" name="3128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267" name="3129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268" name="3130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269" name="3131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270" name="3132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271" name="3133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272" name="3134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273" name="3135 Forma"/>
              <p:cNvCxnSpPr>
                <a:endCxn id="263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274" name="3136 Forma"/>
              <p:cNvCxnSpPr>
                <a:stCxn id="272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275" name="3137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  <p:grpSp>
          <p:nvGrpSpPr>
            <p:cNvPr id="208" name="1592 Grupo"/>
            <p:cNvGrpSpPr/>
            <p:nvPr/>
          </p:nvGrpSpPr>
          <p:grpSpPr>
            <a:xfrm>
              <a:off x="403920" y="5957664"/>
              <a:ext cx="720080" cy="553738"/>
              <a:chOff x="251520" y="1412776"/>
              <a:chExt cx="4598600" cy="3497682"/>
            </a:xfrm>
          </p:grpSpPr>
          <p:sp>
            <p:nvSpPr>
              <p:cNvPr id="209" name="3071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210" name="3072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3073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3074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3" name="3075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14" name="3076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215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227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240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250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" name="3113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2" name="3114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3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4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5" name="3117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6" name="3118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" name="3119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1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242" name="310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3" name="3105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" name="3106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" name="3107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6" name="3108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7" name="3109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8" name="3110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9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28" name="3090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3091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3092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1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232" name="3094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3095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3096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3097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3099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3100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3101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6" name="3078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217" name="3079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218" name="3080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219" name="3081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220" name="3082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221" name="3083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222" name="3084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223" name="3085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224" name="3086 Forma"/>
              <p:cNvCxnSpPr>
                <a:endCxn id="214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225" name="3087 Forma"/>
              <p:cNvCxnSpPr>
                <a:stCxn id="223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226" name="3088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</p:grpSp>
      <p:grpSp>
        <p:nvGrpSpPr>
          <p:cNvPr id="356" name="3218 Grupo"/>
          <p:cNvGrpSpPr/>
          <p:nvPr/>
        </p:nvGrpSpPr>
        <p:grpSpPr>
          <a:xfrm>
            <a:off x="4143236" y="3298926"/>
            <a:ext cx="872480" cy="706138"/>
            <a:chOff x="251520" y="5805264"/>
            <a:chExt cx="872480" cy="706138"/>
          </a:xfrm>
        </p:grpSpPr>
        <p:grpSp>
          <p:nvGrpSpPr>
            <p:cNvPr id="357" name="1229 Grupo"/>
            <p:cNvGrpSpPr/>
            <p:nvPr/>
          </p:nvGrpSpPr>
          <p:grpSpPr>
            <a:xfrm>
              <a:off x="251520" y="5805264"/>
              <a:ext cx="720080" cy="553738"/>
              <a:chOff x="251520" y="1412776"/>
              <a:chExt cx="4598600" cy="3497682"/>
            </a:xfrm>
          </p:grpSpPr>
          <p:sp>
            <p:nvSpPr>
              <p:cNvPr id="458" name="3320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459" name="3321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3322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3323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3324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463" name="3325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464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476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489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499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0" name="3362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1" name="3363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2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3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4" name="3366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5" name="3367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6" name="3368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90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491" name="335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2" name="3354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3" name="3355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4" name="3356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5" name="3357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6" name="3358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7" name="3359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8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77" name="3339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8" name="3340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3341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80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481" name="3343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2" name="3344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" name="3345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4" name="3346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5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6" name="3348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7" name="3349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8" name="3350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65" name="3327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466" name="3328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467" name="3329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468" name="3330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469" name="3331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470" name="3332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471" name="3333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472" name="3334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473" name="3335 Forma"/>
              <p:cNvCxnSpPr>
                <a:endCxn id="463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474" name="3336 Forma"/>
              <p:cNvCxnSpPr>
                <a:stCxn id="472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475" name="3337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  <p:grpSp>
          <p:nvGrpSpPr>
            <p:cNvPr id="358" name="1542 Grupo"/>
            <p:cNvGrpSpPr/>
            <p:nvPr/>
          </p:nvGrpSpPr>
          <p:grpSpPr>
            <a:xfrm>
              <a:off x="323528" y="5877272"/>
              <a:ext cx="720080" cy="553738"/>
              <a:chOff x="251520" y="1412776"/>
              <a:chExt cx="4598600" cy="3497682"/>
            </a:xfrm>
          </p:grpSpPr>
          <p:sp>
            <p:nvSpPr>
              <p:cNvPr id="409" name="3271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410" name="3272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3273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3274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3" name="3275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414" name="3276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415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427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440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450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1" name="3313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2" name="3314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3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4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5" name="3317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6" name="3318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7" name="3319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41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442" name="330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3" name="3305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4" name="3306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5" name="3307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6" name="3308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7" name="3309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8" name="3310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9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28" name="3290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9" name="3291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3292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31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432" name="3294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3" name="3295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4" name="3296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5" name="3297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6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7" name="3299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8" name="3300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9" name="3301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16" name="3278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417" name="3279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418" name="3280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419" name="3281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420" name="3282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421" name="3283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422" name="3284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423" name="3285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424" name="3286 Forma"/>
              <p:cNvCxnSpPr>
                <a:endCxn id="414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425" name="3287 Forma"/>
              <p:cNvCxnSpPr>
                <a:stCxn id="423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426" name="3288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  <p:grpSp>
          <p:nvGrpSpPr>
            <p:cNvPr id="359" name="1592 Grupo"/>
            <p:cNvGrpSpPr/>
            <p:nvPr/>
          </p:nvGrpSpPr>
          <p:grpSpPr>
            <a:xfrm>
              <a:off x="403920" y="5957664"/>
              <a:ext cx="720080" cy="553738"/>
              <a:chOff x="251520" y="1412776"/>
              <a:chExt cx="4598600" cy="3497682"/>
            </a:xfrm>
          </p:grpSpPr>
          <p:sp>
            <p:nvSpPr>
              <p:cNvPr id="360" name="3222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361" name="3223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3224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3225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4" name="3226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365" name="3227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366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378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391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401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2" name="3264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3" name="3265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4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5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6" name="3268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7" name="3269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8" name="3270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2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393" name="3255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4" name="3256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5" name="3257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6" name="3258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7" name="3259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8" name="3260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9" name="3261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0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379" name="3241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3242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3243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2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383" name="3245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4" name="3246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5" name="3247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6" name="3248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7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8" name="3250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9" name="3251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0" name="3252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67" name="3229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368" name="3230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369" name="3231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370" name="3232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371" name="3233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372" name="3234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373" name="3235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374" name="3236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375" name="3237 Forma"/>
              <p:cNvCxnSpPr>
                <a:endCxn id="365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376" name="3238 Forma"/>
              <p:cNvCxnSpPr>
                <a:stCxn id="374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377" name="3239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</p:grpSp>
      <p:grpSp>
        <p:nvGrpSpPr>
          <p:cNvPr id="507" name="3369 Grupo"/>
          <p:cNvGrpSpPr/>
          <p:nvPr/>
        </p:nvGrpSpPr>
        <p:grpSpPr>
          <a:xfrm>
            <a:off x="5799420" y="3275459"/>
            <a:ext cx="872480" cy="706138"/>
            <a:chOff x="251520" y="5805264"/>
            <a:chExt cx="872480" cy="706138"/>
          </a:xfrm>
        </p:grpSpPr>
        <p:grpSp>
          <p:nvGrpSpPr>
            <p:cNvPr id="508" name="1229 Grupo"/>
            <p:cNvGrpSpPr/>
            <p:nvPr/>
          </p:nvGrpSpPr>
          <p:grpSpPr>
            <a:xfrm>
              <a:off x="251520" y="5805264"/>
              <a:ext cx="720080" cy="553738"/>
              <a:chOff x="251520" y="1412776"/>
              <a:chExt cx="4598600" cy="3497682"/>
            </a:xfrm>
          </p:grpSpPr>
          <p:sp>
            <p:nvSpPr>
              <p:cNvPr id="609" name="3471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610" name="3472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3473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3474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3" name="3475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614" name="3476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615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627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640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650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1" name="3513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2" name="3514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3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4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5" name="3517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6" name="3518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7" name="3519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41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642" name="350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3" name="3505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4" name="3506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5" name="3507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6" name="3508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7" name="3509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8" name="3510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9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628" name="3490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9" name="3491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0" name="3492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31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632" name="3494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3" name="3495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4" name="3496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5" name="3497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6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7" name="3499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8" name="3500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9" name="3501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16" name="3478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617" name="3479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618" name="3480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619" name="3481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620" name="3482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621" name="3483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622" name="3484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623" name="3485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624" name="3486 Forma"/>
              <p:cNvCxnSpPr>
                <a:endCxn id="614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625" name="3487 Forma"/>
              <p:cNvCxnSpPr>
                <a:stCxn id="623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626" name="3488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  <p:grpSp>
          <p:nvGrpSpPr>
            <p:cNvPr id="509" name="1542 Grupo"/>
            <p:cNvGrpSpPr/>
            <p:nvPr/>
          </p:nvGrpSpPr>
          <p:grpSpPr>
            <a:xfrm>
              <a:off x="323528" y="5877272"/>
              <a:ext cx="720080" cy="553738"/>
              <a:chOff x="251520" y="1412776"/>
              <a:chExt cx="4598600" cy="3497682"/>
            </a:xfrm>
          </p:grpSpPr>
          <p:sp>
            <p:nvSpPr>
              <p:cNvPr id="560" name="3422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561" name="3423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3424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3425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4" name="3426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565" name="3427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566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578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591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601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2" name="3464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3" name="3465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4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5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6" name="3468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7" name="3469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8" name="3470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92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593" name="3455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4" name="3456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5" name="3457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6" name="3458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7" name="3459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8" name="3460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9" name="3461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0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579" name="3441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0" name="3442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1" name="3443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82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583" name="3445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4" name="3446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5" name="3447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6" name="3448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7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8" name="3450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9" name="3451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0" name="3452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67" name="3429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568" name="3430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569" name="3431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570" name="3432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571" name="3433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572" name="3434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573" name="3435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574" name="3436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575" name="3437 Forma"/>
              <p:cNvCxnSpPr>
                <a:endCxn id="565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576" name="3438 Forma"/>
              <p:cNvCxnSpPr>
                <a:stCxn id="574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577" name="3439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  <p:grpSp>
          <p:nvGrpSpPr>
            <p:cNvPr id="510" name="1592 Grupo"/>
            <p:cNvGrpSpPr/>
            <p:nvPr/>
          </p:nvGrpSpPr>
          <p:grpSpPr>
            <a:xfrm>
              <a:off x="403920" y="5957664"/>
              <a:ext cx="720080" cy="553738"/>
              <a:chOff x="251520" y="1412776"/>
              <a:chExt cx="4598600" cy="3497682"/>
            </a:xfrm>
          </p:grpSpPr>
          <p:sp>
            <p:nvSpPr>
              <p:cNvPr id="511" name="3373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512" name="3374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3375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3376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3377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516" name="3378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517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529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542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552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3" name="3415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4" name="3416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5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6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7" name="3419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8" name="3420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9" name="3421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43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544" name="3406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5" name="3407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6" name="3408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7" name="3409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8" name="3410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9" name="3411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0" name="3412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1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530" name="3392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3393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2" name="3394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33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534" name="3396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5" name="3397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6" name="3398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7" name="3399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8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9" name="3401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0" name="3402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1" name="3403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18" name="3380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519" name="3381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520" name="3382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521" name="3383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522" name="3384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523" name="3385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524" name="3386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525" name="3387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526" name="3388 Forma"/>
              <p:cNvCxnSpPr>
                <a:endCxn id="516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527" name="3389 Forma"/>
              <p:cNvCxnSpPr>
                <a:stCxn id="525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528" name="3390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</p:grpSp>
      <p:grpSp>
        <p:nvGrpSpPr>
          <p:cNvPr id="658" name="3520 Grupo"/>
          <p:cNvGrpSpPr/>
          <p:nvPr/>
        </p:nvGrpSpPr>
        <p:grpSpPr>
          <a:xfrm>
            <a:off x="7463988" y="3275459"/>
            <a:ext cx="872480" cy="706138"/>
            <a:chOff x="251520" y="5805264"/>
            <a:chExt cx="872480" cy="706138"/>
          </a:xfrm>
        </p:grpSpPr>
        <p:grpSp>
          <p:nvGrpSpPr>
            <p:cNvPr id="659" name="1229 Grupo"/>
            <p:cNvGrpSpPr/>
            <p:nvPr/>
          </p:nvGrpSpPr>
          <p:grpSpPr>
            <a:xfrm>
              <a:off x="251520" y="5805264"/>
              <a:ext cx="720080" cy="553738"/>
              <a:chOff x="251520" y="1412776"/>
              <a:chExt cx="4598600" cy="3497682"/>
            </a:xfrm>
          </p:grpSpPr>
          <p:sp>
            <p:nvSpPr>
              <p:cNvPr id="760" name="3622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761" name="3623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2" name="3624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3" name="3625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3626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765" name="3627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766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778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791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801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2" name="3664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3" name="3665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4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5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6" name="3668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7" name="3669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8" name="3670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92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793" name="3655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4" name="3656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5" name="3657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6" name="3658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7" name="3659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8" name="3660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9" name="3661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0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779" name="3641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0" name="3642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1" name="3643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82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783" name="3645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4" name="3646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5" name="3647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6" name="3648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7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8" name="3650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9" name="3651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0" name="3652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767" name="3629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768" name="3630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769" name="3631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770" name="3632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771" name="3633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772" name="3634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773" name="3635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774" name="3636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775" name="3637 Forma"/>
              <p:cNvCxnSpPr>
                <a:endCxn id="765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776" name="3638 Forma"/>
              <p:cNvCxnSpPr>
                <a:stCxn id="774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777" name="3639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  <p:grpSp>
          <p:nvGrpSpPr>
            <p:cNvPr id="660" name="1542 Grupo"/>
            <p:cNvGrpSpPr/>
            <p:nvPr/>
          </p:nvGrpSpPr>
          <p:grpSpPr>
            <a:xfrm>
              <a:off x="323528" y="5877272"/>
              <a:ext cx="720080" cy="553738"/>
              <a:chOff x="251520" y="1412776"/>
              <a:chExt cx="4598600" cy="3497682"/>
            </a:xfrm>
          </p:grpSpPr>
          <p:sp>
            <p:nvSpPr>
              <p:cNvPr id="711" name="3573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712" name="3574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3575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3576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5" name="3577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716" name="3578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717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729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742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752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3" name="3615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4" name="3616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5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6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7" name="3619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8" name="3620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9" name="3621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43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744" name="3606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5" name="3607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6" name="3608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7" name="3609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8" name="3610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9" name="3611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0" name="3612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1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730" name="3592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1" name="3593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2" name="3594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33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734" name="3596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5" name="3597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6" name="3598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7" name="3599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8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9" name="3601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0" name="3602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1" name="3603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718" name="3580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719" name="3581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720" name="3582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721" name="3583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722" name="3584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723" name="3585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724" name="3586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725" name="3587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726" name="3588 Forma"/>
              <p:cNvCxnSpPr>
                <a:endCxn id="716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727" name="3589 Forma"/>
              <p:cNvCxnSpPr>
                <a:stCxn id="725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728" name="3590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  <p:grpSp>
          <p:nvGrpSpPr>
            <p:cNvPr id="661" name="1592 Grupo"/>
            <p:cNvGrpSpPr/>
            <p:nvPr/>
          </p:nvGrpSpPr>
          <p:grpSpPr>
            <a:xfrm>
              <a:off x="403920" y="5957664"/>
              <a:ext cx="720080" cy="553738"/>
              <a:chOff x="251520" y="1412776"/>
              <a:chExt cx="4598600" cy="3497682"/>
            </a:xfrm>
          </p:grpSpPr>
          <p:sp>
            <p:nvSpPr>
              <p:cNvPr id="662" name="3524 Rectángulo"/>
              <p:cNvSpPr/>
              <p:nvPr/>
            </p:nvSpPr>
            <p:spPr>
              <a:xfrm>
                <a:off x="410678" y="1412776"/>
                <a:ext cx="4439442" cy="349768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663" name="3525 Conector recto"/>
              <p:cNvCxnSpPr/>
              <p:nvPr/>
            </p:nvCxnSpPr>
            <p:spPr>
              <a:xfrm>
                <a:off x="1335561" y="1412776"/>
                <a:ext cx="0" cy="9747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3526 Conector recto"/>
              <p:cNvCxnSpPr/>
              <p:nvPr/>
            </p:nvCxnSpPr>
            <p:spPr>
              <a:xfrm>
                <a:off x="4418507" y="2387540"/>
                <a:ext cx="0" cy="252291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3527 Conector recto"/>
              <p:cNvCxnSpPr/>
              <p:nvPr/>
            </p:nvCxnSpPr>
            <p:spPr>
              <a:xfrm>
                <a:off x="1335561" y="2387540"/>
                <a:ext cx="308294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6" name="3528 Rectángulo"/>
              <p:cNvSpPr/>
              <p:nvPr/>
            </p:nvSpPr>
            <p:spPr>
              <a:xfrm>
                <a:off x="4726801" y="1569624"/>
                <a:ext cx="123318" cy="32109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667" name="3529 Rectángulo"/>
              <p:cNvSpPr/>
              <p:nvPr/>
            </p:nvSpPr>
            <p:spPr>
              <a:xfrm>
                <a:off x="2502203" y="3387667"/>
                <a:ext cx="792088" cy="7920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grpSp>
            <p:nvGrpSpPr>
              <p:cNvPr id="668" name="159 Grupo"/>
              <p:cNvGrpSpPr/>
              <p:nvPr/>
            </p:nvGrpSpPr>
            <p:grpSpPr>
              <a:xfrm>
                <a:off x="1458879" y="1527454"/>
                <a:ext cx="2836310" cy="1318798"/>
                <a:chOff x="3995936" y="4149080"/>
                <a:chExt cx="3312368" cy="1656184"/>
              </a:xfrm>
            </p:grpSpPr>
            <p:grpSp>
              <p:nvGrpSpPr>
                <p:cNvPr id="680" name="37 Grupo"/>
                <p:cNvGrpSpPr/>
                <p:nvPr/>
              </p:nvGrpSpPr>
              <p:grpSpPr>
                <a:xfrm>
                  <a:off x="3995936" y="4149080"/>
                  <a:ext cx="1872208" cy="1656184"/>
                  <a:chOff x="179512" y="548680"/>
                  <a:chExt cx="1872208" cy="1656184"/>
                </a:xfrm>
              </p:grpSpPr>
              <p:grpSp>
                <p:nvGrpSpPr>
                  <p:cNvPr id="693" name="27 Grupo"/>
                  <p:cNvGrpSpPr/>
                  <p:nvPr/>
                </p:nvGrpSpPr>
                <p:grpSpPr>
                  <a:xfrm>
                    <a:off x="1187624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703" name="34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4" name="3566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5" name="3567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6" name="22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7" name="23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8" name="3570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9" name="3571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0" name="3572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94" name="28 Grupo"/>
                  <p:cNvGrpSpPr/>
                  <p:nvPr/>
                </p:nvGrpSpPr>
                <p:grpSpPr>
                  <a:xfrm>
                    <a:off x="179512" y="548680"/>
                    <a:ext cx="864096" cy="1656184"/>
                    <a:chOff x="1187624" y="548680"/>
                    <a:chExt cx="864096" cy="1656184"/>
                  </a:xfrm>
                </p:grpSpPr>
                <p:cxnSp>
                  <p:nvCxnSpPr>
                    <p:cNvPr id="695" name="3557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6" name="3558 Conector recto"/>
                    <p:cNvCxnSpPr/>
                    <p:nvPr/>
                  </p:nvCxnSpPr>
                  <p:spPr>
                    <a:xfrm>
                      <a:off x="1763688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7" name="3559 Conector recto"/>
                    <p:cNvCxnSpPr/>
                    <p:nvPr/>
                  </p:nvCxnSpPr>
                  <p:spPr>
                    <a:xfrm>
                      <a:off x="190770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8" name="3560 Conector recto"/>
                    <p:cNvCxnSpPr/>
                    <p:nvPr/>
                  </p:nvCxnSpPr>
                  <p:spPr>
                    <a:xfrm>
                      <a:off x="205172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9" name="3561 Conector recto"/>
                    <p:cNvCxnSpPr/>
                    <p:nvPr/>
                  </p:nvCxnSpPr>
                  <p:spPr>
                    <a:xfrm>
                      <a:off x="1187624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0" name="3562 Conector recto"/>
                    <p:cNvCxnSpPr/>
                    <p:nvPr/>
                  </p:nvCxnSpPr>
                  <p:spPr>
                    <a:xfrm>
                      <a:off x="1331640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1" name="3563 Conector recto"/>
                    <p:cNvCxnSpPr/>
                    <p:nvPr/>
                  </p:nvCxnSpPr>
                  <p:spPr>
                    <a:xfrm>
                      <a:off x="1475656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2" name="33 Conector recto"/>
                    <p:cNvCxnSpPr/>
                    <p:nvPr/>
                  </p:nvCxnSpPr>
                  <p:spPr>
                    <a:xfrm>
                      <a:off x="1619672" y="548680"/>
                      <a:ext cx="0" cy="1656184"/>
                    </a:xfrm>
                    <a:prstGeom prst="line">
                      <a:avLst/>
                    </a:prstGeom>
                    <a:ln w="635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681" name="3543 Conector recto"/>
                <p:cNvCxnSpPr/>
                <p:nvPr/>
              </p:nvCxnSpPr>
              <p:spPr>
                <a:xfrm>
                  <a:off x="7020272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2" name="3544 Conector recto"/>
                <p:cNvCxnSpPr/>
                <p:nvPr/>
              </p:nvCxnSpPr>
              <p:spPr>
                <a:xfrm>
                  <a:off x="7164288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3" name="3545 Conector recto"/>
                <p:cNvCxnSpPr/>
                <p:nvPr/>
              </p:nvCxnSpPr>
              <p:spPr>
                <a:xfrm>
                  <a:off x="7308304" y="4149080"/>
                  <a:ext cx="0" cy="1656184"/>
                </a:xfrm>
                <a:prstGeom prst="line">
                  <a:avLst/>
                </a:prstGeom>
                <a:ln w="635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84" name="28 Grupo"/>
                <p:cNvGrpSpPr/>
                <p:nvPr/>
              </p:nvGrpSpPr>
              <p:grpSpPr>
                <a:xfrm>
                  <a:off x="6012160" y="4149080"/>
                  <a:ext cx="864096" cy="1656184"/>
                  <a:chOff x="1187624" y="548680"/>
                  <a:chExt cx="864096" cy="1656184"/>
                </a:xfrm>
              </p:grpSpPr>
              <p:cxnSp>
                <p:nvCxnSpPr>
                  <p:cNvPr id="685" name="3547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6" name="3548 Conector recto"/>
                  <p:cNvCxnSpPr/>
                  <p:nvPr/>
                </p:nvCxnSpPr>
                <p:spPr>
                  <a:xfrm>
                    <a:off x="1763688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7" name="3549 Conector recto"/>
                  <p:cNvCxnSpPr/>
                  <p:nvPr/>
                </p:nvCxnSpPr>
                <p:spPr>
                  <a:xfrm>
                    <a:off x="190770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8" name="3550 Conector recto"/>
                  <p:cNvCxnSpPr/>
                  <p:nvPr/>
                </p:nvCxnSpPr>
                <p:spPr>
                  <a:xfrm>
                    <a:off x="205172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9" name="20 Conector recto"/>
                  <p:cNvCxnSpPr/>
                  <p:nvPr/>
                </p:nvCxnSpPr>
                <p:spPr>
                  <a:xfrm>
                    <a:off x="1187624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0" name="3552 Conector recto"/>
                  <p:cNvCxnSpPr/>
                  <p:nvPr/>
                </p:nvCxnSpPr>
                <p:spPr>
                  <a:xfrm>
                    <a:off x="1331640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1" name="3553 Conector recto"/>
                  <p:cNvCxnSpPr/>
                  <p:nvPr/>
                </p:nvCxnSpPr>
                <p:spPr>
                  <a:xfrm>
                    <a:off x="1475656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2" name="3554 Conector recto"/>
                  <p:cNvCxnSpPr/>
                  <p:nvPr/>
                </p:nvCxnSpPr>
                <p:spPr>
                  <a:xfrm>
                    <a:off x="1619672" y="548680"/>
                    <a:ext cx="0" cy="1656184"/>
                  </a:xfrm>
                  <a:prstGeom prst="line">
                    <a:avLst/>
                  </a:prstGeom>
                  <a:ln w="635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69" name="3531 Rectángulo"/>
              <p:cNvSpPr/>
              <p:nvPr/>
            </p:nvSpPr>
            <p:spPr bwMode="auto">
              <a:xfrm>
                <a:off x="269955" y="3819715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670" name="3532 Rectángulo"/>
              <p:cNvSpPr/>
              <p:nvPr/>
            </p:nvSpPr>
            <p:spPr bwMode="auto">
              <a:xfrm>
                <a:off x="269955" y="3334709"/>
                <a:ext cx="64807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671" name="3533 Conector recto de flecha"/>
              <p:cNvCxnSpPr/>
              <p:nvPr/>
            </p:nvCxnSpPr>
            <p:spPr bwMode="auto">
              <a:xfrm>
                <a:off x="918027" y="3925631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672" name="3534 Conector recto de flecha"/>
              <p:cNvCxnSpPr/>
              <p:nvPr/>
            </p:nvCxnSpPr>
            <p:spPr bwMode="auto">
              <a:xfrm>
                <a:off x="269979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673" name="3535 Conector recto de flecha"/>
              <p:cNvCxnSpPr/>
              <p:nvPr/>
            </p:nvCxnSpPr>
            <p:spPr bwMode="auto">
              <a:xfrm flipH="1">
                <a:off x="4364886" y="2163531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674" name="3536 Conector recto de flecha"/>
              <p:cNvCxnSpPr/>
              <p:nvPr/>
            </p:nvCxnSpPr>
            <p:spPr bwMode="auto">
              <a:xfrm>
                <a:off x="918642" y="3459675"/>
                <a:ext cx="158417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675" name="3537 Conector recto de flecha"/>
              <p:cNvCxnSpPr/>
              <p:nvPr/>
            </p:nvCxnSpPr>
            <p:spPr bwMode="auto">
              <a:xfrm flipV="1">
                <a:off x="3059832" y="2883611"/>
                <a:ext cx="0" cy="5040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C00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676" name="3538 Rectángulo"/>
              <p:cNvSpPr/>
              <p:nvPr/>
            </p:nvSpPr>
            <p:spPr bwMode="auto">
              <a:xfrm>
                <a:off x="251520" y="4611803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  <p:cxnSp>
            <p:nvCxnSpPr>
              <p:cNvPr id="677" name="3539 Forma"/>
              <p:cNvCxnSpPr>
                <a:endCxn id="667" idx="2"/>
              </p:cNvCxnSpPr>
              <p:nvPr/>
            </p:nvCxnSpPr>
            <p:spPr bwMode="auto">
              <a:xfrm flipV="1">
                <a:off x="539552" y="4179755"/>
                <a:ext cx="2358695" cy="252028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678" name="3540 Forma"/>
              <p:cNvCxnSpPr>
                <a:stCxn id="676" idx="3"/>
              </p:cNvCxnSpPr>
              <p:nvPr/>
            </p:nvCxnSpPr>
            <p:spPr bwMode="auto">
              <a:xfrm flipV="1">
                <a:off x="539552" y="4179755"/>
                <a:ext cx="2628292" cy="54006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2060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sp>
            <p:nvSpPr>
              <p:cNvPr id="679" name="3541 Rectángulo"/>
              <p:cNvSpPr/>
              <p:nvPr/>
            </p:nvSpPr>
            <p:spPr bwMode="auto">
              <a:xfrm>
                <a:off x="251520" y="4323771"/>
                <a:ext cx="288032" cy="2160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600" u="sng" smtClean="0">
                  <a:latin typeface="Verdana" pitchFamily="34" charset="0"/>
                </a:endParaRPr>
              </a:p>
            </p:txBody>
          </p:sp>
        </p:grpSp>
      </p:grpSp>
      <p:cxnSp>
        <p:nvCxnSpPr>
          <p:cNvPr id="809" name="2704 Forma"/>
          <p:cNvCxnSpPr>
            <a:stCxn id="367" idx="1"/>
            <a:endCxn id="25" idx="1"/>
          </p:cNvCxnSpPr>
          <p:nvPr/>
        </p:nvCxnSpPr>
        <p:spPr bwMode="auto">
          <a:xfrm rot="10800000">
            <a:off x="3389185" y="2306562"/>
            <a:ext cx="909339" cy="1542921"/>
          </a:xfrm>
          <a:prstGeom prst="curvedConnector3">
            <a:avLst>
              <a:gd name="adj1" fmla="val 133519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0" name="3672 Conector curvado"/>
          <p:cNvCxnSpPr>
            <a:stCxn id="416" idx="1"/>
            <a:endCxn id="26" idx="1"/>
          </p:cNvCxnSpPr>
          <p:nvPr/>
        </p:nvCxnSpPr>
        <p:spPr bwMode="auto">
          <a:xfrm rot="10800000">
            <a:off x="3785953" y="2637798"/>
            <a:ext cx="432179" cy="1131292"/>
          </a:xfrm>
          <a:prstGeom prst="curvedConnector3">
            <a:avLst>
              <a:gd name="adj1" fmla="val 199178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1" name="3673 Conector curvado"/>
          <p:cNvCxnSpPr>
            <a:stCxn id="465" idx="1"/>
            <a:endCxn id="27" idx="1"/>
          </p:cNvCxnSpPr>
          <p:nvPr/>
        </p:nvCxnSpPr>
        <p:spPr bwMode="auto">
          <a:xfrm rot="10800000" flipH="1">
            <a:off x="4146122" y="2902788"/>
            <a:ext cx="36597" cy="794295"/>
          </a:xfrm>
          <a:prstGeom prst="curvedConnector3">
            <a:avLst>
              <a:gd name="adj1" fmla="val -130133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2" name="3674 Conector curvado"/>
          <p:cNvCxnSpPr>
            <a:stCxn id="216" idx="1"/>
            <a:endCxn id="11" idx="1"/>
          </p:cNvCxnSpPr>
          <p:nvPr/>
        </p:nvCxnSpPr>
        <p:spPr bwMode="auto">
          <a:xfrm rot="10800000">
            <a:off x="2066627" y="2503008"/>
            <a:ext cx="359689" cy="1332532"/>
          </a:xfrm>
          <a:prstGeom prst="curvedConnector3">
            <a:avLst>
              <a:gd name="adj1" fmla="val 205925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3" name="3675 Conector curvado"/>
          <p:cNvCxnSpPr>
            <a:stCxn id="265" idx="1"/>
            <a:endCxn id="12" idx="1"/>
          </p:cNvCxnSpPr>
          <p:nvPr/>
        </p:nvCxnSpPr>
        <p:spPr bwMode="auto">
          <a:xfrm rot="10800000">
            <a:off x="2260129" y="2710234"/>
            <a:ext cx="85794" cy="1044914"/>
          </a:xfrm>
          <a:prstGeom prst="curvedConnector3">
            <a:avLst>
              <a:gd name="adj1" fmla="val 599598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4" name="3676 Conector curvado"/>
          <p:cNvCxnSpPr>
            <a:stCxn id="315" idx="1"/>
            <a:endCxn id="13" idx="1"/>
          </p:cNvCxnSpPr>
          <p:nvPr/>
        </p:nvCxnSpPr>
        <p:spPr bwMode="auto">
          <a:xfrm rot="10800000" flipH="1">
            <a:off x="2273915" y="2917460"/>
            <a:ext cx="179718" cy="688897"/>
          </a:xfrm>
          <a:prstGeom prst="curvedConnector3">
            <a:avLst>
              <a:gd name="adj1" fmla="val -158999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5" name="3677 Conector curvado"/>
          <p:cNvCxnSpPr>
            <a:stCxn id="518" idx="1"/>
            <a:endCxn id="18" idx="1"/>
          </p:cNvCxnSpPr>
          <p:nvPr/>
        </p:nvCxnSpPr>
        <p:spPr bwMode="auto">
          <a:xfrm rot="10800000">
            <a:off x="5174641" y="2392901"/>
            <a:ext cx="780067" cy="1433114"/>
          </a:xfrm>
          <a:prstGeom prst="curvedConnector3">
            <a:avLst>
              <a:gd name="adj1" fmla="val 134189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6" name="3678 Conector curvado"/>
          <p:cNvCxnSpPr>
            <a:stCxn id="567" idx="1"/>
            <a:endCxn id="19" idx="1"/>
          </p:cNvCxnSpPr>
          <p:nvPr/>
        </p:nvCxnSpPr>
        <p:spPr bwMode="auto">
          <a:xfrm rot="10800000">
            <a:off x="5316215" y="2653789"/>
            <a:ext cx="558100" cy="1091835"/>
          </a:xfrm>
          <a:prstGeom prst="curvedConnector3">
            <a:avLst>
              <a:gd name="adj1" fmla="val 15290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7" name="3679 Conector curvado"/>
          <p:cNvCxnSpPr>
            <a:stCxn id="617" idx="1"/>
            <a:endCxn id="20" idx="1"/>
          </p:cNvCxnSpPr>
          <p:nvPr/>
        </p:nvCxnSpPr>
        <p:spPr bwMode="auto">
          <a:xfrm rot="10800000">
            <a:off x="5457791" y="2914675"/>
            <a:ext cx="344517" cy="682157"/>
          </a:xfrm>
          <a:prstGeom prst="curvedConnector3">
            <a:avLst>
              <a:gd name="adj1" fmla="val 166354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8" name="3680 Conector curvado"/>
          <p:cNvCxnSpPr>
            <a:stCxn id="768" idx="1"/>
            <a:endCxn id="45" idx="1"/>
          </p:cNvCxnSpPr>
          <p:nvPr/>
        </p:nvCxnSpPr>
        <p:spPr bwMode="auto">
          <a:xfrm rot="10800000" flipH="1">
            <a:off x="7466875" y="2505625"/>
            <a:ext cx="418672" cy="1091206"/>
          </a:xfrm>
          <a:prstGeom prst="curvedConnector3">
            <a:avLst>
              <a:gd name="adj1" fmla="val -72801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" name="3681 Conector curvado"/>
          <p:cNvCxnSpPr>
            <a:stCxn id="718" idx="1"/>
            <a:endCxn id="44" idx="1"/>
          </p:cNvCxnSpPr>
          <p:nvPr/>
        </p:nvCxnSpPr>
        <p:spPr bwMode="auto">
          <a:xfrm rot="10800000">
            <a:off x="7381491" y="2306883"/>
            <a:ext cx="157392" cy="1438740"/>
          </a:xfrm>
          <a:prstGeom prst="curvedConnector3">
            <a:avLst>
              <a:gd name="adj1" fmla="val 378381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" name="3682 Conector curvado"/>
          <p:cNvCxnSpPr>
            <a:stCxn id="43" idx="1"/>
            <a:endCxn id="669" idx="1"/>
          </p:cNvCxnSpPr>
          <p:nvPr/>
        </p:nvCxnSpPr>
        <p:spPr bwMode="auto">
          <a:xfrm rot="10800000" flipH="1" flipV="1">
            <a:off x="6877435" y="2108141"/>
            <a:ext cx="741840" cy="1717874"/>
          </a:xfrm>
          <a:prstGeom prst="curvedConnector3">
            <a:avLst>
              <a:gd name="adj1" fmla="val -4750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" name="TextBox 820"/>
          <p:cNvSpPr txBox="1"/>
          <p:nvPr/>
        </p:nvSpPr>
        <p:spPr>
          <a:xfrm>
            <a:off x="407204" y="5333091"/>
            <a:ext cx="792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requires prototyping state-of-the-art solutions</a:t>
            </a:r>
          </a:p>
          <a:p>
            <a:r>
              <a:rPr lang="en-US" dirty="0" smtClean="0"/>
              <a:t>Some times these are obtained as a sub-product of large scientific projects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6468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37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71433"/>
            <a:ext cx="6336704" cy="810478"/>
          </a:xfrm>
        </p:spPr>
        <p:txBody>
          <a:bodyPr/>
          <a:lstStyle/>
          <a:p>
            <a:r>
              <a:rPr lang="en-US" dirty="0" smtClean="0"/>
              <a:t>Some prototyping activities under our current scope</a:t>
            </a:r>
            <a:endParaRPr lang="en-IE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554" y="1412776"/>
            <a:ext cx="6330950" cy="4927600"/>
          </a:xfrm>
          <a:prstGeom prst="rect">
            <a:avLst/>
          </a:prstGeom>
          <a:noFill/>
        </p:spPr>
      </p:pic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0" y="1196752"/>
            <a:ext cx="2736303" cy="5041106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lvl="0" indent="0"/>
            <a:r>
              <a:rPr lang="en-GB" sz="2000" b="1" dirty="0" smtClean="0"/>
              <a:t>Investigate </a:t>
            </a:r>
            <a:r>
              <a:rPr lang="en-GB" sz="2000" b="1" dirty="0"/>
              <a:t>general fast </a:t>
            </a:r>
            <a:r>
              <a:rPr lang="en-GB" sz="2000" b="1" dirty="0" smtClean="0"/>
              <a:t>hardware </a:t>
            </a:r>
            <a:r>
              <a:rPr lang="en-GB" sz="2000" b="1" dirty="0"/>
              <a:t>solutions that can be reused in future F4E </a:t>
            </a:r>
            <a:r>
              <a:rPr lang="en-GB" sz="2000" b="1" dirty="0" smtClean="0"/>
              <a:t>projects</a:t>
            </a:r>
          </a:p>
          <a:p>
            <a:pPr lvl="0" indent="0"/>
            <a:endParaRPr lang="en-IE" sz="2000" b="1" dirty="0"/>
          </a:p>
          <a:p>
            <a:pPr lvl="0"/>
            <a:r>
              <a:rPr lang="en-GB" sz="2000" b="1" dirty="0"/>
              <a:t>Survey</a:t>
            </a:r>
          </a:p>
          <a:p>
            <a:pPr marL="105750" lvl="0" indent="-285750">
              <a:buFont typeface="Arial" panose="020B0604020202020204" pitchFamily="34" charset="0"/>
              <a:buChar char="•"/>
            </a:pPr>
            <a:r>
              <a:rPr lang="en-GB" sz="2000" dirty="0"/>
              <a:t>Upgradability , manufacturability, scalability</a:t>
            </a:r>
            <a:endParaRPr lang="en-IE" sz="2000" dirty="0"/>
          </a:p>
          <a:p>
            <a:pPr marL="105750" lvl="0" indent="-285750">
              <a:buFont typeface="Arial" panose="020B0604020202020204" pitchFamily="34" charset="0"/>
              <a:buChar char="•"/>
            </a:pPr>
            <a:r>
              <a:rPr lang="en-GB" sz="2000" dirty="0"/>
              <a:t>Availability and reliability </a:t>
            </a:r>
            <a:endParaRPr lang="en-IE" sz="2000" dirty="0"/>
          </a:p>
          <a:p>
            <a:pPr marL="105750" lvl="0" indent="-285750">
              <a:buFont typeface="Arial" panose="020B0604020202020204" pitchFamily="34" charset="0"/>
              <a:buChar char="•"/>
            </a:pPr>
            <a:r>
              <a:rPr lang="en-GB" sz="2000" dirty="0"/>
              <a:t>Channel density</a:t>
            </a:r>
            <a:endParaRPr lang="en-IE" sz="2000" dirty="0"/>
          </a:p>
          <a:p>
            <a:pPr marL="105750" lvl="0" indent="-285750">
              <a:buFont typeface="Arial" panose="020B0604020202020204" pitchFamily="34" charset="0"/>
              <a:buChar char="•"/>
            </a:pPr>
            <a:endParaRPr lang="en-IE" sz="2000" dirty="0"/>
          </a:p>
          <a:p>
            <a:pPr lvl="0" indent="0"/>
            <a:r>
              <a:rPr lang="en-US" sz="2000" b="1" dirty="0"/>
              <a:t>Test rig</a:t>
            </a:r>
          </a:p>
          <a:p>
            <a:pPr marL="16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Based </a:t>
            </a:r>
            <a:r>
              <a:rPr lang="en-US" sz="2000" dirty="0"/>
              <a:t>in </a:t>
            </a:r>
            <a:r>
              <a:rPr lang="en-US" sz="2000" dirty="0" smtClean="0"/>
              <a:t>COTS solutions</a:t>
            </a:r>
            <a:endParaRPr lang="en-US" sz="2000" dirty="0"/>
          </a:p>
          <a:p>
            <a:pPr marL="105750" indent="-285750">
              <a:buFont typeface="Arial" pitchFamily="34" charset="0"/>
              <a:buChar char="•"/>
            </a:pPr>
            <a:r>
              <a:rPr lang="en-US" sz="2000" dirty="0" smtClean="0"/>
              <a:t>Test plans and test reports</a:t>
            </a:r>
            <a:endParaRPr lang="en-GB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2588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I&amp;C integration of EU diagnostics in the ITER tokamak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83871" y="6304236"/>
            <a:ext cx="693440" cy="365125"/>
          </a:xfrm>
        </p:spPr>
        <p:txBody>
          <a:bodyPr/>
          <a:lstStyle/>
          <a:p>
            <a:fld id="{0B55C215-7F9A-4AB7-8398-183B47447BC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</p:spPr>
        <p:txBody>
          <a:bodyPr/>
          <a:lstStyle/>
          <a:p>
            <a:r>
              <a:rPr lang="en-US" dirty="0" smtClean="0"/>
              <a:t>PIMPA???</a:t>
            </a:r>
            <a:endParaRPr lang="en-IE" dirty="0"/>
          </a:p>
        </p:txBody>
      </p:sp>
      <p:pic>
        <p:nvPicPr>
          <p:cNvPr id="3074" name="Picture 2" descr="http://www.si24.it/wp-content/uploads/2014/04/la-pimpa-in-mostra-dal-5-aprile-a-napo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79" y="1228823"/>
            <a:ext cx="5715000" cy="28575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681381830"/>
              </p:ext>
            </p:extLst>
          </p:nvPr>
        </p:nvGraphicFramePr>
        <p:xfrm>
          <a:off x="539552" y="1353952"/>
          <a:ext cx="7704855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07504" y="4597547"/>
            <a:ext cx="8767339" cy="1268206"/>
            <a:chOff x="0" y="3240359"/>
            <a:chExt cx="3600400" cy="1268206"/>
          </a:xfrm>
          <a:solidFill>
            <a:srgbClr val="00B050"/>
          </a:solidFill>
        </p:grpSpPr>
        <p:sp>
          <p:nvSpPr>
            <p:cNvPr id="14" name="Rounded Rectangle 13"/>
            <p:cNvSpPr/>
            <p:nvPr/>
          </p:nvSpPr>
          <p:spPr>
            <a:xfrm>
              <a:off x="0" y="3240359"/>
              <a:ext cx="3600400" cy="1268206"/>
            </a:xfrm>
            <a:prstGeom prst="roundRect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61909" y="3302268"/>
              <a:ext cx="3476582" cy="11443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2400" kern="1200" dirty="0" smtClean="0"/>
                <a:t>Solution: oPtImal Measurement Probes </a:t>
              </a:r>
              <a:r>
                <a:rPr lang="en-IE" sz="2400" kern="1200" dirty="0" smtClean="0"/>
                <a:t>Allocation (</a:t>
              </a:r>
              <a:r>
                <a:rPr lang="en-IE" sz="2400" kern="1200" dirty="0" smtClean="0"/>
                <a:t>PIMPA) tool</a:t>
              </a:r>
              <a:endParaRPr lang="en-IE" sz="2400" kern="1200" dirty="0"/>
            </a:p>
          </p:txBody>
        </p:sp>
      </p:grpSp>
      <p:grpSp>
        <p:nvGrpSpPr>
          <p:cNvPr id="11491" name="Group 11490"/>
          <p:cNvGrpSpPr/>
          <p:nvPr/>
        </p:nvGrpSpPr>
        <p:grpSpPr>
          <a:xfrm>
            <a:off x="474787" y="1268760"/>
            <a:ext cx="8438156" cy="4823956"/>
            <a:chOff x="474787" y="1268760"/>
            <a:chExt cx="8438156" cy="4823956"/>
          </a:xfrm>
        </p:grpSpPr>
        <p:sp>
          <p:nvSpPr>
            <p:cNvPr id="9031" name="6154 CuadroTexto"/>
            <p:cNvSpPr txBox="1"/>
            <p:nvPr/>
          </p:nvSpPr>
          <p:spPr>
            <a:xfrm>
              <a:off x="7904831" y="4667086"/>
              <a:ext cx="100811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dirty="0" smtClean="0">
                  <a:solidFill>
                    <a:prstClr val="black"/>
                  </a:solidFill>
                  <a:latin typeface="Verdana" pitchFamily="34" charset="0"/>
                </a:rPr>
                <a:t>Custom chassis</a:t>
              </a:r>
              <a:endParaRPr lang="en-GB" sz="900" dirty="0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sp>
          <p:nvSpPr>
            <p:cNvPr id="9032" name="6155 CuadroTexto"/>
            <p:cNvSpPr txBox="1"/>
            <p:nvPr/>
          </p:nvSpPr>
          <p:spPr>
            <a:xfrm>
              <a:off x="7904831" y="3356992"/>
              <a:ext cx="100811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dirty="0" err="1" smtClean="0">
                  <a:solidFill>
                    <a:prstClr val="black"/>
                  </a:solidFill>
                  <a:latin typeface="Verdana" pitchFamily="34" charset="0"/>
                </a:rPr>
                <a:t>uTCA</a:t>
              </a:r>
              <a:r>
                <a:rPr lang="en-GB" sz="900" dirty="0" smtClean="0">
                  <a:solidFill>
                    <a:prstClr val="black"/>
                  </a:solidFill>
                  <a:latin typeface="Verdana" pitchFamily="34" charset="0"/>
                </a:rPr>
                <a:t> chassis</a:t>
              </a:r>
              <a:endParaRPr lang="en-GB" sz="900" dirty="0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sp>
          <p:nvSpPr>
            <p:cNvPr id="11252" name="8375 CuadroTexto"/>
            <p:cNvSpPr txBox="1"/>
            <p:nvPr/>
          </p:nvSpPr>
          <p:spPr>
            <a:xfrm>
              <a:off x="474787" y="3249935"/>
              <a:ext cx="7200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dirty="0" smtClean="0">
                  <a:solidFill>
                    <a:prstClr val="black"/>
                  </a:solidFill>
                  <a:latin typeface="Verdana" pitchFamily="34" charset="0"/>
                </a:rPr>
                <a:t>PFSC</a:t>
              </a:r>
              <a:endParaRPr lang="en-GB" sz="900" dirty="0">
                <a:solidFill>
                  <a:prstClr val="black"/>
                </a:solidFill>
                <a:latin typeface="Verdana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dirty="0" smtClean="0">
                  <a:solidFill>
                    <a:prstClr val="black"/>
                  </a:solidFill>
                  <a:latin typeface="Verdana" pitchFamily="34" charset="0"/>
                </a:rPr>
                <a:t>&amp;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dirty="0">
                <a:solidFill>
                  <a:prstClr val="black"/>
                </a:solidFill>
                <a:latin typeface="Verdana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dirty="0" smtClean="0">
                  <a:solidFill>
                    <a:prstClr val="black"/>
                  </a:solidFill>
                  <a:latin typeface="Verdana" pitchFamily="34" charset="0"/>
                </a:rPr>
                <a:t>PIS controllers</a:t>
              </a:r>
              <a:endParaRPr lang="en-GB" sz="900" dirty="0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sp>
          <p:nvSpPr>
            <p:cNvPr id="11468" name="8591 CuadroTexto"/>
            <p:cNvSpPr txBox="1"/>
            <p:nvPr/>
          </p:nvSpPr>
          <p:spPr>
            <a:xfrm>
              <a:off x="7866731" y="4077072"/>
              <a:ext cx="100811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dirty="0" smtClean="0">
                  <a:solidFill>
                    <a:prstClr val="black"/>
                  </a:solidFill>
                  <a:latin typeface="Verdana" pitchFamily="34" charset="0"/>
                </a:rPr>
                <a:t>Fast serial links</a:t>
              </a:r>
              <a:endParaRPr lang="en-GB" sz="900" dirty="0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sp>
          <p:nvSpPr>
            <p:cNvPr id="11469" name="8592 CuadroTexto"/>
            <p:cNvSpPr txBox="1"/>
            <p:nvPr/>
          </p:nvSpPr>
          <p:spPr>
            <a:xfrm>
              <a:off x="7866731" y="2636912"/>
              <a:ext cx="100811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dirty="0" smtClean="0">
                  <a:solidFill>
                    <a:prstClr val="black"/>
                  </a:solidFill>
                  <a:latin typeface="Verdana" pitchFamily="34" charset="0"/>
                </a:rPr>
                <a:t>Eth links</a:t>
              </a:r>
              <a:endParaRPr lang="en-GB" sz="900" dirty="0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grpSp>
          <p:nvGrpSpPr>
            <p:cNvPr id="11490" name="Group 11489"/>
            <p:cNvGrpSpPr/>
            <p:nvPr/>
          </p:nvGrpSpPr>
          <p:grpSpPr>
            <a:xfrm>
              <a:off x="737939" y="1268760"/>
              <a:ext cx="7982222" cy="4823956"/>
              <a:chOff x="737939" y="1268760"/>
              <a:chExt cx="7982222" cy="4823956"/>
            </a:xfrm>
          </p:grpSpPr>
          <p:sp>
            <p:nvSpPr>
              <p:cNvPr id="8609" name="5732 Rectángulo"/>
              <p:cNvSpPr/>
              <p:nvPr/>
            </p:nvSpPr>
            <p:spPr>
              <a:xfrm>
                <a:off x="7438875" y="1920769"/>
                <a:ext cx="72008" cy="3528392"/>
              </a:xfrm>
              <a:prstGeom prst="rect">
                <a:avLst/>
              </a:prstGeom>
              <a:solidFill>
                <a:srgbClr val="4F81BD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610" name="5733 Rectángulo"/>
              <p:cNvSpPr/>
              <p:nvPr/>
            </p:nvSpPr>
            <p:spPr>
              <a:xfrm>
                <a:off x="6291569" y="1920769"/>
                <a:ext cx="72008" cy="3528392"/>
              </a:xfrm>
              <a:prstGeom prst="rect">
                <a:avLst/>
              </a:prstGeom>
              <a:solidFill>
                <a:srgbClr val="4F81BD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611" name="5734 Rectángulo"/>
              <p:cNvSpPr/>
              <p:nvPr/>
            </p:nvSpPr>
            <p:spPr>
              <a:xfrm>
                <a:off x="6214739" y="1920769"/>
                <a:ext cx="72008" cy="3528392"/>
              </a:xfrm>
              <a:prstGeom prst="rect">
                <a:avLst/>
              </a:prstGeom>
              <a:solidFill>
                <a:srgbClr val="4F81BD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612" name="5735 Rectángulo"/>
              <p:cNvSpPr/>
              <p:nvPr/>
            </p:nvSpPr>
            <p:spPr>
              <a:xfrm>
                <a:off x="7510883" y="1920769"/>
                <a:ext cx="72008" cy="3528392"/>
              </a:xfrm>
              <a:prstGeom prst="rect">
                <a:avLst/>
              </a:prstGeom>
              <a:solidFill>
                <a:srgbClr val="4F81BD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613" name="5736 Rectángulo"/>
              <p:cNvSpPr/>
              <p:nvPr/>
            </p:nvSpPr>
            <p:spPr>
              <a:xfrm>
                <a:off x="6286747" y="5305144"/>
                <a:ext cx="1224136" cy="144843"/>
              </a:xfrm>
              <a:prstGeom prst="rect">
                <a:avLst/>
              </a:prstGeom>
              <a:solidFill>
                <a:srgbClr val="4F81BD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614" name="5737 Rectángulo"/>
              <p:cNvSpPr/>
              <p:nvPr/>
            </p:nvSpPr>
            <p:spPr>
              <a:xfrm>
                <a:off x="6286747" y="1920769"/>
                <a:ext cx="1224136" cy="144016"/>
              </a:xfrm>
              <a:prstGeom prst="rect">
                <a:avLst/>
              </a:prstGeom>
              <a:solidFill>
                <a:srgbClr val="4F81BD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8615" name="5738 Grupo"/>
              <p:cNvGrpSpPr/>
              <p:nvPr/>
            </p:nvGrpSpPr>
            <p:grpSpPr>
              <a:xfrm>
                <a:off x="6320655" y="4306558"/>
                <a:ext cx="1152128" cy="936104"/>
                <a:chOff x="4788024" y="2996952"/>
                <a:chExt cx="1152128" cy="936104"/>
              </a:xfrm>
            </p:grpSpPr>
            <p:sp>
              <p:nvSpPr>
                <p:cNvPr id="8616" name="5739 Rectángulo"/>
                <p:cNvSpPr/>
                <p:nvPr/>
              </p:nvSpPr>
              <p:spPr>
                <a:xfrm>
                  <a:off x="4788024" y="2996952"/>
                  <a:ext cx="1152128" cy="936104"/>
                </a:xfrm>
                <a:prstGeom prst="rect">
                  <a:avLst/>
                </a:prstGeom>
                <a:solidFill>
                  <a:srgbClr val="4F81B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grpSp>
              <p:nvGrpSpPr>
                <p:cNvPr id="8617" name="99 Grupo"/>
                <p:cNvGrpSpPr/>
                <p:nvPr/>
              </p:nvGrpSpPr>
              <p:grpSpPr>
                <a:xfrm>
                  <a:off x="4814215" y="3018959"/>
                  <a:ext cx="1093844" cy="144016"/>
                  <a:chOff x="4788024" y="2780928"/>
                  <a:chExt cx="1093844" cy="144016"/>
                </a:xfrm>
              </p:grpSpPr>
              <p:grpSp>
                <p:nvGrpSpPr>
                  <p:cNvPr id="8963" name="79 Grupo"/>
                  <p:cNvGrpSpPr/>
                  <p:nvPr/>
                </p:nvGrpSpPr>
                <p:grpSpPr>
                  <a:xfrm>
                    <a:off x="4788024" y="2780928"/>
                    <a:ext cx="936783" cy="144016"/>
                    <a:chOff x="4788024" y="2780928"/>
                    <a:chExt cx="936783" cy="144016"/>
                  </a:xfrm>
                </p:grpSpPr>
                <p:grpSp>
                  <p:nvGrpSpPr>
                    <p:cNvPr id="8973" name="59 Grupo"/>
                    <p:cNvGrpSpPr/>
                    <p:nvPr/>
                  </p:nvGrpSpPr>
                  <p:grpSpPr>
                    <a:xfrm>
                      <a:off x="4788024" y="2780928"/>
                      <a:ext cx="621982" cy="144016"/>
                      <a:chOff x="5220072" y="2492896"/>
                      <a:chExt cx="621982" cy="144016"/>
                    </a:xfrm>
                  </p:grpSpPr>
                  <p:grpSp>
                    <p:nvGrpSpPr>
                      <p:cNvPr id="8993" name="39 Grupo"/>
                      <p:cNvGrpSpPr/>
                      <p:nvPr/>
                    </p:nvGrpSpPr>
                    <p:grpSpPr>
                      <a:xfrm>
                        <a:off x="5220072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9013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023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028" name="11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29" name="21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30" name="22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024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025" name="2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26" name="2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27" name="28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014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015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020" name="3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21" name="3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22" name="38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016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017" name="3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18" name="3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19" name="3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8994" name="40 Grupo"/>
                      <p:cNvGrpSpPr/>
                      <p:nvPr/>
                    </p:nvGrpSpPr>
                    <p:grpSpPr>
                      <a:xfrm>
                        <a:off x="5534295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8995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005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010" name="5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11" name="5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12" name="58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006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007" name="5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08" name="5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09" name="5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8996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997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002" name="48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03" name="49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04" name="50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998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999" name="45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00" name="46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001" name="47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8974" name="60 Grupo"/>
                    <p:cNvGrpSpPr/>
                    <p:nvPr/>
                  </p:nvGrpSpPr>
                  <p:grpSpPr>
                    <a:xfrm>
                      <a:off x="5417048" y="2780928"/>
                      <a:ext cx="307759" cy="144016"/>
                      <a:chOff x="5220072" y="2492896"/>
                      <a:chExt cx="307759" cy="144016"/>
                    </a:xfrm>
                  </p:grpSpPr>
                  <p:grpSp>
                    <p:nvGrpSpPr>
                      <p:cNvPr id="8975" name="29 Grupo"/>
                      <p:cNvGrpSpPr/>
                      <p:nvPr/>
                    </p:nvGrpSpPr>
                    <p:grpSpPr>
                      <a:xfrm>
                        <a:off x="5220072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8985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990" name="76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91" name="6114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92" name="6115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986" name="25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987" name="6110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88" name="6111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89" name="75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976" name="30 Grupo"/>
                      <p:cNvGrpSpPr/>
                      <p:nvPr/>
                    </p:nvGrpSpPr>
                    <p:grpSpPr>
                      <a:xfrm>
                        <a:off x="5377234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8977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982" name="68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83" name="6106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84" name="6107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978" name="25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979" name="65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80" name="66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81" name="67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8964" name="29 Grupo"/>
                  <p:cNvGrpSpPr/>
                  <p:nvPr/>
                </p:nvGrpSpPr>
                <p:grpSpPr>
                  <a:xfrm>
                    <a:off x="5731271" y="2780928"/>
                    <a:ext cx="150597" cy="144016"/>
                    <a:chOff x="5220072" y="2492896"/>
                    <a:chExt cx="150597" cy="144016"/>
                  </a:xfrm>
                </p:grpSpPr>
                <p:grpSp>
                  <p:nvGrpSpPr>
                    <p:cNvPr id="8965" name="23 Grupo"/>
                    <p:cNvGrpSpPr/>
                    <p:nvPr/>
                  </p:nvGrpSpPr>
                  <p:grpSpPr>
                    <a:xfrm>
                      <a:off x="5220072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8970" name="96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971" name="97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972" name="98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8966" name="25 Grupo"/>
                    <p:cNvGrpSpPr/>
                    <p:nvPr/>
                  </p:nvGrpSpPr>
                  <p:grpSpPr>
                    <a:xfrm>
                      <a:off x="5298661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8967" name="93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968" name="94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969" name="95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618" name="100 Grupo"/>
                <p:cNvGrpSpPr/>
                <p:nvPr/>
              </p:nvGrpSpPr>
              <p:grpSpPr>
                <a:xfrm>
                  <a:off x="4815371" y="3168978"/>
                  <a:ext cx="1093844" cy="144016"/>
                  <a:chOff x="4788024" y="2780928"/>
                  <a:chExt cx="1093844" cy="144016"/>
                </a:xfrm>
              </p:grpSpPr>
              <p:grpSp>
                <p:nvGrpSpPr>
                  <p:cNvPr id="8895" name="79 Grupo"/>
                  <p:cNvGrpSpPr/>
                  <p:nvPr/>
                </p:nvGrpSpPr>
                <p:grpSpPr>
                  <a:xfrm>
                    <a:off x="4788024" y="2780928"/>
                    <a:ext cx="936783" cy="144016"/>
                    <a:chOff x="4788024" y="2780928"/>
                    <a:chExt cx="936783" cy="144016"/>
                  </a:xfrm>
                </p:grpSpPr>
                <p:grpSp>
                  <p:nvGrpSpPr>
                    <p:cNvPr id="8905" name="59 Grupo"/>
                    <p:cNvGrpSpPr/>
                    <p:nvPr/>
                  </p:nvGrpSpPr>
                  <p:grpSpPr>
                    <a:xfrm>
                      <a:off x="4788024" y="2780928"/>
                      <a:ext cx="621982" cy="144016"/>
                      <a:chOff x="5220072" y="2492896"/>
                      <a:chExt cx="621982" cy="144016"/>
                    </a:xfrm>
                  </p:grpSpPr>
                  <p:grpSp>
                    <p:nvGrpSpPr>
                      <p:cNvPr id="8925" name="39 Grupo"/>
                      <p:cNvGrpSpPr/>
                      <p:nvPr/>
                    </p:nvGrpSpPr>
                    <p:grpSpPr>
                      <a:xfrm>
                        <a:off x="5220072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8945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955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960" name="16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61" name="608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62" name="608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956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957" name="16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58" name="16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59" name="16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8946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947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952" name="3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53" name="3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54" name="6077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948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949" name="3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50" name="3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51" name="3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8926" name="40 Grupo"/>
                      <p:cNvGrpSpPr/>
                      <p:nvPr/>
                    </p:nvGrpSpPr>
                    <p:grpSpPr>
                      <a:xfrm>
                        <a:off x="5534295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8927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937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942" name="6065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43" name="6066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44" name="6067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938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939" name="6062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40" name="6063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41" name="6064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8928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929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934" name="6057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35" name="6058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36" name="6059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930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931" name="6054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32" name="6055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933" name="6056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8906" name="60 Grupo"/>
                    <p:cNvGrpSpPr/>
                    <p:nvPr/>
                  </p:nvGrpSpPr>
                  <p:grpSpPr>
                    <a:xfrm>
                      <a:off x="5417048" y="2780928"/>
                      <a:ext cx="307759" cy="144016"/>
                      <a:chOff x="5220072" y="2492896"/>
                      <a:chExt cx="307759" cy="144016"/>
                    </a:xfrm>
                  </p:grpSpPr>
                  <p:grpSp>
                    <p:nvGrpSpPr>
                      <p:cNvPr id="8907" name="29 Grupo"/>
                      <p:cNvGrpSpPr/>
                      <p:nvPr/>
                    </p:nvGrpSpPr>
                    <p:grpSpPr>
                      <a:xfrm>
                        <a:off x="5220072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8917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922" name="6045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23" name="6046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24" name="6047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918" name="124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919" name="125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20" name="126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21" name="6044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908" name="30 Grupo"/>
                      <p:cNvGrpSpPr/>
                      <p:nvPr/>
                    </p:nvGrpSpPr>
                    <p:grpSpPr>
                      <a:xfrm>
                        <a:off x="5377234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8909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914" name="6037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15" name="6038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16" name="6039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910" name="25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911" name="117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12" name="118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913" name="6036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8896" name="29 Grupo"/>
                  <p:cNvGrpSpPr/>
                  <p:nvPr/>
                </p:nvGrpSpPr>
                <p:grpSpPr>
                  <a:xfrm>
                    <a:off x="5731271" y="2780928"/>
                    <a:ext cx="150597" cy="144016"/>
                    <a:chOff x="5220072" y="2492896"/>
                    <a:chExt cx="150597" cy="144016"/>
                  </a:xfrm>
                </p:grpSpPr>
                <p:grpSp>
                  <p:nvGrpSpPr>
                    <p:cNvPr id="8897" name="23 Grupo"/>
                    <p:cNvGrpSpPr/>
                    <p:nvPr/>
                  </p:nvGrpSpPr>
                  <p:grpSpPr>
                    <a:xfrm>
                      <a:off x="5220072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8902" name="6025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903" name="6026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904" name="6027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8898" name="25 Grupo"/>
                    <p:cNvGrpSpPr/>
                    <p:nvPr/>
                  </p:nvGrpSpPr>
                  <p:grpSpPr>
                    <a:xfrm>
                      <a:off x="5298661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8899" name="105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900" name="106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901" name="6024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619" name="169 Grupo"/>
                <p:cNvGrpSpPr/>
                <p:nvPr/>
              </p:nvGrpSpPr>
              <p:grpSpPr>
                <a:xfrm>
                  <a:off x="4814231" y="3320036"/>
                  <a:ext cx="1093844" cy="144016"/>
                  <a:chOff x="4788024" y="2780928"/>
                  <a:chExt cx="1093844" cy="144016"/>
                </a:xfrm>
              </p:grpSpPr>
              <p:grpSp>
                <p:nvGrpSpPr>
                  <p:cNvPr id="8827" name="79 Grupo"/>
                  <p:cNvGrpSpPr/>
                  <p:nvPr/>
                </p:nvGrpSpPr>
                <p:grpSpPr>
                  <a:xfrm>
                    <a:off x="4788024" y="2780928"/>
                    <a:ext cx="936783" cy="144016"/>
                    <a:chOff x="4788024" y="2780928"/>
                    <a:chExt cx="936783" cy="144016"/>
                  </a:xfrm>
                </p:grpSpPr>
                <p:grpSp>
                  <p:nvGrpSpPr>
                    <p:cNvPr id="8837" name="59 Grupo"/>
                    <p:cNvGrpSpPr/>
                    <p:nvPr/>
                  </p:nvGrpSpPr>
                  <p:grpSpPr>
                    <a:xfrm>
                      <a:off x="4788024" y="2780928"/>
                      <a:ext cx="621982" cy="144016"/>
                      <a:chOff x="5220072" y="2492896"/>
                      <a:chExt cx="621982" cy="144016"/>
                    </a:xfrm>
                  </p:grpSpPr>
                  <p:grpSp>
                    <p:nvGrpSpPr>
                      <p:cNvPr id="8857" name="39 Grupo"/>
                      <p:cNvGrpSpPr/>
                      <p:nvPr/>
                    </p:nvGrpSpPr>
                    <p:grpSpPr>
                      <a:xfrm>
                        <a:off x="5220072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8877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887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892" name="6015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93" name="6016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94" name="6017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888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889" name="232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90" name="233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91" name="234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8878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879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884" name="3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85" name="3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86" name="229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880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881" name="3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82" name="3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83" name="3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8858" name="40 Grupo"/>
                      <p:cNvGrpSpPr/>
                      <p:nvPr/>
                    </p:nvGrpSpPr>
                    <p:grpSpPr>
                      <a:xfrm>
                        <a:off x="5534295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8859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869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874" name="5997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75" name="5998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76" name="219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870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871" name="5994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72" name="5995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73" name="5996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8860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861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866" name="5989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67" name="5990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68" name="211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862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863" name="598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64" name="598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65" name="5988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8838" name="60 Grupo"/>
                    <p:cNvGrpSpPr/>
                    <p:nvPr/>
                  </p:nvGrpSpPr>
                  <p:grpSpPr>
                    <a:xfrm>
                      <a:off x="5417048" y="2780928"/>
                      <a:ext cx="307759" cy="144016"/>
                      <a:chOff x="5220072" y="2492896"/>
                      <a:chExt cx="307759" cy="144016"/>
                    </a:xfrm>
                  </p:grpSpPr>
                  <p:grpSp>
                    <p:nvGrpSpPr>
                      <p:cNvPr id="8839" name="29 Grupo"/>
                      <p:cNvGrpSpPr/>
                      <p:nvPr/>
                    </p:nvGrpSpPr>
                    <p:grpSpPr>
                      <a:xfrm>
                        <a:off x="5220072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8849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854" name="5977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855" name="5978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856" name="5979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850" name="193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851" name="194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852" name="5975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853" name="5976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840" name="30 Grupo"/>
                      <p:cNvGrpSpPr/>
                      <p:nvPr/>
                    </p:nvGrpSpPr>
                    <p:grpSpPr>
                      <a:xfrm>
                        <a:off x="5377234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8841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846" name="5969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847" name="5970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848" name="5971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842" name="25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843" name="186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844" name="5967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845" name="5968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8828" name="29 Grupo"/>
                  <p:cNvGrpSpPr/>
                  <p:nvPr/>
                </p:nvGrpSpPr>
                <p:grpSpPr>
                  <a:xfrm>
                    <a:off x="5731271" y="2780928"/>
                    <a:ext cx="150597" cy="144016"/>
                    <a:chOff x="5220072" y="2492896"/>
                    <a:chExt cx="150597" cy="144016"/>
                  </a:xfrm>
                </p:grpSpPr>
                <p:grpSp>
                  <p:nvGrpSpPr>
                    <p:cNvPr id="8829" name="23 Grupo"/>
                    <p:cNvGrpSpPr/>
                    <p:nvPr/>
                  </p:nvGrpSpPr>
                  <p:grpSpPr>
                    <a:xfrm>
                      <a:off x="5220072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8834" name="5957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835" name="5958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836" name="5959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8830" name="25 Grupo"/>
                    <p:cNvGrpSpPr/>
                    <p:nvPr/>
                  </p:nvGrpSpPr>
                  <p:grpSpPr>
                    <a:xfrm>
                      <a:off x="5298661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8831" name="174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832" name="5955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833" name="5956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620" name="238 Grupo"/>
                <p:cNvGrpSpPr/>
                <p:nvPr/>
              </p:nvGrpSpPr>
              <p:grpSpPr>
                <a:xfrm>
                  <a:off x="4815387" y="3470055"/>
                  <a:ext cx="1093844" cy="144016"/>
                  <a:chOff x="4788024" y="2780928"/>
                  <a:chExt cx="1093844" cy="144016"/>
                </a:xfrm>
              </p:grpSpPr>
              <p:grpSp>
                <p:nvGrpSpPr>
                  <p:cNvPr id="8759" name="79 Grupo"/>
                  <p:cNvGrpSpPr/>
                  <p:nvPr/>
                </p:nvGrpSpPr>
                <p:grpSpPr>
                  <a:xfrm>
                    <a:off x="4788024" y="2780928"/>
                    <a:ext cx="936783" cy="144016"/>
                    <a:chOff x="4788024" y="2780928"/>
                    <a:chExt cx="936783" cy="144016"/>
                  </a:xfrm>
                </p:grpSpPr>
                <p:grpSp>
                  <p:nvGrpSpPr>
                    <p:cNvPr id="8769" name="59 Grupo"/>
                    <p:cNvGrpSpPr/>
                    <p:nvPr/>
                  </p:nvGrpSpPr>
                  <p:grpSpPr>
                    <a:xfrm>
                      <a:off x="4788024" y="2780928"/>
                      <a:ext cx="621982" cy="144016"/>
                      <a:chOff x="5220072" y="2492896"/>
                      <a:chExt cx="621982" cy="144016"/>
                    </a:xfrm>
                  </p:grpSpPr>
                  <p:grpSp>
                    <p:nvGrpSpPr>
                      <p:cNvPr id="8789" name="39 Grupo"/>
                      <p:cNvGrpSpPr/>
                      <p:nvPr/>
                    </p:nvGrpSpPr>
                    <p:grpSpPr>
                      <a:xfrm>
                        <a:off x="5220072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8809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819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824" name="5947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25" name="5948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26" name="5949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820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821" name="5944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22" name="5945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23" name="5946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8810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811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816" name="3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17" name="3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18" name="5941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812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813" name="3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14" name="3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15" name="3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8790" name="40 Grupo"/>
                      <p:cNvGrpSpPr/>
                      <p:nvPr/>
                    </p:nvGrpSpPr>
                    <p:grpSpPr>
                      <a:xfrm>
                        <a:off x="5534295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8791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801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806" name="5929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07" name="5930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08" name="5931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802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803" name="592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04" name="592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05" name="5928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8792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793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798" name="5921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99" name="5922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800" name="5923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794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795" name="5918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96" name="5919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97" name="5920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8770" name="60 Grupo"/>
                    <p:cNvGrpSpPr/>
                    <p:nvPr/>
                  </p:nvGrpSpPr>
                  <p:grpSpPr>
                    <a:xfrm>
                      <a:off x="5417048" y="2780928"/>
                      <a:ext cx="307759" cy="144016"/>
                      <a:chOff x="5220072" y="2492896"/>
                      <a:chExt cx="307759" cy="144016"/>
                    </a:xfrm>
                  </p:grpSpPr>
                  <p:grpSp>
                    <p:nvGrpSpPr>
                      <p:cNvPr id="8771" name="29 Grupo"/>
                      <p:cNvGrpSpPr/>
                      <p:nvPr/>
                    </p:nvGrpSpPr>
                    <p:grpSpPr>
                      <a:xfrm>
                        <a:off x="5220072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8781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786" name="5909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87" name="5910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88" name="5911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782" name="124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783" name="5906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84" name="5907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85" name="5908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772" name="30 Grupo"/>
                      <p:cNvGrpSpPr/>
                      <p:nvPr/>
                    </p:nvGrpSpPr>
                    <p:grpSpPr>
                      <a:xfrm>
                        <a:off x="5377234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8773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778" name="5901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79" name="5902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80" name="5903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774" name="25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775" name="5898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76" name="5899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77" name="5900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8760" name="29 Grupo"/>
                  <p:cNvGrpSpPr/>
                  <p:nvPr/>
                </p:nvGrpSpPr>
                <p:grpSpPr>
                  <a:xfrm>
                    <a:off x="5731271" y="2780928"/>
                    <a:ext cx="150597" cy="144016"/>
                    <a:chOff x="5220072" y="2492896"/>
                    <a:chExt cx="150597" cy="144016"/>
                  </a:xfrm>
                </p:grpSpPr>
                <p:grpSp>
                  <p:nvGrpSpPr>
                    <p:cNvPr id="8761" name="23 Grupo"/>
                    <p:cNvGrpSpPr/>
                    <p:nvPr/>
                  </p:nvGrpSpPr>
                  <p:grpSpPr>
                    <a:xfrm>
                      <a:off x="5220072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8766" name="5889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767" name="5890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768" name="5891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8762" name="25 Grupo"/>
                    <p:cNvGrpSpPr/>
                    <p:nvPr/>
                  </p:nvGrpSpPr>
                  <p:grpSpPr>
                    <a:xfrm>
                      <a:off x="5298661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8763" name="5886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764" name="5887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765" name="5888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621" name="307 Grupo"/>
                <p:cNvGrpSpPr/>
                <p:nvPr/>
              </p:nvGrpSpPr>
              <p:grpSpPr>
                <a:xfrm>
                  <a:off x="4814793" y="3621214"/>
                  <a:ext cx="1093844" cy="144016"/>
                  <a:chOff x="4788024" y="2780928"/>
                  <a:chExt cx="1093844" cy="144016"/>
                </a:xfrm>
              </p:grpSpPr>
              <p:grpSp>
                <p:nvGrpSpPr>
                  <p:cNvPr id="8691" name="79 Grupo"/>
                  <p:cNvGrpSpPr/>
                  <p:nvPr/>
                </p:nvGrpSpPr>
                <p:grpSpPr>
                  <a:xfrm>
                    <a:off x="4788024" y="2780928"/>
                    <a:ext cx="936783" cy="144016"/>
                    <a:chOff x="4788024" y="2780928"/>
                    <a:chExt cx="936783" cy="144016"/>
                  </a:xfrm>
                </p:grpSpPr>
                <p:grpSp>
                  <p:nvGrpSpPr>
                    <p:cNvPr id="8701" name="59 Grupo"/>
                    <p:cNvGrpSpPr/>
                    <p:nvPr/>
                  </p:nvGrpSpPr>
                  <p:grpSpPr>
                    <a:xfrm>
                      <a:off x="4788024" y="2780928"/>
                      <a:ext cx="621982" cy="144016"/>
                      <a:chOff x="5220072" y="2492896"/>
                      <a:chExt cx="621982" cy="144016"/>
                    </a:xfrm>
                  </p:grpSpPr>
                  <p:grpSp>
                    <p:nvGrpSpPr>
                      <p:cNvPr id="8721" name="39 Grupo"/>
                      <p:cNvGrpSpPr/>
                      <p:nvPr/>
                    </p:nvGrpSpPr>
                    <p:grpSpPr>
                      <a:xfrm>
                        <a:off x="5220072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8741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751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756" name="5879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57" name="5880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58" name="5881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752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753" name="587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54" name="587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55" name="5878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8742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743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748" name="3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49" name="3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50" name="5873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744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745" name="3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46" name="3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47" name="3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8722" name="40 Grupo"/>
                      <p:cNvGrpSpPr/>
                      <p:nvPr/>
                    </p:nvGrpSpPr>
                    <p:grpSpPr>
                      <a:xfrm>
                        <a:off x="5534295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8723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733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738" name="5861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39" name="5862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40" name="5863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734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735" name="5858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36" name="5859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37" name="5860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8724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725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730" name="585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31" name="585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32" name="585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726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727" name="5850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28" name="5851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729" name="5852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8702" name="60 Grupo"/>
                    <p:cNvGrpSpPr/>
                    <p:nvPr/>
                  </p:nvGrpSpPr>
                  <p:grpSpPr>
                    <a:xfrm>
                      <a:off x="5417048" y="2780928"/>
                      <a:ext cx="307759" cy="144016"/>
                      <a:chOff x="5220072" y="2492896"/>
                      <a:chExt cx="307759" cy="144016"/>
                    </a:xfrm>
                  </p:grpSpPr>
                  <p:grpSp>
                    <p:nvGrpSpPr>
                      <p:cNvPr id="8703" name="29 Grupo"/>
                      <p:cNvGrpSpPr/>
                      <p:nvPr/>
                    </p:nvGrpSpPr>
                    <p:grpSpPr>
                      <a:xfrm>
                        <a:off x="5220072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8713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718" name="5841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19" name="5842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20" name="5843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714" name="331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715" name="5838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16" name="5839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17" name="5840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704" name="30 Grupo"/>
                      <p:cNvGrpSpPr/>
                      <p:nvPr/>
                    </p:nvGrpSpPr>
                    <p:grpSpPr>
                      <a:xfrm>
                        <a:off x="5377234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8705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710" name="5833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11" name="5834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12" name="5835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706" name="25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707" name="5830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08" name="5831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709" name="5832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8692" name="29 Grupo"/>
                  <p:cNvGrpSpPr/>
                  <p:nvPr/>
                </p:nvGrpSpPr>
                <p:grpSpPr>
                  <a:xfrm>
                    <a:off x="5731271" y="2780928"/>
                    <a:ext cx="150597" cy="144016"/>
                    <a:chOff x="5220072" y="2492896"/>
                    <a:chExt cx="150597" cy="144016"/>
                  </a:xfrm>
                </p:grpSpPr>
                <p:grpSp>
                  <p:nvGrpSpPr>
                    <p:cNvPr id="8693" name="23 Grupo"/>
                    <p:cNvGrpSpPr/>
                    <p:nvPr/>
                  </p:nvGrpSpPr>
                  <p:grpSpPr>
                    <a:xfrm>
                      <a:off x="5220072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8698" name="5821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699" name="5822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700" name="5823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8694" name="25 Grupo"/>
                    <p:cNvGrpSpPr/>
                    <p:nvPr/>
                  </p:nvGrpSpPr>
                  <p:grpSpPr>
                    <a:xfrm>
                      <a:off x="5298661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8695" name="5818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696" name="5819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697" name="5820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622" name="376 Grupo"/>
                <p:cNvGrpSpPr/>
                <p:nvPr/>
              </p:nvGrpSpPr>
              <p:grpSpPr>
                <a:xfrm>
                  <a:off x="4815949" y="3771233"/>
                  <a:ext cx="1093844" cy="144016"/>
                  <a:chOff x="4788024" y="2780928"/>
                  <a:chExt cx="1093844" cy="144016"/>
                </a:xfrm>
              </p:grpSpPr>
              <p:grpSp>
                <p:nvGrpSpPr>
                  <p:cNvPr id="8623" name="79 Grupo"/>
                  <p:cNvGrpSpPr/>
                  <p:nvPr/>
                </p:nvGrpSpPr>
                <p:grpSpPr>
                  <a:xfrm>
                    <a:off x="4788024" y="2780928"/>
                    <a:ext cx="936783" cy="144016"/>
                    <a:chOff x="4788024" y="2780928"/>
                    <a:chExt cx="936783" cy="144016"/>
                  </a:xfrm>
                </p:grpSpPr>
                <p:grpSp>
                  <p:nvGrpSpPr>
                    <p:cNvPr id="8633" name="59 Grupo"/>
                    <p:cNvGrpSpPr/>
                    <p:nvPr/>
                  </p:nvGrpSpPr>
                  <p:grpSpPr>
                    <a:xfrm>
                      <a:off x="4788024" y="2780928"/>
                      <a:ext cx="621982" cy="144016"/>
                      <a:chOff x="5220072" y="2492896"/>
                      <a:chExt cx="621982" cy="144016"/>
                    </a:xfrm>
                  </p:grpSpPr>
                  <p:grpSp>
                    <p:nvGrpSpPr>
                      <p:cNvPr id="8653" name="39 Grupo"/>
                      <p:cNvGrpSpPr/>
                      <p:nvPr/>
                    </p:nvGrpSpPr>
                    <p:grpSpPr>
                      <a:xfrm>
                        <a:off x="5220072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8673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683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688" name="5811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89" name="5812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90" name="5813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684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685" name="5808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86" name="5809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87" name="5810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8674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675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680" name="3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81" name="3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82" name="580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676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677" name="3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78" name="3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79" name="3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8654" name="40 Grupo"/>
                      <p:cNvGrpSpPr/>
                      <p:nvPr/>
                    </p:nvGrpSpPr>
                    <p:grpSpPr>
                      <a:xfrm>
                        <a:off x="5534295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8655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665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670" name="579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71" name="579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72" name="579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666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667" name="5790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68" name="5791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69" name="5792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8656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8657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662" name="5785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63" name="5786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64" name="5787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658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8659" name="5782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60" name="5783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8661" name="5784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8634" name="60 Grupo"/>
                    <p:cNvGrpSpPr/>
                    <p:nvPr/>
                  </p:nvGrpSpPr>
                  <p:grpSpPr>
                    <a:xfrm>
                      <a:off x="5417048" y="2780928"/>
                      <a:ext cx="307759" cy="144016"/>
                      <a:chOff x="5220072" y="2492896"/>
                      <a:chExt cx="307759" cy="144016"/>
                    </a:xfrm>
                  </p:grpSpPr>
                  <p:grpSp>
                    <p:nvGrpSpPr>
                      <p:cNvPr id="8635" name="5758 Grupo"/>
                      <p:cNvGrpSpPr/>
                      <p:nvPr/>
                    </p:nvGrpSpPr>
                    <p:grpSpPr>
                      <a:xfrm>
                        <a:off x="5220072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8645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650" name="5773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651" name="5774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652" name="5775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646" name="124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647" name="5770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648" name="5771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649" name="5772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636" name="5759 Grupo"/>
                      <p:cNvGrpSpPr/>
                      <p:nvPr/>
                    </p:nvGrpSpPr>
                    <p:grpSpPr>
                      <a:xfrm>
                        <a:off x="5377234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8637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642" name="5765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643" name="5766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644" name="5767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638" name="25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8639" name="5762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640" name="5763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8641" name="5764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8624" name="29 Grupo"/>
                  <p:cNvGrpSpPr/>
                  <p:nvPr/>
                </p:nvGrpSpPr>
                <p:grpSpPr>
                  <a:xfrm>
                    <a:off x="5731271" y="2780928"/>
                    <a:ext cx="150597" cy="144016"/>
                    <a:chOff x="5220072" y="2492896"/>
                    <a:chExt cx="150597" cy="144016"/>
                  </a:xfrm>
                </p:grpSpPr>
                <p:grpSp>
                  <p:nvGrpSpPr>
                    <p:cNvPr id="8625" name="23 Grupo"/>
                    <p:cNvGrpSpPr/>
                    <p:nvPr/>
                  </p:nvGrpSpPr>
                  <p:grpSpPr>
                    <a:xfrm>
                      <a:off x="5220072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8630" name="5753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631" name="5754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632" name="5755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8626" name="25 Grupo"/>
                    <p:cNvGrpSpPr/>
                    <p:nvPr/>
                  </p:nvGrpSpPr>
                  <p:grpSpPr>
                    <a:xfrm>
                      <a:off x="5298661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8627" name="5750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628" name="5751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8629" name="5752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</p:grpSp>
            </p:grpSp>
          </p:grpSp>
          <p:cxnSp>
            <p:nvCxnSpPr>
              <p:cNvPr id="9033" name="6156 Conector recto de flecha"/>
              <p:cNvCxnSpPr>
                <a:stCxn id="8616" idx="3"/>
              </p:cNvCxnSpPr>
              <p:nvPr/>
            </p:nvCxnSpPr>
            <p:spPr>
              <a:xfrm>
                <a:off x="7472783" y="4774610"/>
                <a:ext cx="470148" cy="3029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79646">
                    <a:lumMod val="75000"/>
                  </a:srgbClr>
                </a:solidFill>
                <a:prstDash val="solid"/>
                <a:headEnd type="oval"/>
                <a:tailEnd type="arrow"/>
              </a:ln>
              <a:effectLst/>
            </p:spPr>
          </p:cxnSp>
          <p:grpSp>
            <p:nvGrpSpPr>
              <p:cNvPr id="9034" name="6157 Grupo"/>
              <p:cNvGrpSpPr/>
              <p:nvPr/>
            </p:nvGrpSpPr>
            <p:grpSpPr>
              <a:xfrm>
                <a:off x="6320651" y="3501008"/>
                <a:ext cx="1152128" cy="576064"/>
                <a:chOff x="4749920" y="1268760"/>
                <a:chExt cx="1152128" cy="648072"/>
              </a:xfrm>
            </p:grpSpPr>
            <p:sp>
              <p:nvSpPr>
                <p:cNvPr id="9035" name="9 Rectángulo"/>
                <p:cNvSpPr/>
                <p:nvPr/>
              </p:nvSpPr>
              <p:spPr>
                <a:xfrm>
                  <a:off x="4749920" y="1268760"/>
                  <a:ext cx="1152128" cy="648072"/>
                </a:xfrm>
                <a:prstGeom prst="rect">
                  <a:avLst/>
                </a:prstGeom>
                <a:solidFill>
                  <a:srgbClr val="4F81B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grpSp>
              <p:nvGrpSpPr>
                <p:cNvPr id="9036" name="462 Grupo"/>
                <p:cNvGrpSpPr/>
                <p:nvPr/>
              </p:nvGrpSpPr>
              <p:grpSpPr>
                <a:xfrm>
                  <a:off x="4971369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9093" name="6216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94" name="6217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95" name="6218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96" name="6219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97" name="6220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98" name="6221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9037" name="469 Grupo"/>
                <p:cNvGrpSpPr/>
                <p:nvPr/>
              </p:nvGrpSpPr>
              <p:grpSpPr>
                <a:xfrm>
                  <a:off x="5083276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9087" name="6210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88" name="6211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89" name="6212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90" name="6213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91" name="6214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92" name="6215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9038" name="476 Grupo"/>
                <p:cNvGrpSpPr/>
                <p:nvPr/>
              </p:nvGrpSpPr>
              <p:grpSpPr>
                <a:xfrm>
                  <a:off x="5195183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9081" name="6204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82" name="6205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83" name="6206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84" name="6207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85" name="6208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86" name="6209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9039" name="483 Grupo"/>
                <p:cNvGrpSpPr/>
                <p:nvPr/>
              </p:nvGrpSpPr>
              <p:grpSpPr>
                <a:xfrm>
                  <a:off x="5306936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9075" name="6198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76" name="6199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77" name="6200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78" name="6201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79" name="6202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80" name="6203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9040" name="490 Grupo"/>
                <p:cNvGrpSpPr/>
                <p:nvPr/>
              </p:nvGrpSpPr>
              <p:grpSpPr>
                <a:xfrm>
                  <a:off x="5418859" y="1294983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9069" name="6192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70" name="6193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71" name="6194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72" name="6195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73" name="6196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74" name="6197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9041" name="497 Grupo"/>
                <p:cNvGrpSpPr/>
                <p:nvPr/>
              </p:nvGrpSpPr>
              <p:grpSpPr>
                <a:xfrm>
                  <a:off x="5530766" y="1294983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9063" name="6186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64" name="6187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65" name="6188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66" name="6189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67" name="6190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68" name="6191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9042" name="504 Grupo"/>
                <p:cNvGrpSpPr/>
                <p:nvPr/>
              </p:nvGrpSpPr>
              <p:grpSpPr>
                <a:xfrm>
                  <a:off x="5642673" y="1294983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9057" name="6180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58" name="6181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59" name="6182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60" name="6183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61" name="6184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62" name="6185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9043" name="591 Grupo"/>
                <p:cNvGrpSpPr/>
                <p:nvPr/>
              </p:nvGrpSpPr>
              <p:grpSpPr>
                <a:xfrm>
                  <a:off x="4859446" y="1294951"/>
                  <a:ext cx="107729" cy="602889"/>
                  <a:chOff x="4859446" y="1294951"/>
                  <a:chExt cx="107729" cy="602889"/>
                </a:xfrm>
              </p:grpSpPr>
              <p:sp>
                <p:nvSpPr>
                  <p:cNvPr id="9051" name="6174 Rectángulo"/>
                  <p:cNvSpPr/>
                  <p:nvPr/>
                </p:nvSpPr>
                <p:spPr>
                  <a:xfrm>
                    <a:off x="4859446" y="1313999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52" name="6175 Rectángulo"/>
                  <p:cNvSpPr/>
                  <p:nvPr/>
                </p:nvSpPr>
                <p:spPr>
                  <a:xfrm flipV="1">
                    <a:off x="4890977" y="129495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53" name="6176 Rectángulo"/>
                  <p:cNvSpPr/>
                  <p:nvPr/>
                </p:nvSpPr>
                <p:spPr>
                  <a:xfrm flipV="1">
                    <a:off x="4890993" y="185212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54" name="6177 Rectángulo"/>
                  <p:cNvSpPr/>
                  <p:nvPr/>
                </p:nvSpPr>
                <p:spPr>
                  <a:xfrm flipV="1">
                    <a:off x="4890985" y="139134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55" name="6178 Rectángulo"/>
                  <p:cNvSpPr/>
                  <p:nvPr/>
                </p:nvSpPr>
                <p:spPr>
                  <a:xfrm flipV="1">
                    <a:off x="4891001" y="149136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56" name="6179 Rectángulo"/>
                  <p:cNvSpPr/>
                  <p:nvPr/>
                </p:nvSpPr>
                <p:spPr>
                  <a:xfrm flipV="1">
                    <a:off x="4891001" y="158660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9044" name="592 Grupo"/>
                <p:cNvGrpSpPr/>
                <p:nvPr/>
              </p:nvGrpSpPr>
              <p:grpSpPr>
                <a:xfrm>
                  <a:off x="5755081" y="1294951"/>
                  <a:ext cx="107729" cy="602889"/>
                  <a:chOff x="4859446" y="1294951"/>
                  <a:chExt cx="107729" cy="602889"/>
                </a:xfrm>
              </p:grpSpPr>
              <p:sp>
                <p:nvSpPr>
                  <p:cNvPr id="9045" name="6168 Rectángulo"/>
                  <p:cNvSpPr/>
                  <p:nvPr/>
                </p:nvSpPr>
                <p:spPr>
                  <a:xfrm>
                    <a:off x="4859446" y="1313999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46" name="6169 Rectángulo"/>
                  <p:cNvSpPr/>
                  <p:nvPr/>
                </p:nvSpPr>
                <p:spPr>
                  <a:xfrm flipV="1">
                    <a:off x="4890977" y="129495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47" name="6170 Rectángulo"/>
                  <p:cNvSpPr/>
                  <p:nvPr/>
                </p:nvSpPr>
                <p:spPr>
                  <a:xfrm flipV="1">
                    <a:off x="4890993" y="185212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48" name="6171 Rectángulo"/>
                  <p:cNvSpPr/>
                  <p:nvPr/>
                </p:nvSpPr>
                <p:spPr>
                  <a:xfrm flipV="1">
                    <a:off x="4890985" y="139134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49" name="6172 Rectángulo"/>
                  <p:cNvSpPr/>
                  <p:nvPr/>
                </p:nvSpPr>
                <p:spPr>
                  <a:xfrm flipV="1">
                    <a:off x="4891001" y="149136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050" name="6173 Rectángulo"/>
                  <p:cNvSpPr/>
                  <p:nvPr/>
                </p:nvSpPr>
                <p:spPr>
                  <a:xfrm flipV="1">
                    <a:off x="4891001" y="158660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</p:grpSp>
          <p:grpSp>
            <p:nvGrpSpPr>
              <p:cNvPr id="9099" name="6222 Grupo"/>
              <p:cNvGrpSpPr/>
              <p:nvPr/>
            </p:nvGrpSpPr>
            <p:grpSpPr>
              <a:xfrm>
                <a:off x="6322462" y="2104281"/>
                <a:ext cx="1152128" cy="216024"/>
                <a:chOff x="2771800" y="1772816"/>
                <a:chExt cx="1152128" cy="216024"/>
              </a:xfrm>
            </p:grpSpPr>
            <p:sp>
              <p:nvSpPr>
                <p:cNvPr id="9100" name="6223 Rectángulo"/>
                <p:cNvSpPr/>
                <p:nvPr/>
              </p:nvSpPr>
              <p:spPr>
                <a:xfrm>
                  <a:off x="2771800" y="1772816"/>
                  <a:ext cx="1152128" cy="216024"/>
                </a:xfrm>
                <a:prstGeom prst="rect">
                  <a:avLst/>
                </a:prstGeom>
                <a:solidFill>
                  <a:srgbClr val="4F81B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grpSp>
              <p:nvGrpSpPr>
                <p:cNvPr id="9101" name="632 Grupo"/>
                <p:cNvGrpSpPr/>
                <p:nvPr/>
              </p:nvGrpSpPr>
              <p:grpSpPr>
                <a:xfrm>
                  <a:off x="2860475" y="1821014"/>
                  <a:ext cx="982062" cy="141651"/>
                  <a:chOff x="2860475" y="1821014"/>
                  <a:chExt cx="982062" cy="141651"/>
                </a:xfrm>
              </p:grpSpPr>
              <p:sp>
                <p:nvSpPr>
                  <p:cNvPr id="9102" name="6225 Rectángulo"/>
                  <p:cNvSpPr/>
                  <p:nvPr/>
                </p:nvSpPr>
                <p:spPr>
                  <a:xfrm flipV="1">
                    <a:off x="2863434" y="1914960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03" name="6226 Rectángulo"/>
                  <p:cNvSpPr/>
                  <p:nvPr/>
                </p:nvSpPr>
                <p:spPr>
                  <a:xfrm flipV="1">
                    <a:off x="2860475" y="1821014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04" name="6227 Rectángulo"/>
                  <p:cNvSpPr/>
                  <p:nvPr/>
                </p:nvSpPr>
                <p:spPr>
                  <a:xfrm flipV="1">
                    <a:off x="2932483" y="182281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05" name="6228 Rectángulo"/>
                  <p:cNvSpPr/>
                  <p:nvPr/>
                </p:nvSpPr>
                <p:spPr>
                  <a:xfrm flipV="1">
                    <a:off x="3008113" y="182281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06" name="6229 Rectángulo"/>
                  <p:cNvSpPr/>
                  <p:nvPr/>
                </p:nvSpPr>
                <p:spPr>
                  <a:xfrm flipV="1">
                    <a:off x="3079559" y="1822833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07" name="6230 Rectángulo"/>
                  <p:cNvSpPr/>
                  <p:nvPr/>
                </p:nvSpPr>
                <p:spPr>
                  <a:xfrm flipV="1">
                    <a:off x="3148592" y="1823411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08" name="6231 Rectángulo"/>
                  <p:cNvSpPr/>
                  <p:nvPr/>
                </p:nvSpPr>
                <p:spPr>
                  <a:xfrm flipV="1">
                    <a:off x="3220600" y="1825214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09" name="6232 Rectángulo"/>
                  <p:cNvSpPr/>
                  <p:nvPr/>
                </p:nvSpPr>
                <p:spPr>
                  <a:xfrm flipV="1">
                    <a:off x="3296230" y="1825214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10" name="6233 Rectángulo"/>
                  <p:cNvSpPr/>
                  <p:nvPr/>
                </p:nvSpPr>
                <p:spPr>
                  <a:xfrm flipV="1">
                    <a:off x="3367676" y="1825230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11" name="6234 Rectángulo"/>
                  <p:cNvSpPr/>
                  <p:nvPr/>
                </p:nvSpPr>
                <p:spPr>
                  <a:xfrm flipV="1">
                    <a:off x="3436693" y="1825792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12" name="6235 Rectángulo"/>
                  <p:cNvSpPr/>
                  <p:nvPr/>
                </p:nvSpPr>
                <p:spPr>
                  <a:xfrm flipV="1">
                    <a:off x="3508701" y="182759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13" name="6236 Rectángulo"/>
                  <p:cNvSpPr/>
                  <p:nvPr/>
                </p:nvSpPr>
                <p:spPr>
                  <a:xfrm flipV="1">
                    <a:off x="3584331" y="182759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14" name="6237 Rectángulo"/>
                  <p:cNvSpPr/>
                  <p:nvPr/>
                </p:nvSpPr>
                <p:spPr>
                  <a:xfrm flipV="1">
                    <a:off x="3655777" y="1827611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15" name="6238 Rectángulo"/>
                  <p:cNvSpPr/>
                  <p:nvPr/>
                </p:nvSpPr>
                <p:spPr>
                  <a:xfrm flipV="1">
                    <a:off x="3724810" y="1828189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16" name="6239 Rectángulo"/>
                  <p:cNvSpPr/>
                  <p:nvPr/>
                </p:nvSpPr>
                <p:spPr>
                  <a:xfrm flipV="1">
                    <a:off x="3796818" y="1827611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17" name="6240 Rectángulo"/>
                  <p:cNvSpPr/>
                  <p:nvPr/>
                </p:nvSpPr>
                <p:spPr>
                  <a:xfrm flipV="1">
                    <a:off x="2934880" y="191497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18" name="6241 Rectángulo"/>
                  <p:cNvSpPr/>
                  <p:nvPr/>
                </p:nvSpPr>
                <p:spPr>
                  <a:xfrm flipV="1">
                    <a:off x="3008691" y="191497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19" name="6242 Rectángulo"/>
                  <p:cNvSpPr/>
                  <p:nvPr/>
                </p:nvSpPr>
                <p:spPr>
                  <a:xfrm flipV="1">
                    <a:off x="3080137" y="1914992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20" name="6243 Rectángulo"/>
                  <p:cNvSpPr/>
                  <p:nvPr/>
                </p:nvSpPr>
                <p:spPr>
                  <a:xfrm flipV="1">
                    <a:off x="3151551" y="191497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21" name="6244 Rectángulo"/>
                  <p:cNvSpPr/>
                  <p:nvPr/>
                </p:nvSpPr>
                <p:spPr>
                  <a:xfrm flipV="1">
                    <a:off x="3222997" y="1914992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22" name="6245 Rectángulo"/>
                  <p:cNvSpPr/>
                  <p:nvPr/>
                </p:nvSpPr>
                <p:spPr>
                  <a:xfrm flipV="1">
                    <a:off x="3296808" y="1914992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23" name="6246 Rectángulo"/>
                  <p:cNvSpPr/>
                  <p:nvPr/>
                </p:nvSpPr>
                <p:spPr>
                  <a:xfrm flipV="1">
                    <a:off x="3368254" y="1915008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24" name="6247 Rectángulo"/>
                  <p:cNvSpPr/>
                  <p:nvPr/>
                </p:nvSpPr>
                <p:spPr>
                  <a:xfrm flipV="1">
                    <a:off x="3439652" y="1914517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25" name="6248 Rectángulo"/>
                  <p:cNvSpPr/>
                  <p:nvPr/>
                </p:nvSpPr>
                <p:spPr>
                  <a:xfrm flipV="1">
                    <a:off x="3511098" y="1916914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26" name="6249 Rectángulo"/>
                  <p:cNvSpPr/>
                  <p:nvPr/>
                </p:nvSpPr>
                <p:spPr>
                  <a:xfrm flipV="1">
                    <a:off x="3584909" y="1916914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27" name="6250 Rectángulo"/>
                  <p:cNvSpPr/>
                  <p:nvPr/>
                </p:nvSpPr>
                <p:spPr>
                  <a:xfrm flipV="1">
                    <a:off x="3656355" y="1916930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28" name="6251 Rectángulo"/>
                  <p:cNvSpPr/>
                  <p:nvPr/>
                </p:nvSpPr>
                <p:spPr>
                  <a:xfrm flipV="1">
                    <a:off x="3727801" y="191694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29" name="6252 Rectángulo"/>
                  <p:cNvSpPr/>
                  <p:nvPr/>
                </p:nvSpPr>
                <p:spPr>
                  <a:xfrm flipV="1">
                    <a:off x="3799231" y="191694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</p:grpSp>
          <p:cxnSp>
            <p:nvCxnSpPr>
              <p:cNvPr id="9130" name="6253 Conector recto de flecha"/>
              <p:cNvCxnSpPr>
                <a:stCxn id="9045" idx="3"/>
                <a:endCxn id="9032" idx="1"/>
              </p:cNvCxnSpPr>
              <p:nvPr/>
            </p:nvCxnSpPr>
            <p:spPr>
              <a:xfrm flipV="1">
                <a:off x="7433541" y="3472408"/>
                <a:ext cx="471290" cy="3163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79646">
                    <a:lumMod val="75000"/>
                  </a:srgbClr>
                </a:solidFill>
                <a:prstDash val="solid"/>
                <a:headEnd type="oval"/>
                <a:tailEnd type="arrow"/>
              </a:ln>
              <a:effectLst/>
            </p:spPr>
          </p:cxnSp>
          <p:grpSp>
            <p:nvGrpSpPr>
              <p:cNvPr id="9131" name="6254 Grupo"/>
              <p:cNvGrpSpPr/>
              <p:nvPr/>
            </p:nvGrpSpPr>
            <p:grpSpPr>
              <a:xfrm>
                <a:off x="6322462" y="2380506"/>
                <a:ext cx="1152128" cy="216024"/>
                <a:chOff x="2771800" y="1772816"/>
                <a:chExt cx="1152128" cy="216024"/>
              </a:xfrm>
            </p:grpSpPr>
            <p:sp>
              <p:nvSpPr>
                <p:cNvPr id="9132" name="6255 Rectángulo"/>
                <p:cNvSpPr/>
                <p:nvPr/>
              </p:nvSpPr>
              <p:spPr>
                <a:xfrm>
                  <a:off x="2771800" y="1772816"/>
                  <a:ext cx="1152128" cy="216024"/>
                </a:xfrm>
                <a:prstGeom prst="rect">
                  <a:avLst/>
                </a:prstGeom>
                <a:solidFill>
                  <a:srgbClr val="4F81B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grpSp>
              <p:nvGrpSpPr>
                <p:cNvPr id="9133" name="632 Grupo"/>
                <p:cNvGrpSpPr/>
                <p:nvPr/>
              </p:nvGrpSpPr>
              <p:grpSpPr>
                <a:xfrm>
                  <a:off x="2860475" y="1821014"/>
                  <a:ext cx="982062" cy="141651"/>
                  <a:chOff x="2860475" y="1821014"/>
                  <a:chExt cx="982062" cy="141651"/>
                </a:xfrm>
              </p:grpSpPr>
              <p:sp>
                <p:nvSpPr>
                  <p:cNvPr id="9134" name="6257 Rectángulo"/>
                  <p:cNvSpPr/>
                  <p:nvPr/>
                </p:nvSpPr>
                <p:spPr>
                  <a:xfrm flipV="1">
                    <a:off x="2863434" y="1914960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35" name="6258 Rectángulo"/>
                  <p:cNvSpPr/>
                  <p:nvPr/>
                </p:nvSpPr>
                <p:spPr>
                  <a:xfrm flipV="1">
                    <a:off x="2860475" y="1821014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36" name="6259 Rectángulo"/>
                  <p:cNvSpPr/>
                  <p:nvPr/>
                </p:nvSpPr>
                <p:spPr>
                  <a:xfrm flipV="1">
                    <a:off x="2932483" y="182281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37" name="6260 Rectángulo"/>
                  <p:cNvSpPr/>
                  <p:nvPr/>
                </p:nvSpPr>
                <p:spPr>
                  <a:xfrm flipV="1">
                    <a:off x="3008113" y="182281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38" name="6261 Rectángulo"/>
                  <p:cNvSpPr/>
                  <p:nvPr/>
                </p:nvSpPr>
                <p:spPr>
                  <a:xfrm flipV="1">
                    <a:off x="3079559" y="1822833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39" name="6262 Rectángulo"/>
                  <p:cNvSpPr/>
                  <p:nvPr/>
                </p:nvSpPr>
                <p:spPr>
                  <a:xfrm flipV="1">
                    <a:off x="3148592" y="1823411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40" name="6263 Rectángulo"/>
                  <p:cNvSpPr/>
                  <p:nvPr/>
                </p:nvSpPr>
                <p:spPr>
                  <a:xfrm flipV="1">
                    <a:off x="3220600" y="1825214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41" name="6264 Rectángulo"/>
                  <p:cNvSpPr/>
                  <p:nvPr/>
                </p:nvSpPr>
                <p:spPr>
                  <a:xfrm flipV="1">
                    <a:off x="3296230" y="1825214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42" name="6265 Rectángulo"/>
                  <p:cNvSpPr/>
                  <p:nvPr/>
                </p:nvSpPr>
                <p:spPr>
                  <a:xfrm flipV="1">
                    <a:off x="3367676" y="1825230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43" name="6266 Rectángulo"/>
                  <p:cNvSpPr/>
                  <p:nvPr/>
                </p:nvSpPr>
                <p:spPr>
                  <a:xfrm flipV="1">
                    <a:off x="3436693" y="1825792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44" name="6267 Rectángulo"/>
                  <p:cNvSpPr/>
                  <p:nvPr/>
                </p:nvSpPr>
                <p:spPr>
                  <a:xfrm flipV="1">
                    <a:off x="3508701" y="182759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45" name="6268 Rectángulo"/>
                  <p:cNvSpPr/>
                  <p:nvPr/>
                </p:nvSpPr>
                <p:spPr>
                  <a:xfrm flipV="1">
                    <a:off x="3584331" y="182759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46" name="6269 Rectángulo"/>
                  <p:cNvSpPr/>
                  <p:nvPr/>
                </p:nvSpPr>
                <p:spPr>
                  <a:xfrm flipV="1">
                    <a:off x="3655777" y="1827611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47" name="6270 Rectángulo"/>
                  <p:cNvSpPr/>
                  <p:nvPr/>
                </p:nvSpPr>
                <p:spPr>
                  <a:xfrm flipV="1">
                    <a:off x="3724810" y="1828189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48" name="6271 Rectángulo"/>
                  <p:cNvSpPr/>
                  <p:nvPr/>
                </p:nvSpPr>
                <p:spPr>
                  <a:xfrm flipV="1">
                    <a:off x="3796818" y="1827611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49" name="6272 Rectángulo"/>
                  <p:cNvSpPr/>
                  <p:nvPr/>
                </p:nvSpPr>
                <p:spPr>
                  <a:xfrm flipV="1">
                    <a:off x="2934880" y="191497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50" name="6273 Rectángulo"/>
                  <p:cNvSpPr/>
                  <p:nvPr/>
                </p:nvSpPr>
                <p:spPr>
                  <a:xfrm flipV="1">
                    <a:off x="3008691" y="191497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51" name="6274 Rectángulo"/>
                  <p:cNvSpPr/>
                  <p:nvPr/>
                </p:nvSpPr>
                <p:spPr>
                  <a:xfrm flipV="1">
                    <a:off x="3080137" y="1914992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52" name="6275 Rectángulo"/>
                  <p:cNvSpPr/>
                  <p:nvPr/>
                </p:nvSpPr>
                <p:spPr>
                  <a:xfrm flipV="1">
                    <a:off x="3151551" y="191497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53" name="6276 Rectángulo"/>
                  <p:cNvSpPr/>
                  <p:nvPr/>
                </p:nvSpPr>
                <p:spPr>
                  <a:xfrm flipV="1">
                    <a:off x="3222997" y="1914992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54" name="6277 Rectángulo"/>
                  <p:cNvSpPr/>
                  <p:nvPr/>
                </p:nvSpPr>
                <p:spPr>
                  <a:xfrm flipV="1">
                    <a:off x="3296808" y="1914992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55" name="6278 Rectángulo"/>
                  <p:cNvSpPr/>
                  <p:nvPr/>
                </p:nvSpPr>
                <p:spPr>
                  <a:xfrm flipV="1">
                    <a:off x="3368254" y="1915008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56" name="6279 Rectángulo"/>
                  <p:cNvSpPr/>
                  <p:nvPr/>
                </p:nvSpPr>
                <p:spPr>
                  <a:xfrm flipV="1">
                    <a:off x="3439652" y="1914517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57" name="6280 Rectángulo"/>
                  <p:cNvSpPr/>
                  <p:nvPr/>
                </p:nvSpPr>
                <p:spPr>
                  <a:xfrm flipV="1">
                    <a:off x="3511098" y="1916914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58" name="6281 Rectángulo"/>
                  <p:cNvSpPr/>
                  <p:nvPr/>
                </p:nvSpPr>
                <p:spPr>
                  <a:xfrm flipV="1">
                    <a:off x="3584909" y="1916914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59" name="6282 Rectángulo"/>
                  <p:cNvSpPr/>
                  <p:nvPr/>
                </p:nvSpPr>
                <p:spPr>
                  <a:xfrm flipV="1">
                    <a:off x="3656355" y="1916930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60" name="6283 Rectángulo"/>
                  <p:cNvSpPr/>
                  <p:nvPr/>
                </p:nvSpPr>
                <p:spPr>
                  <a:xfrm flipV="1">
                    <a:off x="3727801" y="191694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161" name="6284 Rectángulo"/>
                  <p:cNvSpPr/>
                  <p:nvPr/>
                </p:nvSpPr>
                <p:spPr>
                  <a:xfrm flipV="1">
                    <a:off x="3799231" y="191694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</p:grpSp>
          <p:sp>
            <p:nvSpPr>
              <p:cNvPr id="9162" name="6285 CuadroTexto"/>
              <p:cNvSpPr txBox="1"/>
              <p:nvPr/>
            </p:nvSpPr>
            <p:spPr>
              <a:xfrm>
                <a:off x="8000081" y="2367410"/>
                <a:ext cx="720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 smtClean="0">
                    <a:solidFill>
                      <a:prstClr val="black"/>
                    </a:solidFill>
                    <a:latin typeface="Verdana" pitchFamily="34" charset="0"/>
                  </a:rPr>
                  <a:t>Switches</a:t>
                </a:r>
                <a:endParaRPr lang="en-GB" sz="900" dirty="0">
                  <a:solidFill>
                    <a:prstClr val="black"/>
                  </a:solidFill>
                  <a:latin typeface="Verdana" pitchFamily="34" charset="0"/>
                </a:endParaRPr>
              </a:p>
            </p:txBody>
          </p:sp>
          <p:cxnSp>
            <p:nvCxnSpPr>
              <p:cNvPr id="9163" name="6286 Conector recto de flecha"/>
              <p:cNvCxnSpPr>
                <a:stCxn id="9132" idx="3"/>
                <a:endCxn id="9162" idx="1"/>
              </p:cNvCxnSpPr>
              <p:nvPr/>
            </p:nvCxnSpPr>
            <p:spPr>
              <a:xfrm flipV="1">
                <a:off x="7474590" y="2482826"/>
                <a:ext cx="525491" cy="5692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79646">
                    <a:lumMod val="75000"/>
                  </a:srgbClr>
                </a:solidFill>
                <a:prstDash val="solid"/>
                <a:headEnd type="oval"/>
                <a:tailEnd type="arrow"/>
              </a:ln>
              <a:effectLst/>
            </p:spPr>
          </p:cxnSp>
          <p:sp>
            <p:nvSpPr>
              <p:cNvPr id="9164" name="6287 Rectángulo"/>
              <p:cNvSpPr/>
              <p:nvPr/>
            </p:nvSpPr>
            <p:spPr>
              <a:xfrm>
                <a:off x="6034430" y="1921024"/>
                <a:ext cx="72008" cy="3528392"/>
              </a:xfrm>
              <a:prstGeom prst="rect">
                <a:avLst/>
              </a:prstGeom>
              <a:solidFill>
                <a:srgbClr val="4F81BD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165" name="6288 Rectángulo"/>
              <p:cNvSpPr/>
              <p:nvPr/>
            </p:nvSpPr>
            <p:spPr>
              <a:xfrm>
                <a:off x="4887124" y="1921024"/>
                <a:ext cx="72008" cy="3528392"/>
              </a:xfrm>
              <a:prstGeom prst="rect">
                <a:avLst/>
              </a:prstGeom>
              <a:solidFill>
                <a:srgbClr val="4F81BD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166" name="6289 Rectángulo"/>
              <p:cNvSpPr/>
              <p:nvPr/>
            </p:nvSpPr>
            <p:spPr>
              <a:xfrm>
                <a:off x="4810294" y="1921024"/>
                <a:ext cx="72008" cy="3528392"/>
              </a:xfrm>
              <a:prstGeom prst="rect">
                <a:avLst/>
              </a:prstGeom>
              <a:solidFill>
                <a:srgbClr val="4F81BD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167" name="6290 Rectángulo"/>
              <p:cNvSpPr/>
              <p:nvPr/>
            </p:nvSpPr>
            <p:spPr>
              <a:xfrm>
                <a:off x="6106438" y="1921024"/>
                <a:ext cx="72008" cy="3528392"/>
              </a:xfrm>
              <a:prstGeom prst="rect">
                <a:avLst/>
              </a:prstGeom>
              <a:solidFill>
                <a:srgbClr val="4F81BD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168" name="6291 Rectángulo"/>
              <p:cNvSpPr/>
              <p:nvPr/>
            </p:nvSpPr>
            <p:spPr>
              <a:xfrm>
                <a:off x="4882302" y="5305399"/>
                <a:ext cx="1224136" cy="144843"/>
              </a:xfrm>
              <a:prstGeom prst="rect">
                <a:avLst/>
              </a:prstGeom>
              <a:solidFill>
                <a:srgbClr val="4F81BD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169" name="6292 Rectángulo"/>
              <p:cNvSpPr/>
              <p:nvPr/>
            </p:nvSpPr>
            <p:spPr>
              <a:xfrm>
                <a:off x="4882302" y="1921024"/>
                <a:ext cx="1224136" cy="144016"/>
              </a:xfrm>
              <a:prstGeom prst="rect">
                <a:avLst/>
              </a:prstGeom>
              <a:solidFill>
                <a:srgbClr val="4F81BD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9170" name="6293 Grupo"/>
              <p:cNvGrpSpPr/>
              <p:nvPr/>
            </p:nvGrpSpPr>
            <p:grpSpPr>
              <a:xfrm>
                <a:off x="4916210" y="4306813"/>
                <a:ext cx="1152128" cy="936104"/>
                <a:chOff x="4788024" y="2996952"/>
                <a:chExt cx="1152128" cy="936104"/>
              </a:xfrm>
            </p:grpSpPr>
            <p:sp>
              <p:nvSpPr>
                <p:cNvPr id="9171" name="6294 Rectángulo"/>
                <p:cNvSpPr/>
                <p:nvPr/>
              </p:nvSpPr>
              <p:spPr>
                <a:xfrm>
                  <a:off x="4788024" y="2996952"/>
                  <a:ext cx="1152128" cy="936104"/>
                </a:xfrm>
                <a:prstGeom prst="rect">
                  <a:avLst/>
                </a:prstGeom>
                <a:solidFill>
                  <a:srgbClr val="4F81B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grpSp>
              <p:nvGrpSpPr>
                <p:cNvPr id="9172" name="99 Grupo"/>
                <p:cNvGrpSpPr/>
                <p:nvPr/>
              </p:nvGrpSpPr>
              <p:grpSpPr>
                <a:xfrm>
                  <a:off x="4814215" y="3018959"/>
                  <a:ext cx="1093844" cy="144016"/>
                  <a:chOff x="4788024" y="2780928"/>
                  <a:chExt cx="1093844" cy="144016"/>
                </a:xfrm>
              </p:grpSpPr>
              <p:grpSp>
                <p:nvGrpSpPr>
                  <p:cNvPr id="9518" name="79 Grupo"/>
                  <p:cNvGrpSpPr/>
                  <p:nvPr/>
                </p:nvGrpSpPr>
                <p:grpSpPr>
                  <a:xfrm>
                    <a:off x="4788024" y="2780928"/>
                    <a:ext cx="936783" cy="144016"/>
                    <a:chOff x="4788024" y="2780928"/>
                    <a:chExt cx="936783" cy="144016"/>
                  </a:xfrm>
                </p:grpSpPr>
                <p:grpSp>
                  <p:nvGrpSpPr>
                    <p:cNvPr id="9528" name="59 Grupo"/>
                    <p:cNvGrpSpPr/>
                    <p:nvPr/>
                  </p:nvGrpSpPr>
                  <p:grpSpPr>
                    <a:xfrm>
                      <a:off x="4788024" y="2780928"/>
                      <a:ext cx="621982" cy="144016"/>
                      <a:chOff x="5220072" y="2492896"/>
                      <a:chExt cx="621982" cy="144016"/>
                    </a:xfrm>
                  </p:grpSpPr>
                  <p:grpSp>
                    <p:nvGrpSpPr>
                      <p:cNvPr id="9548" name="39 Grupo"/>
                      <p:cNvGrpSpPr/>
                      <p:nvPr/>
                    </p:nvGrpSpPr>
                    <p:grpSpPr>
                      <a:xfrm>
                        <a:off x="5220072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9568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578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583" name="11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84" name="21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85" name="22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579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580" name="2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81" name="2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82" name="28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569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570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575" name="3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76" name="3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77" name="38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571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572" name="3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73" name="3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74" name="3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9549" name="40 Grupo"/>
                      <p:cNvGrpSpPr/>
                      <p:nvPr/>
                    </p:nvGrpSpPr>
                    <p:grpSpPr>
                      <a:xfrm>
                        <a:off x="5534295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9550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560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565" name="5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66" name="5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67" name="58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561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562" name="5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63" name="5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64" name="5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551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552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557" name="48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58" name="49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59" name="50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553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554" name="45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55" name="46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56" name="47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9529" name="60 Grupo"/>
                    <p:cNvGrpSpPr/>
                    <p:nvPr/>
                  </p:nvGrpSpPr>
                  <p:grpSpPr>
                    <a:xfrm>
                      <a:off x="5417048" y="2780928"/>
                      <a:ext cx="307759" cy="144016"/>
                      <a:chOff x="5220072" y="2492896"/>
                      <a:chExt cx="307759" cy="144016"/>
                    </a:xfrm>
                  </p:grpSpPr>
                  <p:grpSp>
                    <p:nvGrpSpPr>
                      <p:cNvPr id="9530" name="29 Grupo"/>
                      <p:cNvGrpSpPr/>
                      <p:nvPr/>
                    </p:nvGrpSpPr>
                    <p:grpSpPr>
                      <a:xfrm>
                        <a:off x="5220072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9540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545" name="76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546" name="6669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547" name="6670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541" name="25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542" name="6665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543" name="6666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544" name="75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9531" name="30 Grupo"/>
                      <p:cNvGrpSpPr/>
                      <p:nvPr/>
                    </p:nvGrpSpPr>
                    <p:grpSpPr>
                      <a:xfrm>
                        <a:off x="5377234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9532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537" name="68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538" name="6661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539" name="6662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533" name="25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534" name="65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535" name="66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536" name="67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9519" name="29 Grupo"/>
                  <p:cNvGrpSpPr/>
                  <p:nvPr/>
                </p:nvGrpSpPr>
                <p:grpSpPr>
                  <a:xfrm>
                    <a:off x="5731271" y="2780928"/>
                    <a:ext cx="150597" cy="144016"/>
                    <a:chOff x="5220072" y="2492896"/>
                    <a:chExt cx="150597" cy="144016"/>
                  </a:xfrm>
                </p:grpSpPr>
                <p:grpSp>
                  <p:nvGrpSpPr>
                    <p:cNvPr id="9520" name="23 Grupo"/>
                    <p:cNvGrpSpPr/>
                    <p:nvPr/>
                  </p:nvGrpSpPr>
                  <p:grpSpPr>
                    <a:xfrm>
                      <a:off x="5220072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9525" name="96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526" name="97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527" name="98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9521" name="25 Grupo"/>
                    <p:cNvGrpSpPr/>
                    <p:nvPr/>
                  </p:nvGrpSpPr>
                  <p:grpSpPr>
                    <a:xfrm>
                      <a:off x="5298661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9522" name="93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523" name="94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524" name="95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173" name="100 Grupo"/>
                <p:cNvGrpSpPr/>
                <p:nvPr/>
              </p:nvGrpSpPr>
              <p:grpSpPr>
                <a:xfrm>
                  <a:off x="4815371" y="3168978"/>
                  <a:ext cx="1093844" cy="144016"/>
                  <a:chOff x="4788024" y="2780928"/>
                  <a:chExt cx="1093844" cy="144016"/>
                </a:xfrm>
              </p:grpSpPr>
              <p:grpSp>
                <p:nvGrpSpPr>
                  <p:cNvPr id="9450" name="79 Grupo"/>
                  <p:cNvGrpSpPr/>
                  <p:nvPr/>
                </p:nvGrpSpPr>
                <p:grpSpPr>
                  <a:xfrm>
                    <a:off x="4788024" y="2780928"/>
                    <a:ext cx="936783" cy="144016"/>
                    <a:chOff x="4788024" y="2780928"/>
                    <a:chExt cx="936783" cy="144016"/>
                  </a:xfrm>
                </p:grpSpPr>
                <p:grpSp>
                  <p:nvGrpSpPr>
                    <p:cNvPr id="9460" name="59 Grupo"/>
                    <p:cNvGrpSpPr/>
                    <p:nvPr/>
                  </p:nvGrpSpPr>
                  <p:grpSpPr>
                    <a:xfrm>
                      <a:off x="4788024" y="2780928"/>
                      <a:ext cx="621982" cy="144016"/>
                      <a:chOff x="5220072" y="2492896"/>
                      <a:chExt cx="621982" cy="144016"/>
                    </a:xfrm>
                  </p:grpSpPr>
                  <p:grpSp>
                    <p:nvGrpSpPr>
                      <p:cNvPr id="9480" name="39 Grupo"/>
                      <p:cNvGrpSpPr/>
                      <p:nvPr/>
                    </p:nvGrpSpPr>
                    <p:grpSpPr>
                      <a:xfrm>
                        <a:off x="5220072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9500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510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515" name="16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16" name="6639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17" name="6640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511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512" name="16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13" name="16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14" name="16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501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502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507" name="3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08" name="3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09" name="6632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503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504" name="3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05" name="3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506" name="3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9481" name="40 Grupo"/>
                      <p:cNvGrpSpPr/>
                      <p:nvPr/>
                    </p:nvGrpSpPr>
                    <p:grpSpPr>
                      <a:xfrm>
                        <a:off x="5534295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9482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492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497" name="6620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98" name="6621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99" name="6622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493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494" name="6617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95" name="6618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96" name="6619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483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484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489" name="6612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90" name="6613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91" name="6614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485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486" name="6609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87" name="6610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88" name="6611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9461" name="60 Grupo"/>
                    <p:cNvGrpSpPr/>
                    <p:nvPr/>
                  </p:nvGrpSpPr>
                  <p:grpSpPr>
                    <a:xfrm>
                      <a:off x="5417048" y="2780928"/>
                      <a:ext cx="307759" cy="144016"/>
                      <a:chOff x="5220072" y="2492896"/>
                      <a:chExt cx="307759" cy="144016"/>
                    </a:xfrm>
                  </p:grpSpPr>
                  <p:grpSp>
                    <p:nvGrpSpPr>
                      <p:cNvPr id="9462" name="29 Grupo"/>
                      <p:cNvGrpSpPr/>
                      <p:nvPr/>
                    </p:nvGrpSpPr>
                    <p:grpSpPr>
                      <a:xfrm>
                        <a:off x="5220072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9472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477" name="6600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78" name="6601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79" name="6602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473" name="124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474" name="125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75" name="126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76" name="6599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9463" name="30 Grupo"/>
                      <p:cNvGrpSpPr/>
                      <p:nvPr/>
                    </p:nvGrpSpPr>
                    <p:grpSpPr>
                      <a:xfrm>
                        <a:off x="5377234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9464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469" name="6592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70" name="6593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71" name="6594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465" name="25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466" name="117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67" name="118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68" name="6591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9451" name="29 Grupo"/>
                  <p:cNvGrpSpPr/>
                  <p:nvPr/>
                </p:nvGrpSpPr>
                <p:grpSpPr>
                  <a:xfrm>
                    <a:off x="5731271" y="2780928"/>
                    <a:ext cx="150597" cy="144016"/>
                    <a:chOff x="5220072" y="2492896"/>
                    <a:chExt cx="150597" cy="144016"/>
                  </a:xfrm>
                </p:grpSpPr>
                <p:grpSp>
                  <p:nvGrpSpPr>
                    <p:cNvPr id="9452" name="23 Grupo"/>
                    <p:cNvGrpSpPr/>
                    <p:nvPr/>
                  </p:nvGrpSpPr>
                  <p:grpSpPr>
                    <a:xfrm>
                      <a:off x="5220072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9457" name="6580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458" name="6581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459" name="6582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9453" name="25 Grupo"/>
                    <p:cNvGrpSpPr/>
                    <p:nvPr/>
                  </p:nvGrpSpPr>
                  <p:grpSpPr>
                    <a:xfrm>
                      <a:off x="5298661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9454" name="105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455" name="106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456" name="6579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174" name="169 Grupo"/>
                <p:cNvGrpSpPr/>
                <p:nvPr/>
              </p:nvGrpSpPr>
              <p:grpSpPr>
                <a:xfrm>
                  <a:off x="4814231" y="3320036"/>
                  <a:ext cx="1093844" cy="144016"/>
                  <a:chOff x="4788024" y="2780928"/>
                  <a:chExt cx="1093844" cy="144016"/>
                </a:xfrm>
              </p:grpSpPr>
              <p:grpSp>
                <p:nvGrpSpPr>
                  <p:cNvPr id="9382" name="79 Grupo"/>
                  <p:cNvGrpSpPr/>
                  <p:nvPr/>
                </p:nvGrpSpPr>
                <p:grpSpPr>
                  <a:xfrm>
                    <a:off x="4788024" y="2780928"/>
                    <a:ext cx="936783" cy="144016"/>
                    <a:chOff x="4788024" y="2780928"/>
                    <a:chExt cx="936783" cy="144016"/>
                  </a:xfrm>
                </p:grpSpPr>
                <p:grpSp>
                  <p:nvGrpSpPr>
                    <p:cNvPr id="9392" name="59 Grupo"/>
                    <p:cNvGrpSpPr/>
                    <p:nvPr/>
                  </p:nvGrpSpPr>
                  <p:grpSpPr>
                    <a:xfrm>
                      <a:off x="4788024" y="2780928"/>
                      <a:ext cx="621982" cy="144016"/>
                      <a:chOff x="5220072" y="2492896"/>
                      <a:chExt cx="621982" cy="144016"/>
                    </a:xfrm>
                  </p:grpSpPr>
                  <p:grpSp>
                    <p:nvGrpSpPr>
                      <p:cNvPr id="9412" name="39 Grupo"/>
                      <p:cNvGrpSpPr/>
                      <p:nvPr/>
                    </p:nvGrpSpPr>
                    <p:grpSpPr>
                      <a:xfrm>
                        <a:off x="5220072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9432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442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447" name="6570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48" name="6571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49" name="6572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443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444" name="232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45" name="233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46" name="234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433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434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439" name="3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40" name="3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41" name="229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435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436" name="3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37" name="3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38" name="3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9413" name="40 Grupo"/>
                      <p:cNvGrpSpPr/>
                      <p:nvPr/>
                    </p:nvGrpSpPr>
                    <p:grpSpPr>
                      <a:xfrm>
                        <a:off x="5534295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9414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424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429" name="6552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30" name="6553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31" name="219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425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426" name="6549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27" name="6550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28" name="6551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415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416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421" name="6544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22" name="6545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23" name="211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417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418" name="6541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19" name="6542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420" name="6543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9393" name="60 Grupo"/>
                    <p:cNvGrpSpPr/>
                    <p:nvPr/>
                  </p:nvGrpSpPr>
                  <p:grpSpPr>
                    <a:xfrm>
                      <a:off x="5417048" y="2780928"/>
                      <a:ext cx="307759" cy="144016"/>
                      <a:chOff x="5220072" y="2492896"/>
                      <a:chExt cx="307759" cy="144016"/>
                    </a:xfrm>
                  </p:grpSpPr>
                  <p:grpSp>
                    <p:nvGrpSpPr>
                      <p:cNvPr id="9394" name="29 Grupo"/>
                      <p:cNvGrpSpPr/>
                      <p:nvPr/>
                    </p:nvGrpSpPr>
                    <p:grpSpPr>
                      <a:xfrm>
                        <a:off x="5220072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9404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409" name="6532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10" name="6533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11" name="6534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405" name="193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406" name="194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07" name="6530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08" name="6531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9395" name="30 Grupo"/>
                      <p:cNvGrpSpPr/>
                      <p:nvPr/>
                    </p:nvGrpSpPr>
                    <p:grpSpPr>
                      <a:xfrm>
                        <a:off x="5377234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9396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401" name="6524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02" name="6525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03" name="6526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397" name="25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398" name="186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399" name="6522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400" name="6523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9383" name="29 Grupo"/>
                  <p:cNvGrpSpPr/>
                  <p:nvPr/>
                </p:nvGrpSpPr>
                <p:grpSpPr>
                  <a:xfrm>
                    <a:off x="5731271" y="2780928"/>
                    <a:ext cx="150597" cy="144016"/>
                    <a:chOff x="5220072" y="2492896"/>
                    <a:chExt cx="150597" cy="144016"/>
                  </a:xfrm>
                </p:grpSpPr>
                <p:grpSp>
                  <p:nvGrpSpPr>
                    <p:cNvPr id="9384" name="23 Grupo"/>
                    <p:cNvGrpSpPr/>
                    <p:nvPr/>
                  </p:nvGrpSpPr>
                  <p:grpSpPr>
                    <a:xfrm>
                      <a:off x="5220072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9389" name="6512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390" name="6513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391" name="6514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9385" name="25 Grupo"/>
                    <p:cNvGrpSpPr/>
                    <p:nvPr/>
                  </p:nvGrpSpPr>
                  <p:grpSpPr>
                    <a:xfrm>
                      <a:off x="5298661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9386" name="174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387" name="6510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388" name="6511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175" name="238 Grupo"/>
                <p:cNvGrpSpPr/>
                <p:nvPr/>
              </p:nvGrpSpPr>
              <p:grpSpPr>
                <a:xfrm>
                  <a:off x="4815387" y="3470055"/>
                  <a:ext cx="1093844" cy="144016"/>
                  <a:chOff x="4788024" y="2780928"/>
                  <a:chExt cx="1093844" cy="144016"/>
                </a:xfrm>
              </p:grpSpPr>
              <p:grpSp>
                <p:nvGrpSpPr>
                  <p:cNvPr id="9314" name="79 Grupo"/>
                  <p:cNvGrpSpPr/>
                  <p:nvPr/>
                </p:nvGrpSpPr>
                <p:grpSpPr>
                  <a:xfrm>
                    <a:off x="4788024" y="2780928"/>
                    <a:ext cx="936783" cy="144016"/>
                    <a:chOff x="4788024" y="2780928"/>
                    <a:chExt cx="936783" cy="144016"/>
                  </a:xfrm>
                </p:grpSpPr>
                <p:grpSp>
                  <p:nvGrpSpPr>
                    <p:cNvPr id="9324" name="59 Grupo"/>
                    <p:cNvGrpSpPr/>
                    <p:nvPr/>
                  </p:nvGrpSpPr>
                  <p:grpSpPr>
                    <a:xfrm>
                      <a:off x="4788024" y="2780928"/>
                      <a:ext cx="621982" cy="144016"/>
                      <a:chOff x="5220072" y="2492896"/>
                      <a:chExt cx="621982" cy="144016"/>
                    </a:xfrm>
                  </p:grpSpPr>
                  <p:grpSp>
                    <p:nvGrpSpPr>
                      <p:cNvPr id="9344" name="39 Grupo"/>
                      <p:cNvGrpSpPr/>
                      <p:nvPr/>
                    </p:nvGrpSpPr>
                    <p:grpSpPr>
                      <a:xfrm>
                        <a:off x="5220072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9364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374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379" name="6502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80" name="6503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81" name="6504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375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376" name="6499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77" name="6500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78" name="6501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365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366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371" name="3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72" name="3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73" name="6496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367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368" name="3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69" name="3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70" name="3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9345" name="40 Grupo"/>
                      <p:cNvGrpSpPr/>
                      <p:nvPr/>
                    </p:nvGrpSpPr>
                    <p:grpSpPr>
                      <a:xfrm>
                        <a:off x="5534295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9346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356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361" name="6484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62" name="6485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63" name="6486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357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358" name="6481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59" name="6482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60" name="6483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347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348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353" name="647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54" name="647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55" name="6478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349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350" name="647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51" name="647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52" name="647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9325" name="60 Grupo"/>
                    <p:cNvGrpSpPr/>
                    <p:nvPr/>
                  </p:nvGrpSpPr>
                  <p:grpSpPr>
                    <a:xfrm>
                      <a:off x="5417048" y="2780928"/>
                      <a:ext cx="307759" cy="144016"/>
                      <a:chOff x="5220072" y="2492896"/>
                      <a:chExt cx="307759" cy="144016"/>
                    </a:xfrm>
                  </p:grpSpPr>
                  <p:grpSp>
                    <p:nvGrpSpPr>
                      <p:cNvPr id="9326" name="29 Grupo"/>
                      <p:cNvGrpSpPr/>
                      <p:nvPr/>
                    </p:nvGrpSpPr>
                    <p:grpSpPr>
                      <a:xfrm>
                        <a:off x="5220072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9336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341" name="6464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342" name="6465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343" name="6466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337" name="124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338" name="6461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339" name="6462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340" name="6463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9327" name="30 Grupo"/>
                      <p:cNvGrpSpPr/>
                      <p:nvPr/>
                    </p:nvGrpSpPr>
                    <p:grpSpPr>
                      <a:xfrm>
                        <a:off x="5377234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9328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333" name="6456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334" name="6457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335" name="6458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329" name="25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330" name="6453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331" name="6454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332" name="6455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9315" name="29 Grupo"/>
                  <p:cNvGrpSpPr/>
                  <p:nvPr/>
                </p:nvGrpSpPr>
                <p:grpSpPr>
                  <a:xfrm>
                    <a:off x="5731271" y="2780928"/>
                    <a:ext cx="150597" cy="144016"/>
                    <a:chOff x="5220072" y="2492896"/>
                    <a:chExt cx="150597" cy="144016"/>
                  </a:xfrm>
                </p:grpSpPr>
                <p:grpSp>
                  <p:nvGrpSpPr>
                    <p:cNvPr id="9316" name="23 Grupo"/>
                    <p:cNvGrpSpPr/>
                    <p:nvPr/>
                  </p:nvGrpSpPr>
                  <p:grpSpPr>
                    <a:xfrm>
                      <a:off x="5220072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9321" name="6444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322" name="6445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323" name="6446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9317" name="25 Grupo"/>
                    <p:cNvGrpSpPr/>
                    <p:nvPr/>
                  </p:nvGrpSpPr>
                  <p:grpSpPr>
                    <a:xfrm>
                      <a:off x="5298661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9318" name="6441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319" name="6442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320" name="6443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176" name="307 Grupo"/>
                <p:cNvGrpSpPr/>
                <p:nvPr/>
              </p:nvGrpSpPr>
              <p:grpSpPr>
                <a:xfrm>
                  <a:off x="4814793" y="3621214"/>
                  <a:ext cx="1093844" cy="144016"/>
                  <a:chOff x="4788024" y="2780928"/>
                  <a:chExt cx="1093844" cy="144016"/>
                </a:xfrm>
              </p:grpSpPr>
              <p:grpSp>
                <p:nvGrpSpPr>
                  <p:cNvPr id="9246" name="79 Grupo"/>
                  <p:cNvGrpSpPr/>
                  <p:nvPr/>
                </p:nvGrpSpPr>
                <p:grpSpPr>
                  <a:xfrm>
                    <a:off x="4788024" y="2780928"/>
                    <a:ext cx="936783" cy="144016"/>
                    <a:chOff x="4788024" y="2780928"/>
                    <a:chExt cx="936783" cy="144016"/>
                  </a:xfrm>
                </p:grpSpPr>
                <p:grpSp>
                  <p:nvGrpSpPr>
                    <p:cNvPr id="9256" name="59 Grupo"/>
                    <p:cNvGrpSpPr/>
                    <p:nvPr/>
                  </p:nvGrpSpPr>
                  <p:grpSpPr>
                    <a:xfrm>
                      <a:off x="4788024" y="2780928"/>
                      <a:ext cx="621982" cy="144016"/>
                      <a:chOff x="5220072" y="2492896"/>
                      <a:chExt cx="621982" cy="144016"/>
                    </a:xfrm>
                  </p:grpSpPr>
                  <p:grpSp>
                    <p:nvGrpSpPr>
                      <p:cNvPr id="9276" name="39 Grupo"/>
                      <p:cNvGrpSpPr/>
                      <p:nvPr/>
                    </p:nvGrpSpPr>
                    <p:grpSpPr>
                      <a:xfrm>
                        <a:off x="5220072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9296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306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311" name="6434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12" name="6435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13" name="6436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307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308" name="6431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09" name="6432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10" name="6433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297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298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303" name="3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04" name="3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05" name="6428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299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300" name="3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01" name="3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302" name="3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9277" name="40 Grupo"/>
                      <p:cNvGrpSpPr/>
                      <p:nvPr/>
                    </p:nvGrpSpPr>
                    <p:grpSpPr>
                      <a:xfrm>
                        <a:off x="5534295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9278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288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293" name="641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94" name="641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95" name="6418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289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290" name="641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91" name="641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92" name="641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279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280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285" name="6408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86" name="6409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87" name="6410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281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282" name="6405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83" name="6406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84" name="6407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9257" name="60 Grupo"/>
                    <p:cNvGrpSpPr/>
                    <p:nvPr/>
                  </p:nvGrpSpPr>
                  <p:grpSpPr>
                    <a:xfrm>
                      <a:off x="5417048" y="2780928"/>
                      <a:ext cx="307759" cy="144016"/>
                      <a:chOff x="5220072" y="2492896"/>
                      <a:chExt cx="307759" cy="144016"/>
                    </a:xfrm>
                  </p:grpSpPr>
                  <p:grpSp>
                    <p:nvGrpSpPr>
                      <p:cNvPr id="9258" name="29 Grupo"/>
                      <p:cNvGrpSpPr/>
                      <p:nvPr/>
                    </p:nvGrpSpPr>
                    <p:grpSpPr>
                      <a:xfrm>
                        <a:off x="5220072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9268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273" name="6396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274" name="6397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275" name="6398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269" name="331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270" name="6393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271" name="6394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272" name="6395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9259" name="30 Grupo"/>
                      <p:cNvGrpSpPr/>
                      <p:nvPr/>
                    </p:nvGrpSpPr>
                    <p:grpSpPr>
                      <a:xfrm>
                        <a:off x="5377234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9260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265" name="6388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266" name="6389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267" name="6390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261" name="25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262" name="6385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263" name="6386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264" name="6387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9247" name="29 Grupo"/>
                  <p:cNvGrpSpPr/>
                  <p:nvPr/>
                </p:nvGrpSpPr>
                <p:grpSpPr>
                  <a:xfrm>
                    <a:off x="5731271" y="2780928"/>
                    <a:ext cx="150597" cy="144016"/>
                    <a:chOff x="5220072" y="2492896"/>
                    <a:chExt cx="150597" cy="144016"/>
                  </a:xfrm>
                </p:grpSpPr>
                <p:grpSp>
                  <p:nvGrpSpPr>
                    <p:cNvPr id="9248" name="23 Grupo"/>
                    <p:cNvGrpSpPr/>
                    <p:nvPr/>
                  </p:nvGrpSpPr>
                  <p:grpSpPr>
                    <a:xfrm>
                      <a:off x="5220072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9253" name="6376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254" name="6377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255" name="6378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9249" name="25 Grupo"/>
                    <p:cNvGrpSpPr/>
                    <p:nvPr/>
                  </p:nvGrpSpPr>
                  <p:grpSpPr>
                    <a:xfrm>
                      <a:off x="5298661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9250" name="6373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251" name="6374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252" name="6375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177" name="376 Grupo"/>
                <p:cNvGrpSpPr/>
                <p:nvPr/>
              </p:nvGrpSpPr>
              <p:grpSpPr>
                <a:xfrm>
                  <a:off x="4815949" y="3771233"/>
                  <a:ext cx="1093844" cy="144016"/>
                  <a:chOff x="4788024" y="2780928"/>
                  <a:chExt cx="1093844" cy="144016"/>
                </a:xfrm>
              </p:grpSpPr>
              <p:grpSp>
                <p:nvGrpSpPr>
                  <p:cNvPr id="9178" name="79 Grupo"/>
                  <p:cNvGrpSpPr/>
                  <p:nvPr/>
                </p:nvGrpSpPr>
                <p:grpSpPr>
                  <a:xfrm>
                    <a:off x="4788024" y="2780928"/>
                    <a:ext cx="936783" cy="144016"/>
                    <a:chOff x="4788024" y="2780928"/>
                    <a:chExt cx="936783" cy="144016"/>
                  </a:xfrm>
                </p:grpSpPr>
                <p:grpSp>
                  <p:nvGrpSpPr>
                    <p:cNvPr id="9188" name="59 Grupo"/>
                    <p:cNvGrpSpPr/>
                    <p:nvPr/>
                  </p:nvGrpSpPr>
                  <p:grpSpPr>
                    <a:xfrm>
                      <a:off x="4788024" y="2780928"/>
                      <a:ext cx="621982" cy="144016"/>
                      <a:chOff x="5220072" y="2492896"/>
                      <a:chExt cx="621982" cy="144016"/>
                    </a:xfrm>
                  </p:grpSpPr>
                  <p:grpSp>
                    <p:nvGrpSpPr>
                      <p:cNvPr id="9208" name="39 Grupo"/>
                      <p:cNvGrpSpPr/>
                      <p:nvPr/>
                    </p:nvGrpSpPr>
                    <p:grpSpPr>
                      <a:xfrm>
                        <a:off x="5220072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9228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238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243" name="636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44" name="636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45" name="6368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239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240" name="636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41" name="636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42" name="636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229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230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235" name="36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36" name="37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37" name="6360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231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232" name="33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33" name="34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34" name="35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9209" name="40 Grupo"/>
                      <p:cNvGrpSpPr/>
                      <p:nvPr/>
                    </p:nvGrpSpPr>
                    <p:grpSpPr>
                      <a:xfrm>
                        <a:off x="5534295" y="2492896"/>
                        <a:ext cx="307759" cy="144016"/>
                        <a:chOff x="5220072" y="2492896"/>
                        <a:chExt cx="307759" cy="144016"/>
                      </a:xfrm>
                    </p:grpSpPr>
                    <p:grpSp>
                      <p:nvGrpSpPr>
                        <p:cNvPr id="9210" name="29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220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225" name="6348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26" name="6349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27" name="6350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221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222" name="6345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23" name="6346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24" name="6347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211" name="30 Grupo"/>
                        <p:cNvGrpSpPr/>
                        <p:nvPr/>
                      </p:nvGrpSpPr>
                      <p:grpSpPr>
                        <a:xfrm>
                          <a:off x="5377234" y="2492896"/>
                          <a:ext cx="150597" cy="144016"/>
                          <a:chOff x="5220072" y="2492896"/>
                          <a:chExt cx="150597" cy="144016"/>
                        </a:xfrm>
                      </p:grpSpPr>
                      <p:grpSp>
                        <p:nvGrpSpPr>
                          <p:cNvPr id="9212" name="23 Grupo"/>
                          <p:cNvGrpSpPr/>
                          <p:nvPr/>
                        </p:nvGrpSpPr>
                        <p:grpSpPr>
                          <a:xfrm>
                            <a:off x="5220072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217" name="6340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18" name="6341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19" name="6342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213" name="25 Grupo"/>
                          <p:cNvGrpSpPr/>
                          <p:nvPr/>
                        </p:nvGrpSpPr>
                        <p:grpSpPr>
                          <a:xfrm>
                            <a:off x="5298661" y="2492896"/>
                            <a:ext cx="72008" cy="144016"/>
                            <a:chOff x="5220072" y="2492896"/>
                            <a:chExt cx="72008" cy="144016"/>
                          </a:xfrm>
                        </p:grpSpPr>
                        <p:sp>
                          <p:nvSpPr>
                            <p:cNvPr id="9214" name="6337 Rectángulo"/>
                            <p:cNvSpPr/>
                            <p:nvPr/>
                          </p:nvSpPr>
                          <p:spPr>
                            <a:xfrm>
                              <a:off x="5220072" y="2492896"/>
                              <a:ext cx="72008" cy="144016"/>
                            </a:xfrm>
                            <a:prstGeom prst="rect">
                              <a:avLst/>
                            </a:prstGeom>
                            <a:solidFill>
                              <a:srgbClr val="4F81BD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15" name="6338 Elipse"/>
                            <p:cNvSpPr/>
                            <p:nvPr/>
                          </p:nvSpPr>
                          <p:spPr>
                            <a:xfrm>
                              <a:off x="5241501" y="2517283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  <p:sp>
                          <p:nvSpPr>
                            <p:cNvPr id="9216" name="6339 Elipse"/>
                            <p:cNvSpPr/>
                            <p:nvPr/>
                          </p:nvSpPr>
                          <p:spPr>
                            <a:xfrm>
                              <a:off x="5241501" y="2581571"/>
                              <a:ext cx="25200" cy="25200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158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24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Arial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9189" name="60 Grupo"/>
                    <p:cNvGrpSpPr/>
                    <p:nvPr/>
                  </p:nvGrpSpPr>
                  <p:grpSpPr>
                    <a:xfrm>
                      <a:off x="5417048" y="2780928"/>
                      <a:ext cx="307759" cy="144016"/>
                      <a:chOff x="5220072" y="2492896"/>
                      <a:chExt cx="307759" cy="144016"/>
                    </a:xfrm>
                  </p:grpSpPr>
                  <p:grpSp>
                    <p:nvGrpSpPr>
                      <p:cNvPr id="9190" name="29 Grupo"/>
                      <p:cNvGrpSpPr/>
                      <p:nvPr/>
                    </p:nvGrpSpPr>
                    <p:grpSpPr>
                      <a:xfrm>
                        <a:off x="5220072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9200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205" name="6328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206" name="6329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207" name="6330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201" name="124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202" name="6325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203" name="6326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204" name="6327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9191" name="30 Grupo"/>
                      <p:cNvGrpSpPr/>
                      <p:nvPr/>
                    </p:nvGrpSpPr>
                    <p:grpSpPr>
                      <a:xfrm>
                        <a:off x="5377234" y="2492896"/>
                        <a:ext cx="150597" cy="144016"/>
                        <a:chOff x="5220072" y="2492896"/>
                        <a:chExt cx="150597" cy="144016"/>
                      </a:xfrm>
                    </p:grpSpPr>
                    <p:grpSp>
                      <p:nvGrpSpPr>
                        <p:cNvPr id="9192" name="23 Grupo"/>
                        <p:cNvGrpSpPr/>
                        <p:nvPr/>
                      </p:nvGrpSpPr>
                      <p:grpSpPr>
                        <a:xfrm>
                          <a:off x="5220072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197" name="6320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198" name="6321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199" name="6322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193" name="25 Grupo"/>
                        <p:cNvGrpSpPr/>
                        <p:nvPr/>
                      </p:nvGrpSpPr>
                      <p:grpSpPr>
                        <a:xfrm>
                          <a:off x="5298661" y="2492896"/>
                          <a:ext cx="72008" cy="144016"/>
                          <a:chOff x="5220072" y="2492896"/>
                          <a:chExt cx="72008" cy="144016"/>
                        </a:xfrm>
                      </p:grpSpPr>
                      <p:sp>
                        <p:nvSpPr>
                          <p:cNvPr id="9194" name="6317 Rectángulo"/>
                          <p:cNvSpPr/>
                          <p:nvPr/>
                        </p:nvSpPr>
                        <p:spPr>
                          <a:xfrm>
                            <a:off x="5220072" y="2492896"/>
                            <a:ext cx="72008" cy="144016"/>
                          </a:xfrm>
                          <a:prstGeom prst="rect">
                            <a:avLst/>
                          </a:prstGeom>
                          <a:solidFill>
                            <a:srgbClr val="4F81B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195" name="6318 Elipse"/>
                          <p:cNvSpPr/>
                          <p:nvPr/>
                        </p:nvSpPr>
                        <p:spPr>
                          <a:xfrm>
                            <a:off x="5241501" y="2517283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  <p:sp>
                        <p:nvSpPr>
                          <p:cNvPr id="9196" name="6319 Elipse"/>
                          <p:cNvSpPr/>
                          <p:nvPr/>
                        </p:nvSpPr>
                        <p:spPr>
                          <a:xfrm>
                            <a:off x="5241501" y="2581571"/>
                            <a:ext cx="25200" cy="25200"/>
                          </a:xfrm>
                          <a:prstGeom prst="ellipse">
                            <a:avLst/>
                          </a:prstGeom>
                          <a:solidFill>
                            <a:sysClr val="windowText" lastClr="000000"/>
                          </a:solidFill>
                          <a:ln w="158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9179" name="29 Grupo"/>
                  <p:cNvGrpSpPr/>
                  <p:nvPr/>
                </p:nvGrpSpPr>
                <p:grpSpPr>
                  <a:xfrm>
                    <a:off x="5731271" y="2780928"/>
                    <a:ext cx="150597" cy="144016"/>
                    <a:chOff x="5220072" y="2492896"/>
                    <a:chExt cx="150597" cy="144016"/>
                  </a:xfrm>
                </p:grpSpPr>
                <p:grpSp>
                  <p:nvGrpSpPr>
                    <p:cNvPr id="9180" name="23 Grupo"/>
                    <p:cNvGrpSpPr/>
                    <p:nvPr/>
                  </p:nvGrpSpPr>
                  <p:grpSpPr>
                    <a:xfrm>
                      <a:off x="5220072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9185" name="6308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186" name="6309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187" name="6310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9181" name="25 Grupo"/>
                    <p:cNvGrpSpPr/>
                    <p:nvPr/>
                  </p:nvGrpSpPr>
                  <p:grpSpPr>
                    <a:xfrm>
                      <a:off x="5298661" y="2492896"/>
                      <a:ext cx="72008" cy="144016"/>
                      <a:chOff x="5220072" y="2492896"/>
                      <a:chExt cx="72008" cy="144016"/>
                    </a:xfrm>
                  </p:grpSpPr>
                  <p:sp>
                    <p:nvSpPr>
                      <p:cNvPr id="9182" name="6305 Rectángulo"/>
                      <p:cNvSpPr/>
                      <p:nvPr/>
                    </p:nvSpPr>
                    <p:spPr>
                      <a:xfrm>
                        <a:off x="5220072" y="2492896"/>
                        <a:ext cx="72008" cy="144016"/>
                      </a:xfrm>
                      <a:prstGeom prst="rect">
                        <a:avLst/>
                      </a:prstGeom>
                      <a:solidFill>
                        <a:srgbClr val="4F81BD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183" name="6306 Elipse"/>
                      <p:cNvSpPr/>
                      <p:nvPr/>
                    </p:nvSpPr>
                    <p:spPr>
                      <a:xfrm>
                        <a:off x="5241501" y="2517283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  <p:sp>
                    <p:nvSpPr>
                      <p:cNvPr id="9184" name="6307 Elipse"/>
                      <p:cNvSpPr/>
                      <p:nvPr/>
                    </p:nvSpPr>
                    <p:spPr>
                      <a:xfrm>
                        <a:off x="5241501" y="2581571"/>
                        <a:ext cx="25200" cy="25200"/>
                      </a:xfrm>
                      <a:prstGeom prst="ellipse">
                        <a:avLst/>
                      </a:prstGeom>
                      <a:solidFill>
                        <a:sysClr val="windowText" lastClr="000000"/>
                      </a:solidFill>
                      <a:ln w="15875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9586" name="6709 Grupo"/>
              <p:cNvGrpSpPr/>
              <p:nvPr/>
            </p:nvGrpSpPr>
            <p:grpSpPr>
              <a:xfrm>
                <a:off x="4918017" y="2104536"/>
                <a:ext cx="1152128" cy="216024"/>
                <a:chOff x="2771800" y="1772816"/>
                <a:chExt cx="1152128" cy="216024"/>
              </a:xfrm>
            </p:grpSpPr>
            <p:sp>
              <p:nvSpPr>
                <p:cNvPr id="9587" name="6710 Rectángulo"/>
                <p:cNvSpPr/>
                <p:nvPr/>
              </p:nvSpPr>
              <p:spPr>
                <a:xfrm>
                  <a:off x="2771800" y="1772816"/>
                  <a:ext cx="1152128" cy="216024"/>
                </a:xfrm>
                <a:prstGeom prst="rect">
                  <a:avLst/>
                </a:prstGeom>
                <a:solidFill>
                  <a:srgbClr val="4F81B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grpSp>
              <p:nvGrpSpPr>
                <p:cNvPr id="9588" name="632 Grupo"/>
                <p:cNvGrpSpPr/>
                <p:nvPr/>
              </p:nvGrpSpPr>
              <p:grpSpPr>
                <a:xfrm>
                  <a:off x="2860475" y="1821014"/>
                  <a:ext cx="982062" cy="141651"/>
                  <a:chOff x="2860475" y="1821014"/>
                  <a:chExt cx="982062" cy="141651"/>
                </a:xfrm>
              </p:grpSpPr>
              <p:sp>
                <p:nvSpPr>
                  <p:cNvPr id="9589" name="6712 Rectángulo"/>
                  <p:cNvSpPr/>
                  <p:nvPr/>
                </p:nvSpPr>
                <p:spPr>
                  <a:xfrm flipV="1">
                    <a:off x="2863434" y="1914960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590" name="6713 Rectángulo"/>
                  <p:cNvSpPr/>
                  <p:nvPr/>
                </p:nvSpPr>
                <p:spPr>
                  <a:xfrm flipV="1">
                    <a:off x="2860475" y="1821014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591" name="6714 Rectángulo"/>
                  <p:cNvSpPr/>
                  <p:nvPr/>
                </p:nvSpPr>
                <p:spPr>
                  <a:xfrm flipV="1">
                    <a:off x="2932483" y="182281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592" name="6715 Rectángulo"/>
                  <p:cNvSpPr/>
                  <p:nvPr/>
                </p:nvSpPr>
                <p:spPr>
                  <a:xfrm flipV="1">
                    <a:off x="3008113" y="182281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593" name="6716 Rectángulo"/>
                  <p:cNvSpPr/>
                  <p:nvPr/>
                </p:nvSpPr>
                <p:spPr>
                  <a:xfrm flipV="1">
                    <a:off x="3079559" y="1822833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594" name="6717 Rectángulo"/>
                  <p:cNvSpPr/>
                  <p:nvPr/>
                </p:nvSpPr>
                <p:spPr>
                  <a:xfrm flipV="1">
                    <a:off x="3148592" y="1823411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595" name="6718 Rectángulo"/>
                  <p:cNvSpPr/>
                  <p:nvPr/>
                </p:nvSpPr>
                <p:spPr>
                  <a:xfrm flipV="1">
                    <a:off x="3220600" y="1825214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596" name="6719 Rectángulo"/>
                  <p:cNvSpPr/>
                  <p:nvPr/>
                </p:nvSpPr>
                <p:spPr>
                  <a:xfrm flipV="1">
                    <a:off x="3296230" y="1825214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597" name="6720 Rectángulo"/>
                  <p:cNvSpPr/>
                  <p:nvPr/>
                </p:nvSpPr>
                <p:spPr>
                  <a:xfrm flipV="1">
                    <a:off x="3367676" y="1825230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598" name="6721 Rectángulo"/>
                  <p:cNvSpPr/>
                  <p:nvPr/>
                </p:nvSpPr>
                <p:spPr>
                  <a:xfrm flipV="1">
                    <a:off x="3436693" y="1825792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599" name="6722 Rectángulo"/>
                  <p:cNvSpPr/>
                  <p:nvPr/>
                </p:nvSpPr>
                <p:spPr>
                  <a:xfrm flipV="1">
                    <a:off x="3508701" y="182759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00" name="6723 Rectángulo"/>
                  <p:cNvSpPr/>
                  <p:nvPr/>
                </p:nvSpPr>
                <p:spPr>
                  <a:xfrm flipV="1">
                    <a:off x="3584331" y="182759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01" name="6724 Rectángulo"/>
                  <p:cNvSpPr/>
                  <p:nvPr/>
                </p:nvSpPr>
                <p:spPr>
                  <a:xfrm flipV="1">
                    <a:off x="3655777" y="1827611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02" name="6725 Rectángulo"/>
                  <p:cNvSpPr/>
                  <p:nvPr/>
                </p:nvSpPr>
                <p:spPr>
                  <a:xfrm flipV="1">
                    <a:off x="3724810" y="1828189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03" name="6726 Rectángulo"/>
                  <p:cNvSpPr/>
                  <p:nvPr/>
                </p:nvSpPr>
                <p:spPr>
                  <a:xfrm flipV="1">
                    <a:off x="3796818" y="1827611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04" name="6727 Rectángulo"/>
                  <p:cNvSpPr/>
                  <p:nvPr/>
                </p:nvSpPr>
                <p:spPr>
                  <a:xfrm flipV="1">
                    <a:off x="2934880" y="191497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05" name="6728 Rectángulo"/>
                  <p:cNvSpPr/>
                  <p:nvPr/>
                </p:nvSpPr>
                <p:spPr>
                  <a:xfrm flipV="1">
                    <a:off x="3008691" y="191497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06" name="6729 Rectángulo"/>
                  <p:cNvSpPr/>
                  <p:nvPr/>
                </p:nvSpPr>
                <p:spPr>
                  <a:xfrm flipV="1">
                    <a:off x="3080137" y="1914992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07" name="6730 Rectángulo"/>
                  <p:cNvSpPr/>
                  <p:nvPr/>
                </p:nvSpPr>
                <p:spPr>
                  <a:xfrm flipV="1">
                    <a:off x="3151551" y="191497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08" name="6731 Rectángulo"/>
                  <p:cNvSpPr/>
                  <p:nvPr/>
                </p:nvSpPr>
                <p:spPr>
                  <a:xfrm flipV="1">
                    <a:off x="3222997" y="1914992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09" name="6732 Rectángulo"/>
                  <p:cNvSpPr/>
                  <p:nvPr/>
                </p:nvSpPr>
                <p:spPr>
                  <a:xfrm flipV="1">
                    <a:off x="3296808" y="1914992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10" name="6733 Rectángulo"/>
                  <p:cNvSpPr/>
                  <p:nvPr/>
                </p:nvSpPr>
                <p:spPr>
                  <a:xfrm flipV="1">
                    <a:off x="3368254" y="1915008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11" name="6734 Rectángulo"/>
                  <p:cNvSpPr/>
                  <p:nvPr/>
                </p:nvSpPr>
                <p:spPr>
                  <a:xfrm flipV="1">
                    <a:off x="3439652" y="1914517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12" name="6735 Rectángulo"/>
                  <p:cNvSpPr/>
                  <p:nvPr/>
                </p:nvSpPr>
                <p:spPr>
                  <a:xfrm flipV="1">
                    <a:off x="3511098" y="1916914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13" name="6736 Rectángulo"/>
                  <p:cNvSpPr/>
                  <p:nvPr/>
                </p:nvSpPr>
                <p:spPr>
                  <a:xfrm flipV="1">
                    <a:off x="3584909" y="1916914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14" name="6737 Rectángulo"/>
                  <p:cNvSpPr/>
                  <p:nvPr/>
                </p:nvSpPr>
                <p:spPr>
                  <a:xfrm flipV="1">
                    <a:off x="3656355" y="1916930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15" name="6738 Rectángulo"/>
                  <p:cNvSpPr/>
                  <p:nvPr/>
                </p:nvSpPr>
                <p:spPr>
                  <a:xfrm flipV="1">
                    <a:off x="3727801" y="191694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16" name="6739 Rectángulo"/>
                  <p:cNvSpPr/>
                  <p:nvPr/>
                </p:nvSpPr>
                <p:spPr>
                  <a:xfrm flipV="1">
                    <a:off x="3799231" y="191694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</p:grpSp>
          <p:grpSp>
            <p:nvGrpSpPr>
              <p:cNvPr id="9617" name="6740 Grupo"/>
              <p:cNvGrpSpPr/>
              <p:nvPr/>
            </p:nvGrpSpPr>
            <p:grpSpPr>
              <a:xfrm>
                <a:off x="4918017" y="2380761"/>
                <a:ext cx="1152128" cy="216024"/>
                <a:chOff x="2771800" y="1772816"/>
                <a:chExt cx="1152128" cy="216024"/>
              </a:xfrm>
            </p:grpSpPr>
            <p:sp>
              <p:nvSpPr>
                <p:cNvPr id="9618" name="6741 Rectángulo"/>
                <p:cNvSpPr/>
                <p:nvPr/>
              </p:nvSpPr>
              <p:spPr>
                <a:xfrm>
                  <a:off x="2771800" y="1772816"/>
                  <a:ext cx="1152128" cy="216024"/>
                </a:xfrm>
                <a:prstGeom prst="rect">
                  <a:avLst/>
                </a:prstGeom>
                <a:solidFill>
                  <a:srgbClr val="4F81B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grpSp>
              <p:nvGrpSpPr>
                <p:cNvPr id="9619" name="632 Grupo"/>
                <p:cNvGrpSpPr/>
                <p:nvPr/>
              </p:nvGrpSpPr>
              <p:grpSpPr>
                <a:xfrm>
                  <a:off x="2860475" y="1821014"/>
                  <a:ext cx="982062" cy="141651"/>
                  <a:chOff x="2860475" y="1821014"/>
                  <a:chExt cx="982062" cy="141651"/>
                </a:xfrm>
              </p:grpSpPr>
              <p:sp>
                <p:nvSpPr>
                  <p:cNvPr id="9620" name="6743 Rectángulo"/>
                  <p:cNvSpPr/>
                  <p:nvPr/>
                </p:nvSpPr>
                <p:spPr>
                  <a:xfrm flipV="1">
                    <a:off x="2863434" y="1914960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21" name="6744 Rectángulo"/>
                  <p:cNvSpPr/>
                  <p:nvPr/>
                </p:nvSpPr>
                <p:spPr>
                  <a:xfrm flipV="1">
                    <a:off x="2860475" y="1821014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22" name="6745 Rectángulo"/>
                  <p:cNvSpPr/>
                  <p:nvPr/>
                </p:nvSpPr>
                <p:spPr>
                  <a:xfrm flipV="1">
                    <a:off x="2932483" y="182281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23" name="6746 Rectángulo"/>
                  <p:cNvSpPr/>
                  <p:nvPr/>
                </p:nvSpPr>
                <p:spPr>
                  <a:xfrm flipV="1">
                    <a:off x="3008113" y="182281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24" name="6747 Rectángulo"/>
                  <p:cNvSpPr/>
                  <p:nvPr/>
                </p:nvSpPr>
                <p:spPr>
                  <a:xfrm flipV="1">
                    <a:off x="3079559" y="1822833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25" name="6748 Rectángulo"/>
                  <p:cNvSpPr/>
                  <p:nvPr/>
                </p:nvSpPr>
                <p:spPr>
                  <a:xfrm flipV="1">
                    <a:off x="3148592" y="1823411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26" name="6749 Rectángulo"/>
                  <p:cNvSpPr/>
                  <p:nvPr/>
                </p:nvSpPr>
                <p:spPr>
                  <a:xfrm flipV="1">
                    <a:off x="3220600" y="1825214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27" name="6750 Rectángulo"/>
                  <p:cNvSpPr/>
                  <p:nvPr/>
                </p:nvSpPr>
                <p:spPr>
                  <a:xfrm flipV="1">
                    <a:off x="3296230" y="1825214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28" name="6751 Rectángulo"/>
                  <p:cNvSpPr/>
                  <p:nvPr/>
                </p:nvSpPr>
                <p:spPr>
                  <a:xfrm flipV="1">
                    <a:off x="3367676" y="1825230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29" name="6752 Rectángulo"/>
                  <p:cNvSpPr/>
                  <p:nvPr/>
                </p:nvSpPr>
                <p:spPr>
                  <a:xfrm flipV="1">
                    <a:off x="3436693" y="1825792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30" name="6753 Rectángulo"/>
                  <p:cNvSpPr/>
                  <p:nvPr/>
                </p:nvSpPr>
                <p:spPr>
                  <a:xfrm flipV="1">
                    <a:off x="3508701" y="182759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31" name="6754 Rectángulo"/>
                  <p:cNvSpPr/>
                  <p:nvPr/>
                </p:nvSpPr>
                <p:spPr>
                  <a:xfrm flipV="1">
                    <a:off x="3584331" y="182759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32" name="6755 Rectángulo"/>
                  <p:cNvSpPr/>
                  <p:nvPr/>
                </p:nvSpPr>
                <p:spPr>
                  <a:xfrm flipV="1">
                    <a:off x="3655777" y="1827611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33" name="6756 Rectángulo"/>
                  <p:cNvSpPr/>
                  <p:nvPr/>
                </p:nvSpPr>
                <p:spPr>
                  <a:xfrm flipV="1">
                    <a:off x="3724810" y="1828189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34" name="6757 Rectángulo"/>
                  <p:cNvSpPr/>
                  <p:nvPr/>
                </p:nvSpPr>
                <p:spPr>
                  <a:xfrm flipV="1">
                    <a:off x="3796818" y="1827611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35" name="6758 Rectángulo"/>
                  <p:cNvSpPr/>
                  <p:nvPr/>
                </p:nvSpPr>
                <p:spPr>
                  <a:xfrm flipV="1">
                    <a:off x="2934880" y="191497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36" name="6759 Rectángulo"/>
                  <p:cNvSpPr/>
                  <p:nvPr/>
                </p:nvSpPr>
                <p:spPr>
                  <a:xfrm flipV="1">
                    <a:off x="3008691" y="191497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37" name="6760 Rectángulo"/>
                  <p:cNvSpPr/>
                  <p:nvPr/>
                </p:nvSpPr>
                <p:spPr>
                  <a:xfrm flipV="1">
                    <a:off x="3080137" y="1914992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38" name="6761 Rectángulo"/>
                  <p:cNvSpPr/>
                  <p:nvPr/>
                </p:nvSpPr>
                <p:spPr>
                  <a:xfrm flipV="1">
                    <a:off x="3151551" y="191497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39" name="6762 Rectángulo"/>
                  <p:cNvSpPr/>
                  <p:nvPr/>
                </p:nvSpPr>
                <p:spPr>
                  <a:xfrm flipV="1">
                    <a:off x="3222997" y="1914992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40" name="6763 Rectángulo"/>
                  <p:cNvSpPr/>
                  <p:nvPr/>
                </p:nvSpPr>
                <p:spPr>
                  <a:xfrm flipV="1">
                    <a:off x="3296808" y="1914992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41" name="6764 Rectángulo"/>
                  <p:cNvSpPr/>
                  <p:nvPr/>
                </p:nvSpPr>
                <p:spPr>
                  <a:xfrm flipV="1">
                    <a:off x="3368254" y="1915008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42" name="6765 Rectángulo"/>
                  <p:cNvSpPr/>
                  <p:nvPr/>
                </p:nvSpPr>
                <p:spPr>
                  <a:xfrm flipV="1">
                    <a:off x="3439652" y="1914517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43" name="6766 Rectángulo"/>
                  <p:cNvSpPr/>
                  <p:nvPr/>
                </p:nvSpPr>
                <p:spPr>
                  <a:xfrm flipV="1">
                    <a:off x="3511098" y="1916914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44" name="6767 Rectángulo"/>
                  <p:cNvSpPr/>
                  <p:nvPr/>
                </p:nvSpPr>
                <p:spPr>
                  <a:xfrm flipV="1">
                    <a:off x="3584909" y="1916914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45" name="6768 Rectángulo"/>
                  <p:cNvSpPr/>
                  <p:nvPr/>
                </p:nvSpPr>
                <p:spPr>
                  <a:xfrm flipV="1">
                    <a:off x="3656355" y="1916930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46" name="6769 Rectángulo"/>
                  <p:cNvSpPr/>
                  <p:nvPr/>
                </p:nvSpPr>
                <p:spPr>
                  <a:xfrm flipV="1">
                    <a:off x="3727801" y="191694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647" name="6770 Rectángulo"/>
                  <p:cNvSpPr/>
                  <p:nvPr/>
                </p:nvSpPr>
                <p:spPr>
                  <a:xfrm flipV="1">
                    <a:off x="3799231" y="1916946"/>
                    <a:ext cx="36000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</p:grpSp>
          <p:grpSp>
            <p:nvGrpSpPr>
              <p:cNvPr id="9648" name="6771 Grupo"/>
              <p:cNvGrpSpPr/>
              <p:nvPr/>
            </p:nvGrpSpPr>
            <p:grpSpPr>
              <a:xfrm>
                <a:off x="996255" y="1916832"/>
                <a:ext cx="1368152" cy="3529218"/>
                <a:chOff x="1157908" y="721271"/>
                <a:chExt cx="1368152" cy="3529218"/>
              </a:xfrm>
            </p:grpSpPr>
            <p:grpSp>
              <p:nvGrpSpPr>
                <p:cNvPr id="9649" name="1817 Grupo"/>
                <p:cNvGrpSpPr/>
                <p:nvPr/>
              </p:nvGrpSpPr>
              <p:grpSpPr>
                <a:xfrm>
                  <a:off x="1157908" y="721271"/>
                  <a:ext cx="1368152" cy="3529218"/>
                  <a:chOff x="467544" y="721271"/>
                  <a:chExt cx="1368152" cy="3529218"/>
                </a:xfrm>
              </p:grpSpPr>
              <p:sp>
                <p:nvSpPr>
                  <p:cNvPr id="10444" name="678 Rectángulo"/>
                  <p:cNvSpPr/>
                  <p:nvPr/>
                </p:nvSpPr>
                <p:spPr>
                  <a:xfrm>
                    <a:off x="1691680" y="721271"/>
                    <a:ext cx="72008" cy="3528392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445" name="679 Rectángulo"/>
                  <p:cNvSpPr/>
                  <p:nvPr/>
                </p:nvSpPr>
                <p:spPr>
                  <a:xfrm>
                    <a:off x="544374" y="721271"/>
                    <a:ext cx="72008" cy="3528392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446" name="680 Rectángulo"/>
                  <p:cNvSpPr/>
                  <p:nvPr/>
                </p:nvSpPr>
                <p:spPr>
                  <a:xfrm>
                    <a:off x="467544" y="721271"/>
                    <a:ext cx="72008" cy="3528392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447" name="681 Rectángulo"/>
                  <p:cNvSpPr/>
                  <p:nvPr/>
                </p:nvSpPr>
                <p:spPr>
                  <a:xfrm>
                    <a:off x="1763688" y="721271"/>
                    <a:ext cx="72008" cy="3528392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448" name="682 Rectángulo"/>
                  <p:cNvSpPr/>
                  <p:nvPr/>
                </p:nvSpPr>
                <p:spPr>
                  <a:xfrm>
                    <a:off x="539552" y="4105646"/>
                    <a:ext cx="1224136" cy="144843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449" name="683 Rectángulo"/>
                  <p:cNvSpPr/>
                  <p:nvPr/>
                </p:nvSpPr>
                <p:spPr>
                  <a:xfrm>
                    <a:off x="539552" y="721271"/>
                    <a:ext cx="1224136" cy="144016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9650" name="1952 Grupo"/>
                <p:cNvGrpSpPr/>
                <p:nvPr/>
              </p:nvGrpSpPr>
              <p:grpSpPr>
                <a:xfrm>
                  <a:off x="1268012" y="1447726"/>
                  <a:ext cx="1152128" cy="360040"/>
                  <a:chOff x="1979712" y="1052736"/>
                  <a:chExt cx="1152128" cy="360040"/>
                </a:xfrm>
              </p:grpSpPr>
              <p:sp>
                <p:nvSpPr>
                  <p:cNvPr id="10311" name="7434 Rectángulo"/>
                  <p:cNvSpPr/>
                  <p:nvPr/>
                </p:nvSpPr>
                <p:spPr>
                  <a:xfrm>
                    <a:off x="1979712" y="1052736"/>
                    <a:ext cx="1152128" cy="360040"/>
                  </a:xfrm>
                  <a:prstGeom prst="rect">
                    <a:avLst/>
                  </a:prstGeom>
                  <a:solidFill>
                    <a:sysClr val="windowText" lastClr="000000">
                      <a:lumMod val="75000"/>
                      <a:lumOff val="25000"/>
                    </a:sys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312" name="1818 Rectángulo"/>
                  <p:cNvSpPr/>
                  <p:nvPr/>
                </p:nvSpPr>
                <p:spPr>
                  <a:xfrm>
                    <a:off x="2078009" y="1325226"/>
                    <a:ext cx="45719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10313" name="1946 Grupo"/>
                  <p:cNvGrpSpPr/>
                  <p:nvPr/>
                </p:nvGrpSpPr>
                <p:grpSpPr>
                  <a:xfrm>
                    <a:off x="2157062" y="1088451"/>
                    <a:ext cx="893246" cy="292794"/>
                    <a:chOff x="2339752" y="908720"/>
                    <a:chExt cx="893246" cy="292794"/>
                  </a:xfrm>
                </p:grpSpPr>
                <p:grpSp>
                  <p:nvGrpSpPr>
                    <p:cNvPr id="10318" name="1882 Grupo"/>
                    <p:cNvGrpSpPr/>
                    <p:nvPr/>
                  </p:nvGrpSpPr>
                  <p:grpSpPr>
                    <a:xfrm>
                      <a:off x="2339752" y="908720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0382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414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430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43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442" name="182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443" name="182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43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440" name="182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441" name="182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431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43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436" name="183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437" name="183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43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434" name="183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435" name="183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415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416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42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428" name="184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429" name="184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42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426" name="184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427" name="184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417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41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422" name="184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423" name="184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41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420" name="184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421" name="184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0383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384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400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40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412" name="188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413" name="188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40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410" name="187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411" name="187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401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40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406" name="187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407" name="187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40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404" name="187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405" name="187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385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386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39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98" name="186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99" name="186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39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96" name="186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97" name="186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387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38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92" name="186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93" name="186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38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90" name="185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91" name="185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  <p:grpSp>
                  <p:nvGrpSpPr>
                    <p:cNvPr id="10319" name="1883 Grupo"/>
                    <p:cNvGrpSpPr/>
                    <p:nvPr/>
                  </p:nvGrpSpPr>
                  <p:grpSpPr>
                    <a:xfrm>
                      <a:off x="2795610" y="911101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0320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352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368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37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80" name="750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81" name="750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37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78" name="750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79" name="750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369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37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74" name="749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75" name="749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37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72" name="749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73" name="749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353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354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36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66" name="748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67" name="749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36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64" name="748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65" name="748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355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35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60" name="748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61" name="748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35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58" name="748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59" name="748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0321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322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338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34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50" name="747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51" name="747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34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48" name="747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49" name="747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339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34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44" name="746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45" name="746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34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42" name="746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43" name="746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323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324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33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36" name="745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37" name="746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33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34" name="745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35" name="745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325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32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30" name="189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31" name="745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32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28" name="189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29" name="189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</p:grpSp>
              <p:sp>
                <p:nvSpPr>
                  <p:cNvPr id="10314" name="7437 Elipse"/>
                  <p:cNvSpPr/>
                  <p:nvPr/>
                </p:nvSpPr>
                <p:spPr>
                  <a:xfrm>
                    <a:off x="1992194" y="1064640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315" name="7438 Elipse"/>
                  <p:cNvSpPr/>
                  <p:nvPr/>
                </p:nvSpPr>
                <p:spPr>
                  <a:xfrm>
                    <a:off x="1991617" y="137410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316" name="7439 Elipse"/>
                  <p:cNvSpPr/>
                  <p:nvPr/>
                </p:nvSpPr>
                <p:spPr>
                  <a:xfrm>
                    <a:off x="3094735" y="106702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317" name="7440 Elipse"/>
                  <p:cNvSpPr/>
                  <p:nvPr/>
                </p:nvSpPr>
                <p:spPr>
                  <a:xfrm>
                    <a:off x="3094158" y="1376484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9651" name="1953 Grupo"/>
                <p:cNvGrpSpPr/>
                <p:nvPr/>
              </p:nvGrpSpPr>
              <p:grpSpPr>
                <a:xfrm>
                  <a:off x="1268028" y="1882155"/>
                  <a:ext cx="1152128" cy="360040"/>
                  <a:chOff x="1979712" y="1052736"/>
                  <a:chExt cx="1152128" cy="360040"/>
                </a:xfrm>
              </p:grpSpPr>
              <p:sp>
                <p:nvSpPr>
                  <p:cNvPr id="10178" name="7301 Rectángulo"/>
                  <p:cNvSpPr/>
                  <p:nvPr/>
                </p:nvSpPr>
                <p:spPr>
                  <a:xfrm>
                    <a:off x="1979712" y="1052736"/>
                    <a:ext cx="1152128" cy="360040"/>
                  </a:xfrm>
                  <a:prstGeom prst="rect">
                    <a:avLst/>
                  </a:prstGeom>
                  <a:solidFill>
                    <a:sysClr val="windowText" lastClr="000000">
                      <a:lumMod val="75000"/>
                      <a:lumOff val="25000"/>
                    </a:sys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179" name="7302 Rectángulo"/>
                  <p:cNvSpPr/>
                  <p:nvPr/>
                </p:nvSpPr>
                <p:spPr>
                  <a:xfrm>
                    <a:off x="2078009" y="1325226"/>
                    <a:ext cx="45719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10180" name="1946 Grupo"/>
                  <p:cNvGrpSpPr/>
                  <p:nvPr/>
                </p:nvGrpSpPr>
                <p:grpSpPr>
                  <a:xfrm>
                    <a:off x="2157062" y="1088451"/>
                    <a:ext cx="893246" cy="292794"/>
                    <a:chOff x="2339752" y="908720"/>
                    <a:chExt cx="893246" cy="292794"/>
                  </a:xfrm>
                </p:grpSpPr>
                <p:grpSp>
                  <p:nvGrpSpPr>
                    <p:cNvPr id="10185" name="1882 Grupo"/>
                    <p:cNvGrpSpPr/>
                    <p:nvPr/>
                  </p:nvGrpSpPr>
                  <p:grpSpPr>
                    <a:xfrm>
                      <a:off x="2339752" y="908720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0249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281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297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305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09" name="743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10" name="743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306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07" name="743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08" name="743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298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299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03" name="742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04" name="742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300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301" name="742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302" name="742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282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283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291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95" name="741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96" name="741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292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93" name="741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94" name="741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284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285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89" name="741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90" name="741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286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87" name="741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88" name="741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0250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251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267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275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79" name="740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80" name="740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276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77" name="740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78" name="740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268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269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73" name="739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74" name="739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270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71" name="739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72" name="739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252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253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261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65" name="738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66" name="738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262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63" name="738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64" name="738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254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255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59" name="738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60" name="738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256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57" name="738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58" name="738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  <p:grpSp>
                  <p:nvGrpSpPr>
                    <p:cNvPr id="10186" name="1883 Grupo"/>
                    <p:cNvGrpSpPr/>
                    <p:nvPr/>
                  </p:nvGrpSpPr>
                  <p:grpSpPr>
                    <a:xfrm>
                      <a:off x="2795610" y="911101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0187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219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235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243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47" name="737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48" name="737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244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45" name="736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46" name="736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236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237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41" name="736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42" name="736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238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39" name="736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40" name="736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220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221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229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33" name="735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34" name="735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230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31" name="735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32" name="735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222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223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27" name="735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28" name="735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224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25" name="734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26" name="734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0188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189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205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213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17" name="734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18" name="734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214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15" name="733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16" name="733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206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207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11" name="733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12" name="733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208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09" name="733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10" name="733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190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191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199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03" name="732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04" name="732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200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201" name="732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202" name="732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192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193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97" name="732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98" name="732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194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95" name="731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96" name="731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</p:grpSp>
              <p:sp>
                <p:nvSpPr>
                  <p:cNvPr id="10181" name="7304 Elipse"/>
                  <p:cNvSpPr/>
                  <p:nvPr/>
                </p:nvSpPr>
                <p:spPr>
                  <a:xfrm>
                    <a:off x="1992194" y="1064640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182" name="7305 Elipse"/>
                  <p:cNvSpPr/>
                  <p:nvPr/>
                </p:nvSpPr>
                <p:spPr>
                  <a:xfrm>
                    <a:off x="1991617" y="137410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183" name="7306 Elipse"/>
                  <p:cNvSpPr/>
                  <p:nvPr/>
                </p:nvSpPr>
                <p:spPr>
                  <a:xfrm>
                    <a:off x="3094735" y="106702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184" name="7307 Elipse"/>
                  <p:cNvSpPr/>
                  <p:nvPr/>
                </p:nvSpPr>
                <p:spPr>
                  <a:xfrm>
                    <a:off x="3094158" y="1376484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9652" name="2087 Grupo"/>
                <p:cNvGrpSpPr/>
                <p:nvPr/>
              </p:nvGrpSpPr>
              <p:grpSpPr>
                <a:xfrm>
                  <a:off x="1266209" y="2314203"/>
                  <a:ext cx="1152128" cy="360040"/>
                  <a:chOff x="1979712" y="1052736"/>
                  <a:chExt cx="1152128" cy="360040"/>
                </a:xfrm>
              </p:grpSpPr>
              <p:sp>
                <p:nvSpPr>
                  <p:cNvPr id="10045" name="7168 Rectángulo"/>
                  <p:cNvSpPr/>
                  <p:nvPr/>
                </p:nvSpPr>
                <p:spPr>
                  <a:xfrm>
                    <a:off x="1979712" y="1052736"/>
                    <a:ext cx="1152128" cy="360040"/>
                  </a:xfrm>
                  <a:prstGeom prst="rect">
                    <a:avLst/>
                  </a:prstGeom>
                  <a:solidFill>
                    <a:sysClr val="windowText" lastClr="000000">
                      <a:lumMod val="75000"/>
                      <a:lumOff val="25000"/>
                    </a:sys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046" name="7169 Rectángulo"/>
                  <p:cNvSpPr/>
                  <p:nvPr/>
                </p:nvSpPr>
                <p:spPr>
                  <a:xfrm>
                    <a:off x="2078009" y="1325226"/>
                    <a:ext cx="45719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10047" name="1946 Grupo"/>
                  <p:cNvGrpSpPr/>
                  <p:nvPr/>
                </p:nvGrpSpPr>
                <p:grpSpPr>
                  <a:xfrm>
                    <a:off x="2157062" y="1088451"/>
                    <a:ext cx="893246" cy="292794"/>
                    <a:chOff x="2339752" y="908720"/>
                    <a:chExt cx="893246" cy="292794"/>
                  </a:xfrm>
                </p:grpSpPr>
                <p:grpSp>
                  <p:nvGrpSpPr>
                    <p:cNvPr id="10052" name="1882 Grupo"/>
                    <p:cNvGrpSpPr/>
                    <p:nvPr/>
                  </p:nvGrpSpPr>
                  <p:grpSpPr>
                    <a:xfrm>
                      <a:off x="2339752" y="908720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0116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148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164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17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76" name="729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77" name="730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17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74" name="729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75" name="729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165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16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70" name="729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71" name="729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16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68" name="729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69" name="729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149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150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15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62" name="728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63" name="728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15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60" name="728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61" name="728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151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15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56" name="727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57" name="728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15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54" name="727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55" name="727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0117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118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134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14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46" name="726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47" name="727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14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44" name="726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45" name="726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135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13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40" name="726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41" name="726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13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38" name="726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39" name="726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119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120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12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32" name="725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33" name="725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12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30" name="725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31" name="725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121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12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26" name="724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27" name="725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12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24" name="724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25" name="724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  <p:grpSp>
                  <p:nvGrpSpPr>
                    <p:cNvPr id="10053" name="1883 Grupo"/>
                    <p:cNvGrpSpPr/>
                    <p:nvPr/>
                  </p:nvGrpSpPr>
                  <p:grpSpPr>
                    <a:xfrm>
                      <a:off x="2795610" y="911101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0054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086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102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11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14" name="723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15" name="723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11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12" name="723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13" name="723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103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10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08" name="723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09" name="723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10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06" name="722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07" name="723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087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088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09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100" name="722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101" name="722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09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98" name="722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99" name="722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089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09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94" name="721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95" name="721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09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92" name="721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93" name="721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0055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056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072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08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84" name="720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85" name="720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08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82" name="720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83" name="720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073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07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78" name="720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79" name="720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07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76" name="719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77" name="720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057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058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06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70" name="719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71" name="719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06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68" name="719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69" name="719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059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06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64" name="718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65" name="718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06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62" name="718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63" name="718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</p:grpSp>
              <p:sp>
                <p:nvSpPr>
                  <p:cNvPr id="10048" name="7171 Elipse"/>
                  <p:cNvSpPr/>
                  <p:nvPr/>
                </p:nvSpPr>
                <p:spPr>
                  <a:xfrm>
                    <a:off x="1992194" y="1064640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049" name="7172 Elipse"/>
                  <p:cNvSpPr/>
                  <p:nvPr/>
                </p:nvSpPr>
                <p:spPr>
                  <a:xfrm>
                    <a:off x="1991617" y="137410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050" name="7173 Elipse"/>
                  <p:cNvSpPr/>
                  <p:nvPr/>
                </p:nvSpPr>
                <p:spPr>
                  <a:xfrm>
                    <a:off x="3094735" y="106702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051" name="7174 Elipse"/>
                  <p:cNvSpPr/>
                  <p:nvPr/>
                </p:nvSpPr>
                <p:spPr>
                  <a:xfrm>
                    <a:off x="3094158" y="1376484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9653" name="2221 Grupo"/>
                <p:cNvGrpSpPr/>
                <p:nvPr/>
              </p:nvGrpSpPr>
              <p:grpSpPr>
                <a:xfrm>
                  <a:off x="1267450" y="2746251"/>
                  <a:ext cx="1152128" cy="360040"/>
                  <a:chOff x="1979712" y="1052736"/>
                  <a:chExt cx="1152128" cy="360040"/>
                </a:xfrm>
              </p:grpSpPr>
              <p:sp>
                <p:nvSpPr>
                  <p:cNvPr id="9912" name="7035 Rectángulo"/>
                  <p:cNvSpPr/>
                  <p:nvPr/>
                </p:nvSpPr>
                <p:spPr>
                  <a:xfrm>
                    <a:off x="1979712" y="1052736"/>
                    <a:ext cx="1152128" cy="360040"/>
                  </a:xfrm>
                  <a:prstGeom prst="rect">
                    <a:avLst/>
                  </a:prstGeom>
                  <a:solidFill>
                    <a:sysClr val="windowText" lastClr="000000">
                      <a:lumMod val="75000"/>
                      <a:lumOff val="25000"/>
                    </a:sys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913" name="7036 Rectángulo"/>
                  <p:cNvSpPr/>
                  <p:nvPr/>
                </p:nvSpPr>
                <p:spPr>
                  <a:xfrm>
                    <a:off x="2078009" y="1325226"/>
                    <a:ext cx="45719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9914" name="1946 Grupo"/>
                  <p:cNvGrpSpPr/>
                  <p:nvPr/>
                </p:nvGrpSpPr>
                <p:grpSpPr>
                  <a:xfrm>
                    <a:off x="2157062" y="1088451"/>
                    <a:ext cx="893246" cy="292794"/>
                    <a:chOff x="2339752" y="908720"/>
                    <a:chExt cx="893246" cy="292794"/>
                  </a:xfrm>
                </p:grpSpPr>
                <p:grpSp>
                  <p:nvGrpSpPr>
                    <p:cNvPr id="9919" name="1882 Grupo"/>
                    <p:cNvGrpSpPr/>
                    <p:nvPr/>
                  </p:nvGrpSpPr>
                  <p:grpSpPr>
                    <a:xfrm>
                      <a:off x="2339752" y="908720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9983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015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031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039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43" name="716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44" name="716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040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41" name="716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42" name="716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032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033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37" name="716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38" name="716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034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35" name="715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36" name="715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016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017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025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29" name="715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30" name="715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026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27" name="715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28" name="715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018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019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23" name="714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24" name="714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020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21" name="714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22" name="714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9984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9985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001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009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13" name="713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14" name="713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010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11" name="713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12" name="713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002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003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07" name="713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08" name="713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004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005" name="712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06" name="712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9986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9987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995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99" name="712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000" name="712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996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97" name="712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98" name="712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9988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989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93" name="711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94" name="711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990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91" name="711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92" name="711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  <p:grpSp>
                  <p:nvGrpSpPr>
                    <p:cNvPr id="9920" name="1883 Grupo"/>
                    <p:cNvGrpSpPr/>
                    <p:nvPr/>
                  </p:nvGrpSpPr>
                  <p:grpSpPr>
                    <a:xfrm>
                      <a:off x="2795610" y="911101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9921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9953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9969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977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81" name="710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82" name="710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978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79" name="710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80" name="710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9970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971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75" name="709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76" name="709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972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73" name="709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74" name="709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9954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9955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963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67" name="709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68" name="709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964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65" name="708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66" name="708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9956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957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61" name="708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62" name="708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958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59" name="708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60" name="708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9922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9923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9939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947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51" name="707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52" name="707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948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49" name="707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50" name="707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9940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941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45" name="706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46" name="706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942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43" name="706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44" name="706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9924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9925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933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37" name="706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38" name="706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934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35" name="705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36" name="705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9926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927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31" name="705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32" name="705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928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29" name="705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30" name="705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</p:grpSp>
              <p:sp>
                <p:nvSpPr>
                  <p:cNvPr id="9915" name="7038 Elipse"/>
                  <p:cNvSpPr/>
                  <p:nvPr/>
                </p:nvSpPr>
                <p:spPr>
                  <a:xfrm>
                    <a:off x="1992194" y="1064640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916" name="7039 Elipse"/>
                  <p:cNvSpPr/>
                  <p:nvPr/>
                </p:nvSpPr>
                <p:spPr>
                  <a:xfrm>
                    <a:off x="1991617" y="137410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917" name="7040 Elipse"/>
                  <p:cNvSpPr/>
                  <p:nvPr/>
                </p:nvSpPr>
                <p:spPr>
                  <a:xfrm>
                    <a:off x="3094735" y="106702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918" name="7041 Elipse"/>
                  <p:cNvSpPr/>
                  <p:nvPr/>
                </p:nvSpPr>
                <p:spPr>
                  <a:xfrm>
                    <a:off x="3094158" y="1376484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9654" name="2355 Grupo"/>
                <p:cNvGrpSpPr/>
                <p:nvPr/>
              </p:nvGrpSpPr>
              <p:grpSpPr>
                <a:xfrm>
                  <a:off x="1265631" y="3178299"/>
                  <a:ext cx="1152128" cy="360040"/>
                  <a:chOff x="1979712" y="1052736"/>
                  <a:chExt cx="1152128" cy="360040"/>
                </a:xfrm>
              </p:grpSpPr>
              <p:sp>
                <p:nvSpPr>
                  <p:cNvPr id="9779" name="6902 Rectángulo"/>
                  <p:cNvSpPr/>
                  <p:nvPr/>
                </p:nvSpPr>
                <p:spPr>
                  <a:xfrm>
                    <a:off x="1979712" y="1052736"/>
                    <a:ext cx="1152128" cy="360040"/>
                  </a:xfrm>
                  <a:prstGeom prst="rect">
                    <a:avLst/>
                  </a:prstGeom>
                  <a:solidFill>
                    <a:sysClr val="windowText" lastClr="000000">
                      <a:lumMod val="75000"/>
                      <a:lumOff val="25000"/>
                    </a:sys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780" name="6903 Rectángulo"/>
                  <p:cNvSpPr/>
                  <p:nvPr/>
                </p:nvSpPr>
                <p:spPr>
                  <a:xfrm>
                    <a:off x="2078009" y="1325226"/>
                    <a:ext cx="45719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9781" name="1946 Grupo"/>
                  <p:cNvGrpSpPr/>
                  <p:nvPr/>
                </p:nvGrpSpPr>
                <p:grpSpPr>
                  <a:xfrm>
                    <a:off x="2157062" y="1088451"/>
                    <a:ext cx="893246" cy="292794"/>
                    <a:chOff x="2339752" y="908720"/>
                    <a:chExt cx="893246" cy="292794"/>
                  </a:xfrm>
                </p:grpSpPr>
                <p:grpSp>
                  <p:nvGrpSpPr>
                    <p:cNvPr id="9786" name="1882 Grupo"/>
                    <p:cNvGrpSpPr/>
                    <p:nvPr/>
                  </p:nvGrpSpPr>
                  <p:grpSpPr>
                    <a:xfrm>
                      <a:off x="2339752" y="908720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9850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9882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9898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90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10" name="703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11" name="703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90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08" name="703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09" name="703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9899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90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04" name="702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05" name="702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90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902" name="702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903" name="702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9883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9884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89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96" name="701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97" name="702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89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94" name="701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95" name="701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9885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88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90" name="701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91" name="701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88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88" name="701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89" name="701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9851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9852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9868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87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80" name="700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81" name="700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87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78" name="700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79" name="700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9869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87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74" name="699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75" name="699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87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72" name="699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73" name="699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9853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9854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86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66" name="698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67" name="699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86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64" name="698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65" name="698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9855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85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60" name="698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61" name="698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85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58" name="698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59" name="698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  <p:grpSp>
                  <p:nvGrpSpPr>
                    <p:cNvPr id="9787" name="1883 Grupo"/>
                    <p:cNvGrpSpPr/>
                    <p:nvPr/>
                  </p:nvGrpSpPr>
                  <p:grpSpPr>
                    <a:xfrm>
                      <a:off x="2795610" y="911101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9788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9820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9836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84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48" name="697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49" name="697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84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46" name="696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47" name="697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9837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83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42" name="696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43" name="696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83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40" name="696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41" name="696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9821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9822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83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34" name="695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35" name="695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83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32" name="695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33" name="695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9823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82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28" name="695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29" name="695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82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26" name="694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27" name="695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9789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9790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9806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81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18" name="694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19" name="694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81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16" name="693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17" name="694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9807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80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12" name="693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13" name="693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80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10" name="693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11" name="693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9791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9792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80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04" name="692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05" name="692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80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802" name="692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803" name="692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9793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979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798" name="692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799" name="692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979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9796" name="691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9797" name="692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</p:grpSp>
              <p:sp>
                <p:nvSpPr>
                  <p:cNvPr id="9782" name="6905 Elipse"/>
                  <p:cNvSpPr/>
                  <p:nvPr/>
                </p:nvSpPr>
                <p:spPr>
                  <a:xfrm>
                    <a:off x="1992194" y="1064640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783" name="6906 Elipse"/>
                  <p:cNvSpPr/>
                  <p:nvPr/>
                </p:nvSpPr>
                <p:spPr>
                  <a:xfrm>
                    <a:off x="1991617" y="137410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784" name="6907 Elipse"/>
                  <p:cNvSpPr/>
                  <p:nvPr/>
                </p:nvSpPr>
                <p:spPr>
                  <a:xfrm>
                    <a:off x="3094735" y="106702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9785" name="6908 Elipse"/>
                  <p:cNvSpPr/>
                  <p:nvPr/>
                </p:nvSpPr>
                <p:spPr>
                  <a:xfrm>
                    <a:off x="3094158" y="1376484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9655" name="2623 Grupo"/>
                <p:cNvGrpSpPr/>
                <p:nvPr/>
              </p:nvGrpSpPr>
              <p:grpSpPr>
                <a:xfrm>
                  <a:off x="1258491" y="918500"/>
                  <a:ext cx="1152128" cy="216024"/>
                  <a:chOff x="2771800" y="1772816"/>
                  <a:chExt cx="1152128" cy="216024"/>
                </a:xfrm>
              </p:grpSpPr>
              <p:sp>
                <p:nvSpPr>
                  <p:cNvPr id="9749" name="6872 Rectángulo"/>
                  <p:cNvSpPr/>
                  <p:nvPr/>
                </p:nvSpPr>
                <p:spPr>
                  <a:xfrm>
                    <a:off x="2771800" y="1772816"/>
                    <a:ext cx="1152128" cy="216024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9750" name="632 Grupo"/>
                  <p:cNvGrpSpPr/>
                  <p:nvPr/>
                </p:nvGrpSpPr>
                <p:grpSpPr>
                  <a:xfrm>
                    <a:off x="2860475" y="1821014"/>
                    <a:ext cx="982062" cy="141651"/>
                    <a:chOff x="2860475" y="1821014"/>
                    <a:chExt cx="982062" cy="141651"/>
                  </a:xfrm>
                </p:grpSpPr>
                <p:sp>
                  <p:nvSpPr>
                    <p:cNvPr id="9751" name="6874 Rectángulo"/>
                    <p:cNvSpPr/>
                    <p:nvPr/>
                  </p:nvSpPr>
                  <p:spPr>
                    <a:xfrm flipV="1">
                      <a:off x="2863434" y="191496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52" name="6875 Rectángulo"/>
                    <p:cNvSpPr/>
                    <p:nvPr/>
                  </p:nvSpPr>
                  <p:spPr>
                    <a:xfrm flipV="1">
                      <a:off x="2860475" y="18210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53" name="6876 Rectángulo"/>
                    <p:cNvSpPr/>
                    <p:nvPr/>
                  </p:nvSpPr>
                  <p:spPr>
                    <a:xfrm flipV="1">
                      <a:off x="293248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54" name="6877 Rectángulo"/>
                    <p:cNvSpPr/>
                    <p:nvPr/>
                  </p:nvSpPr>
                  <p:spPr>
                    <a:xfrm flipV="1">
                      <a:off x="300811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55" name="6878 Rectángulo"/>
                    <p:cNvSpPr/>
                    <p:nvPr/>
                  </p:nvSpPr>
                  <p:spPr>
                    <a:xfrm flipV="1">
                      <a:off x="3079559" y="1822833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56" name="6879 Rectángulo"/>
                    <p:cNvSpPr/>
                    <p:nvPr/>
                  </p:nvSpPr>
                  <p:spPr>
                    <a:xfrm flipV="1">
                      <a:off x="3148592" y="18234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57" name="6880 Rectángulo"/>
                    <p:cNvSpPr/>
                    <p:nvPr/>
                  </p:nvSpPr>
                  <p:spPr>
                    <a:xfrm flipV="1">
                      <a:off x="322060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58" name="6881 Rectángulo"/>
                    <p:cNvSpPr/>
                    <p:nvPr/>
                  </p:nvSpPr>
                  <p:spPr>
                    <a:xfrm flipV="1">
                      <a:off x="329623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59" name="6882 Rectángulo"/>
                    <p:cNvSpPr/>
                    <p:nvPr/>
                  </p:nvSpPr>
                  <p:spPr>
                    <a:xfrm flipV="1">
                      <a:off x="3367676" y="1825230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60" name="6883 Rectángulo"/>
                    <p:cNvSpPr/>
                    <p:nvPr/>
                  </p:nvSpPr>
                  <p:spPr>
                    <a:xfrm flipV="1">
                      <a:off x="3436693" y="1825792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61" name="6884 Rectángulo"/>
                    <p:cNvSpPr/>
                    <p:nvPr/>
                  </p:nvSpPr>
                  <p:spPr>
                    <a:xfrm flipV="1">
                      <a:off x="350870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62" name="6885 Rectángulo"/>
                    <p:cNvSpPr/>
                    <p:nvPr/>
                  </p:nvSpPr>
                  <p:spPr>
                    <a:xfrm flipV="1">
                      <a:off x="358433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63" name="6886 Rectángulo"/>
                    <p:cNvSpPr/>
                    <p:nvPr/>
                  </p:nvSpPr>
                  <p:spPr>
                    <a:xfrm flipV="1">
                      <a:off x="3655777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64" name="6887 Rectángulo"/>
                    <p:cNvSpPr/>
                    <p:nvPr/>
                  </p:nvSpPr>
                  <p:spPr>
                    <a:xfrm flipV="1">
                      <a:off x="3724810" y="1828189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65" name="6888 Rectángulo"/>
                    <p:cNvSpPr/>
                    <p:nvPr/>
                  </p:nvSpPr>
                  <p:spPr>
                    <a:xfrm flipV="1">
                      <a:off x="3796818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66" name="6889 Rectángulo"/>
                    <p:cNvSpPr/>
                    <p:nvPr/>
                  </p:nvSpPr>
                  <p:spPr>
                    <a:xfrm flipV="1">
                      <a:off x="2934880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67" name="6890 Rectángulo"/>
                    <p:cNvSpPr/>
                    <p:nvPr/>
                  </p:nvSpPr>
                  <p:spPr>
                    <a:xfrm flipV="1">
                      <a:off x="300869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68" name="6891 Rectángulo"/>
                    <p:cNvSpPr/>
                    <p:nvPr/>
                  </p:nvSpPr>
                  <p:spPr>
                    <a:xfrm flipV="1">
                      <a:off x="308013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69" name="6892 Rectángulo"/>
                    <p:cNvSpPr/>
                    <p:nvPr/>
                  </p:nvSpPr>
                  <p:spPr>
                    <a:xfrm flipV="1">
                      <a:off x="315155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70" name="6893 Rectángulo"/>
                    <p:cNvSpPr/>
                    <p:nvPr/>
                  </p:nvSpPr>
                  <p:spPr>
                    <a:xfrm flipV="1">
                      <a:off x="322299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71" name="6894 Rectángulo"/>
                    <p:cNvSpPr/>
                    <p:nvPr/>
                  </p:nvSpPr>
                  <p:spPr>
                    <a:xfrm flipV="1">
                      <a:off x="3296808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72" name="6895 Rectángulo"/>
                    <p:cNvSpPr/>
                    <p:nvPr/>
                  </p:nvSpPr>
                  <p:spPr>
                    <a:xfrm flipV="1">
                      <a:off x="3368254" y="1915008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73" name="6896 Rectángulo"/>
                    <p:cNvSpPr/>
                    <p:nvPr/>
                  </p:nvSpPr>
                  <p:spPr>
                    <a:xfrm flipV="1">
                      <a:off x="3439652" y="1914517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74" name="6897 Rectángulo"/>
                    <p:cNvSpPr/>
                    <p:nvPr/>
                  </p:nvSpPr>
                  <p:spPr>
                    <a:xfrm flipV="1">
                      <a:off x="3511098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75" name="6898 Rectángulo"/>
                    <p:cNvSpPr/>
                    <p:nvPr/>
                  </p:nvSpPr>
                  <p:spPr>
                    <a:xfrm flipV="1">
                      <a:off x="3584909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76" name="6899 Rectángulo"/>
                    <p:cNvSpPr/>
                    <p:nvPr/>
                  </p:nvSpPr>
                  <p:spPr>
                    <a:xfrm flipV="1">
                      <a:off x="3656355" y="191693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77" name="6900 Rectángulo"/>
                    <p:cNvSpPr/>
                    <p:nvPr/>
                  </p:nvSpPr>
                  <p:spPr>
                    <a:xfrm flipV="1">
                      <a:off x="372780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78" name="6901 Rectángulo"/>
                    <p:cNvSpPr/>
                    <p:nvPr/>
                  </p:nvSpPr>
                  <p:spPr>
                    <a:xfrm flipV="1">
                      <a:off x="379923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9656" name="2654 Grupo"/>
                <p:cNvGrpSpPr/>
                <p:nvPr/>
              </p:nvGrpSpPr>
              <p:grpSpPr>
                <a:xfrm>
                  <a:off x="1258491" y="1194725"/>
                  <a:ext cx="1152128" cy="216024"/>
                  <a:chOff x="2771800" y="1772816"/>
                  <a:chExt cx="1152128" cy="216024"/>
                </a:xfrm>
              </p:grpSpPr>
              <p:sp>
                <p:nvSpPr>
                  <p:cNvPr id="9719" name="6842 Rectángulo"/>
                  <p:cNvSpPr/>
                  <p:nvPr/>
                </p:nvSpPr>
                <p:spPr>
                  <a:xfrm>
                    <a:off x="2771800" y="1772816"/>
                    <a:ext cx="1152128" cy="216024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9720" name="632 Grupo"/>
                  <p:cNvGrpSpPr/>
                  <p:nvPr/>
                </p:nvGrpSpPr>
                <p:grpSpPr>
                  <a:xfrm>
                    <a:off x="2860475" y="1821014"/>
                    <a:ext cx="982062" cy="141651"/>
                    <a:chOff x="2860475" y="1821014"/>
                    <a:chExt cx="982062" cy="141651"/>
                  </a:xfrm>
                </p:grpSpPr>
                <p:sp>
                  <p:nvSpPr>
                    <p:cNvPr id="9721" name="6844 Rectángulo"/>
                    <p:cNvSpPr/>
                    <p:nvPr/>
                  </p:nvSpPr>
                  <p:spPr>
                    <a:xfrm flipV="1">
                      <a:off x="2863434" y="191496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22" name="6845 Rectángulo"/>
                    <p:cNvSpPr/>
                    <p:nvPr/>
                  </p:nvSpPr>
                  <p:spPr>
                    <a:xfrm flipV="1">
                      <a:off x="2860475" y="18210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23" name="6846 Rectángulo"/>
                    <p:cNvSpPr/>
                    <p:nvPr/>
                  </p:nvSpPr>
                  <p:spPr>
                    <a:xfrm flipV="1">
                      <a:off x="293248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24" name="6847 Rectángulo"/>
                    <p:cNvSpPr/>
                    <p:nvPr/>
                  </p:nvSpPr>
                  <p:spPr>
                    <a:xfrm flipV="1">
                      <a:off x="300811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25" name="6848 Rectángulo"/>
                    <p:cNvSpPr/>
                    <p:nvPr/>
                  </p:nvSpPr>
                  <p:spPr>
                    <a:xfrm flipV="1">
                      <a:off x="3079559" y="1822833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26" name="6849 Rectángulo"/>
                    <p:cNvSpPr/>
                    <p:nvPr/>
                  </p:nvSpPr>
                  <p:spPr>
                    <a:xfrm flipV="1">
                      <a:off x="3148592" y="18234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27" name="6850 Rectángulo"/>
                    <p:cNvSpPr/>
                    <p:nvPr/>
                  </p:nvSpPr>
                  <p:spPr>
                    <a:xfrm flipV="1">
                      <a:off x="322060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28" name="6851 Rectángulo"/>
                    <p:cNvSpPr/>
                    <p:nvPr/>
                  </p:nvSpPr>
                  <p:spPr>
                    <a:xfrm flipV="1">
                      <a:off x="329623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29" name="6852 Rectángulo"/>
                    <p:cNvSpPr/>
                    <p:nvPr/>
                  </p:nvSpPr>
                  <p:spPr>
                    <a:xfrm flipV="1">
                      <a:off x="3367676" y="1825230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30" name="6853 Rectángulo"/>
                    <p:cNvSpPr/>
                    <p:nvPr/>
                  </p:nvSpPr>
                  <p:spPr>
                    <a:xfrm flipV="1">
                      <a:off x="3436693" y="1825792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31" name="6854 Rectángulo"/>
                    <p:cNvSpPr/>
                    <p:nvPr/>
                  </p:nvSpPr>
                  <p:spPr>
                    <a:xfrm flipV="1">
                      <a:off x="350870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32" name="6855 Rectángulo"/>
                    <p:cNvSpPr/>
                    <p:nvPr/>
                  </p:nvSpPr>
                  <p:spPr>
                    <a:xfrm flipV="1">
                      <a:off x="358433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33" name="6856 Rectángulo"/>
                    <p:cNvSpPr/>
                    <p:nvPr/>
                  </p:nvSpPr>
                  <p:spPr>
                    <a:xfrm flipV="1">
                      <a:off x="3655777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34" name="6857 Rectángulo"/>
                    <p:cNvSpPr/>
                    <p:nvPr/>
                  </p:nvSpPr>
                  <p:spPr>
                    <a:xfrm flipV="1">
                      <a:off x="3724810" y="1828189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35" name="6858 Rectángulo"/>
                    <p:cNvSpPr/>
                    <p:nvPr/>
                  </p:nvSpPr>
                  <p:spPr>
                    <a:xfrm flipV="1">
                      <a:off x="3796818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36" name="6859 Rectángulo"/>
                    <p:cNvSpPr/>
                    <p:nvPr/>
                  </p:nvSpPr>
                  <p:spPr>
                    <a:xfrm flipV="1">
                      <a:off x="2934880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37" name="6860 Rectángulo"/>
                    <p:cNvSpPr/>
                    <p:nvPr/>
                  </p:nvSpPr>
                  <p:spPr>
                    <a:xfrm flipV="1">
                      <a:off x="300869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38" name="6861 Rectángulo"/>
                    <p:cNvSpPr/>
                    <p:nvPr/>
                  </p:nvSpPr>
                  <p:spPr>
                    <a:xfrm flipV="1">
                      <a:off x="308013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39" name="6862 Rectángulo"/>
                    <p:cNvSpPr/>
                    <p:nvPr/>
                  </p:nvSpPr>
                  <p:spPr>
                    <a:xfrm flipV="1">
                      <a:off x="315155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40" name="6863 Rectángulo"/>
                    <p:cNvSpPr/>
                    <p:nvPr/>
                  </p:nvSpPr>
                  <p:spPr>
                    <a:xfrm flipV="1">
                      <a:off x="322299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41" name="6864 Rectángulo"/>
                    <p:cNvSpPr/>
                    <p:nvPr/>
                  </p:nvSpPr>
                  <p:spPr>
                    <a:xfrm flipV="1">
                      <a:off x="3296808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42" name="6865 Rectángulo"/>
                    <p:cNvSpPr/>
                    <p:nvPr/>
                  </p:nvSpPr>
                  <p:spPr>
                    <a:xfrm flipV="1">
                      <a:off x="3368254" y="1915008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43" name="6866 Rectángulo"/>
                    <p:cNvSpPr/>
                    <p:nvPr/>
                  </p:nvSpPr>
                  <p:spPr>
                    <a:xfrm flipV="1">
                      <a:off x="3439652" y="1914517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44" name="6867 Rectángulo"/>
                    <p:cNvSpPr/>
                    <p:nvPr/>
                  </p:nvSpPr>
                  <p:spPr>
                    <a:xfrm flipV="1">
                      <a:off x="3511098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45" name="6868 Rectángulo"/>
                    <p:cNvSpPr/>
                    <p:nvPr/>
                  </p:nvSpPr>
                  <p:spPr>
                    <a:xfrm flipV="1">
                      <a:off x="3584909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46" name="6869 Rectángulo"/>
                    <p:cNvSpPr/>
                    <p:nvPr/>
                  </p:nvSpPr>
                  <p:spPr>
                    <a:xfrm flipV="1">
                      <a:off x="3656355" y="191693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47" name="6870 Rectángulo"/>
                    <p:cNvSpPr/>
                    <p:nvPr/>
                  </p:nvSpPr>
                  <p:spPr>
                    <a:xfrm flipV="1">
                      <a:off x="372780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48" name="6871 Rectángulo"/>
                    <p:cNvSpPr/>
                    <p:nvPr/>
                  </p:nvSpPr>
                  <p:spPr>
                    <a:xfrm flipV="1">
                      <a:off x="379923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9657" name="3561 Grupo"/>
                <p:cNvGrpSpPr/>
                <p:nvPr/>
              </p:nvGrpSpPr>
              <p:grpSpPr>
                <a:xfrm>
                  <a:off x="1259632" y="3584823"/>
                  <a:ext cx="1152128" cy="216024"/>
                  <a:chOff x="2771800" y="1772816"/>
                  <a:chExt cx="1152128" cy="216024"/>
                </a:xfrm>
              </p:grpSpPr>
              <p:sp>
                <p:nvSpPr>
                  <p:cNvPr id="9689" name="6812 Rectángulo"/>
                  <p:cNvSpPr/>
                  <p:nvPr/>
                </p:nvSpPr>
                <p:spPr>
                  <a:xfrm>
                    <a:off x="2771800" y="1772816"/>
                    <a:ext cx="1152128" cy="216024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9690" name="632 Grupo"/>
                  <p:cNvGrpSpPr/>
                  <p:nvPr/>
                </p:nvGrpSpPr>
                <p:grpSpPr>
                  <a:xfrm>
                    <a:off x="2860475" y="1821014"/>
                    <a:ext cx="982062" cy="141651"/>
                    <a:chOff x="2860475" y="1821014"/>
                    <a:chExt cx="982062" cy="141651"/>
                  </a:xfrm>
                </p:grpSpPr>
                <p:sp>
                  <p:nvSpPr>
                    <p:cNvPr id="9691" name="6814 Rectángulo"/>
                    <p:cNvSpPr/>
                    <p:nvPr/>
                  </p:nvSpPr>
                  <p:spPr>
                    <a:xfrm flipV="1">
                      <a:off x="2863434" y="191496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92" name="6815 Rectángulo"/>
                    <p:cNvSpPr/>
                    <p:nvPr/>
                  </p:nvSpPr>
                  <p:spPr>
                    <a:xfrm flipV="1">
                      <a:off x="2860475" y="18210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93" name="6816 Rectángulo"/>
                    <p:cNvSpPr/>
                    <p:nvPr/>
                  </p:nvSpPr>
                  <p:spPr>
                    <a:xfrm flipV="1">
                      <a:off x="293248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94" name="6817 Rectángulo"/>
                    <p:cNvSpPr/>
                    <p:nvPr/>
                  </p:nvSpPr>
                  <p:spPr>
                    <a:xfrm flipV="1">
                      <a:off x="300811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95" name="6818 Rectángulo"/>
                    <p:cNvSpPr/>
                    <p:nvPr/>
                  </p:nvSpPr>
                  <p:spPr>
                    <a:xfrm flipV="1">
                      <a:off x="3079559" y="1822833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96" name="6819 Rectángulo"/>
                    <p:cNvSpPr/>
                    <p:nvPr/>
                  </p:nvSpPr>
                  <p:spPr>
                    <a:xfrm flipV="1">
                      <a:off x="3148592" y="18234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97" name="6820 Rectángulo"/>
                    <p:cNvSpPr/>
                    <p:nvPr/>
                  </p:nvSpPr>
                  <p:spPr>
                    <a:xfrm flipV="1">
                      <a:off x="322060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98" name="6821 Rectángulo"/>
                    <p:cNvSpPr/>
                    <p:nvPr/>
                  </p:nvSpPr>
                  <p:spPr>
                    <a:xfrm flipV="1">
                      <a:off x="329623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99" name="6822 Rectángulo"/>
                    <p:cNvSpPr/>
                    <p:nvPr/>
                  </p:nvSpPr>
                  <p:spPr>
                    <a:xfrm flipV="1">
                      <a:off x="3367676" y="1825230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00" name="6823 Rectángulo"/>
                    <p:cNvSpPr/>
                    <p:nvPr/>
                  </p:nvSpPr>
                  <p:spPr>
                    <a:xfrm flipV="1">
                      <a:off x="3436693" y="1825792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01" name="6824 Rectángulo"/>
                    <p:cNvSpPr/>
                    <p:nvPr/>
                  </p:nvSpPr>
                  <p:spPr>
                    <a:xfrm flipV="1">
                      <a:off x="350870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02" name="6825 Rectángulo"/>
                    <p:cNvSpPr/>
                    <p:nvPr/>
                  </p:nvSpPr>
                  <p:spPr>
                    <a:xfrm flipV="1">
                      <a:off x="358433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03" name="6826 Rectángulo"/>
                    <p:cNvSpPr/>
                    <p:nvPr/>
                  </p:nvSpPr>
                  <p:spPr>
                    <a:xfrm flipV="1">
                      <a:off x="3655777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04" name="6827 Rectángulo"/>
                    <p:cNvSpPr/>
                    <p:nvPr/>
                  </p:nvSpPr>
                  <p:spPr>
                    <a:xfrm flipV="1">
                      <a:off x="3724810" y="1828189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05" name="6828 Rectángulo"/>
                    <p:cNvSpPr/>
                    <p:nvPr/>
                  </p:nvSpPr>
                  <p:spPr>
                    <a:xfrm flipV="1">
                      <a:off x="3796818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06" name="6829 Rectángulo"/>
                    <p:cNvSpPr/>
                    <p:nvPr/>
                  </p:nvSpPr>
                  <p:spPr>
                    <a:xfrm flipV="1">
                      <a:off x="2934880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07" name="6830 Rectángulo"/>
                    <p:cNvSpPr/>
                    <p:nvPr/>
                  </p:nvSpPr>
                  <p:spPr>
                    <a:xfrm flipV="1">
                      <a:off x="300869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08" name="6831 Rectángulo"/>
                    <p:cNvSpPr/>
                    <p:nvPr/>
                  </p:nvSpPr>
                  <p:spPr>
                    <a:xfrm flipV="1">
                      <a:off x="308013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09" name="6832 Rectángulo"/>
                    <p:cNvSpPr/>
                    <p:nvPr/>
                  </p:nvSpPr>
                  <p:spPr>
                    <a:xfrm flipV="1">
                      <a:off x="315155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10" name="6833 Rectángulo"/>
                    <p:cNvSpPr/>
                    <p:nvPr/>
                  </p:nvSpPr>
                  <p:spPr>
                    <a:xfrm flipV="1">
                      <a:off x="322299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11" name="6834 Rectángulo"/>
                    <p:cNvSpPr/>
                    <p:nvPr/>
                  </p:nvSpPr>
                  <p:spPr>
                    <a:xfrm flipV="1">
                      <a:off x="3296808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12" name="6835 Rectángulo"/>
                    <p:cNvSpPr/>
                    <p:nvPr/>
                  </p:nvSpPr>
                  <p:spPr>
                    <a:xfrm flipV="1">
                      <a:off x="3368254" y="1915008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13" name="6836 Rectángulo"/>
                    <p:cNvSpPr/>
                    <p:nvPr/>
                  </p:nvSpPr>
                  <p:spPr>
                    <a:xfrm flipV="1">
                      <a:off x="3439652" y="1914517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14" name="6837 Rectángulo"/>
                    <p:cNvSpPr/>
                    <p:nvPr/>
                  </p:nvSpPr>
                  <p:spPr>
                    <a:xfrm flipV="1">
                      <a:off x="3511098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15" name="6838 Rectángulo"/>
                    <p:cNvSpPr/>
                    <p:nvPr/>
                  </p:nvSpPr>
                  <p:spPr>
                    <a:xfrm flipV="1">
                      <a:off x="3584909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16" name="6839 Rectángulo"/>
                    <p:cNvSpPr/>
                    <p:nvPr/>
                  </p:nvSpPr>
                  <p:spPr>
                    <a:xfrm flipV="1">
                      <a:off x="3656355" y="191693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17" name="6840 Rectángulo"/>
                    <p:cNvSpPr/>
                    <p:nvPr/>
                  </p:nvSpPr>
                  <p:spPr>
                    <a:xfrm flipV="1">
                      <a:off x="372780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718" name="6841 Rectángulo"/>
                    <p:cNvSpPr/>
                    <p:nvPr/>
                  </p:nvSpPr>
                  <p:spPr>
                    <a:xfrm flipV="1">
                      <a:off x="379923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9658" name="3592 Grupo"/>
                <p:cNvGrpSpPr/>
                <p:nvPr/>
              </p:nvGrpSpPr>
              <p:grpSpPr>
                <a:xfrm>
                  <a:off x="1259632" y="3861048"/>
                  <a:ext cx="1152128" cy="216024"/>
                  <a:chOff x="2771800" y="1772816"/>
                  <a:chExt cx="1152128" cy="216024"/>
                </a:xfrm>
              </p:grpSpPr>
              <p:sp>
                <p:nvSpPr>
                  <p:cNvPr id="9659" name="6782 Rectángulo"/>
                  <p:cNvSpPr/>
                  <p:nvPr/>
                </p:nvSpPr>
                <p:spPr>
                  <a:xfrm>
                    <a:off x="2771800" y="1772816"/>
                    <a:ext cx="1152128" cy="216024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9660" name="632 Grupo"/>
                  <p:cNvGrpSpPr/>
                  <p:nvPr/>
                </p:nvGrpSpPr>
                <p:grpSpPr>
                  <a:xfrm>
                    <a:off x="2860475" y="1821014"/>
                    <a:ext cx="982062" cy="141651"/>
                    <a:chOff x="2860475" y="1821014"/>
                    <a:chExt cx="982062" cy="141651"/>
                  </a:xfrm>
                </p:grpSpPr>
                <p:sp>
                  <p:nvSpPr>
                    <p:cNvPr id="9661" name="6784 Rectángulo"/>
                    <p:cNvSpPr/>
                    <p:nvPr/>
                  </p:nvSpPr>
                  <p:spPr>
                    <a:xfrm flipV="1">
                      <a:off x="2863434" y="191496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62" name="6785 Rectángulo"/>
                    <p:cNvSpPr/>
                    <p:nvPr/>
                  </p:nvSpPr>
                  <p:spPr>
                    <a:xfrm flipV="1">
                      <a:off x="2860475" y="18210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63" name="6786 Rectángulo"/>
                    <p:cNvSpPr/>
                    <p:nvPr/>
                  </p:nvSpPr>
                  <p:spPr>
                    <a:xfrm flipV="1">
                      <a:off x="293248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64" name="6787 Rectángulo"/>
                    <p:cNvSpPr/>
                    <p:nvPr/>
                  </p:nvSpPr>
                  <p:spPr>
                    <a:xfrm flipV="1">
                      <a:off x="300811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65" name="6788 Rectángulo"/>
                    <p:cNvSpPr/>
                    <p:nvPr/>
                  </p:nvSpPr>
                  <p:spPr>
                    <a:xfrm flipV="1">
                      <a:off x="3079559" y="1822833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66" name="6789 Rectángulo"/>
                    <p:cNvSpPr/>
                    <p:nvPr/>
                  </p:nvSpPr>
                  <p:spPr>
                    <a:xfrm flipV="1">
                      <a:off x="3148592" y="18234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67" name="6790 Rectángulo"/>
                    <p:cNvSpPr/>
                    <p:nvPr/>
                  </p:nvSpPr>
                  <p:spPr>
                    <a:xfrm flipV="1">
                      <a:off x="322060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68" name="6791 Rectángulo"/>
                    <p:cNvSpPr/>
                    <p:nvPr/>
                  </p:nvSpPr>
                  <p:spPr>
                    <a:xfrm flipV="1">
                      <a:off x="329623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69" name="6792 Rectángulo"/>
                    <p:cNvSpPr/>
                    <p:nvPr/>
                  </p:nvSpPr>
                  <p:spPr>
                    <a:xfrm flipV="1">
                      <a:off x="3367676" y="1825230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70" name="6793 Rectángulo"/>
                    <p:cNvSpPr/>
                    <p:nvPr/>
                  </p:nvSpPr>
                  <p:spPr>
                    <a:xfrm flipV="1">
                      <a:off x="3436693" y="1825792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71" name="6794 Rectángulo"/>
                    <p:cNvSpPr/>
                    <p:nvPr/>
                  </p:nvSpPr>
                  <p:spPr>
                    <a:xfrm flipV="1">
                      <a:off x="350870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72" name="6795 Rectángulo"/>
                    <p:cNvSpPr/>
                    <p:nvPr/>
                  </p:nvSpPr>
                  <p:spPr>
                    <a:xfrm flipV="1">
                      <a:off x="358433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73" name="6796 Rectángulo"/>
                    <p:cNvSpPr/>
                    <p:nvPr/>
                  </p:nvSpPr>
                  <p:spPr>
                    <a:xfrm flipV="1">
                      <a:off x="3655777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74" name="6797 Rectángulo"/>
                    <p:cNvSpPr/>
                    <p:nvPr/>
                  </p:nvSpPr>
                  <p:spPr>
                    <a:xfrm flipV="1">
                      <a:off x="3724810" y="1828189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75" name="6798 Rectángulo"/>
                    <p:cNvSpPr/>
                    <p:nvPr/>
                  </p:nvSpPr>
                  <p:spPr>
                    <a:xfrm flipV="1">
                      <a:off x="3796818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76" name="6799 Rectángulo"/>
                    <p:cNvSpPr/>
                    <p:nvPr/>
                  </p:nvSpPr>
                  <p:spPr>
                    <a:xfrm flipV="1">
                      <a:off x="2934880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77" name="6800 Rectángulo"/>
                    <p:cNvSpPr/>
                    <p:nvPr/>
                  </p:nvSpPr>
                  <p:spPr>
                    <a:xfrm flipV="1">
                      <a:off x="300869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78" name="6801 Rectángulo"/>
                    <p:cNvSpPr/>
                    <p:nvPr/>
                  </p:nvSpPr>
                  <p:spPr>
                    <a:xfrm flipV="1">
                      <a:off x="308013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79" name="6802 Rectángulo"/>
                    <p:cNvSpPr/>
                    <p:nvPr/>
                  </p:nvSpPr>
                  <p:spPr>
                    <a:xfrm flipV="1">
                      <a:off x="315155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80" name="6803 Rectángulo"/>
                    <p:cNvSpPr/>
                    <p:nvPr/>
                  </p:nvSpPr>
                  <p:spPr>
                    <a:xfrm flipV="1">
                      <a:off x="322299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81" name="6804 Rectángulo"/>
                    <p:cNvSpPr/>
                    <p:nvPr/>
                  </p:nvSpPr>
                  <p:spPr>
                    <a:xfrm flipV="1">
                      <a:off x="3296808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82" name="6805 Rectángulo"/>
                    <p:cNvSpPr/>
                    <p:nvPr/>
                  </p:nvSpPr>
                  <p:spPr>
                    <a:xfrm flipV="1">
                      <a:off x="3368254" y="1915008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83" name="6806 Rectángulo"/>
                    <p:cNvSpPr/>
                    <p:nvPr/>
                  </p:nvSpPr>
                  <p:spPr>
                    <a:xfrm flipV="1">
                      <a:off x="3439652" y="1914517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84" name="6807 Rectángulo"/>
                    <p:cNvSpPr/>
                    <p:nvPr/>
                  </p:nvSpPr>
                  <p:spPr>
                    <a:xfrm flipV="1">
                      <a:off x="3511098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85" name="6808 Rectángulo"/>
                    <p:cNvSpPr/>
                    <p:nvPr/>
                  </p:nvSpPr>
                  <p:spPr>
                    <a:xfrm flipV="1">
                      <a:off x="3584909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86" name="6809 Rectángulo"/>
                    <p:cNvSpPr/>
                    <p:nvPr/>
                  </p:nvSpPr>
                  <p:spPr>
                    <a:xfrm flipV="1">
                      <a:off x="3656355" y="191693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87" name="6810 Rectángulo"/>
                    <p:cNvSpPr/>
                    <p:nvPr/>
                  </p:nvSpPr>
                  <p:spPr>
                    <a:xfrm flipV="1">
                      <a:off x="372780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9688" name="6811 Rectángulo"/>
                    <p:cNvSpPr/>
                    <p:nvPr/>
                  </p:nvSpPr>
                  <p:spPr>
                    <a:xfrm flipV="1">
                      <a:off x="379923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0450" name="7573 Grupo"/>
              <p:cNvGrpSpPr/>
              <p:nvPr/>
            </p:nvGrpSpPr>
            <p:grpSpPr>
              <a:xfrm>
                <a:off x="2394123" y="1922165"/>
                <a:ext cx="1368152" cy="3529218"/>
                <a:chOff x="2555776" y="726604"/>
                <a:chExt cx="1368152" cy="3529218"/>
              </a:xfrm>
            </p:grpSpPr>
            <p:grpSp>
              <p:nvGrpSpPr>
                <p:cNvPr id="10451" name="1817 Grupo"/>
                <p:cNvGrpSpPr/>
                <p:nvPr/>
              </p:nvGrpSpPr>
              <p:grpSpPr>
                <a:xfrm>
                  <a:off x="2555776" y="726604"/>
                  <a:ext cx="1368152" cy="3529218"/>
                  <a:chOff x="467544" y="721271"/>
                  <a:chExt cx="1368152" cy="3529218"/>
                </a:xfrm>
              </p:grpSpPr>
              <p:sp>
                <p:nvSpPr>
                  <p:cNvPr id="11246" name="678 Rectángulo"/>
                  <p:cNvSpPr/>
                  <p:nvPr/>
                </p:nvSpPr>
                <p:spPr>
                  <a:xfrm>
                    <a:off x="1691680" y="721271"/>
                    <a:ext cx="72008" cy="3528392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47" name="679 Rectángulo"/>
                  <p:cNvSpPr/>
                  <p:nvPr/>
                </p:nvSpPr>
                <p:spPr>
                  <a:xfrm>
                    <a:off x="544374" y="721271"/>
                    <a:ext cx="72008" cy="3528392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48" name="680 Rectángulo"/>
                  <p:cNvSpPr/>
                  <p:nvPr/>
                </p:nvSpPr>
                <p:spPr>
                  <a:xfrm>
                    <a:off x="467544" y="721271"/>
                    <a:ext cx="72008" cy="3528392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49" name="681 Rectángulo"/>
                  <p:cNvSpPr/>
                  <p:nvPr/>
                </p:nvSpPr>
                <p:spPr>
                  <a:xfrm>
                    <a:off x="1763688" y="721271"/>
                    <a:ext cx="72008" cy="3528392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50" name="8373 Rectángulo"/>
                  <p:cNvSpPr/>
                  <p:nvPr/>
                </p:nvSpPr>
                <p:spPr>
                  <a:xfrm>
                    <a:off x="539552" y="4105646"/>
                    <a:ext cx="1224136" cy="144843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51" name="8374 Rectángulo"/>
                  <p:cNvSpPr/>
                  <p:nvPr/>
                </p:nvSpPr>
                <p:spPr>
                  <a:xfrm>
                    <a:off x="539552" y="721271"/>
                    <a:ext cx="1224136" cy="144016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0452" name="1952 Grupo"/>
                <p:cNvGrpSpPr/>
                <p:nvPr/>
              </p:nvGrpSpPr>
              <p:grpSpPr>
                <a:xfrm>
                  <a:off x="2665880" y="1453059"/>
                  <a:ext cx="1152128" cy="360040"/>
                  <a:chOff x="1979712" y="1052736"/>
                  <a:chExt cx="1152128" cy="360040"/>
                </a:xfrm>
              </p:grpSpPr>
              <p:sp>
                <p:nvSpPr>
                  <p:cNvPr id="11113" name="8236 Rectángulo"/>
                  <p:cNvSpPr/>
                  <p:nvPr/>
                </p:nvSpPr>
                <p:spPr>
                  <a:xfrm>
                    <a:off x="1979712" y="1052736"/>
                    <a:ext cx="1152128" cy="360040"/>
                  </a:xfrm>
                  <a:prstGeom prst="rect">
                    <a:avLst/>
                  </a:prstGeom>
                  <a:solidFill>
                    <a:sysClr val="windowText" lastClr="000000">
                      <a:lumMod val="75000"/>
                      <a:lumOff val="25000"/>
                    </a:sys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114" name="8237 Rectángulo"/>
                  <p:cNvSpPr/>
                  <p:nvPr/>
                </p:nvSpPr>
                <p:spPr>
                  <a:xfrm>
                    <a:off x="2078009" y="1325226"/>
                    <a:ext cx="45719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11115" name="1946 Grupo"/>
                  <p:cNvGrpSpPr/>
                  <p:nvPr/>
                </p:nvGrpSpPr>
                <p:grpSpPr>
                  <a:xfrm>
                    <a:off x="2157062" y="1088451"/>
                    <a:ext cx="893246" cy="292794"/>
                    <a:chOff x="2339752" y="908720"/>
                    <a:chExt cx="893246" cy="292794"/>
                  </a:xfrm>
                </p:grpSpPr>
                <p:grpSp>
                  <p:nvGrpSpPr>
                    <p:cNvPr id="11120" name="1882 Grupo"/>
                    <p:cNvGrpSpPr/>
                    <p:nvPr/>
                  </p:nvGrpSpPr>
                  <p:grpSpPr>
                    <a:xfrm>
                      <a:off x="2339752" y="908720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1184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1216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232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24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244" name="836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245" name="836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24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242" name="836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243" name="836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233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23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238" name="836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239" name="836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23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236" name="835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237" name="836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1217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218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22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230" name="835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231" name="835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22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228" name="835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229" name="835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219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22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224" name="834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225" name="834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22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222" name="834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223" name="834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1185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1186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202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21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214" name="833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215" name="833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21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212" name="833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213" name="833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203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20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208" name="833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209" name="833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20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206" name="832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207" name="833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1187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188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19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200" name="832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201" name="832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19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98" name="832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99" name="832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189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19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94" name="831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95" name="831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19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92" name="831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93" name="831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  <p:grpSp>
                  <p:nvGrpSpPr>
                    <p:cNvPr id="11121" name="1883 Grupo"/>
                    <p:cNvGrpSpPr/>
                    <p:nvPr/>
                  </p:nvGrpSpPr>
                  <p:grpSpPr>
                    <a:xfrm>
                      <a:off x="2795610" y="911101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1122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1154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170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17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82" name="830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83" name="830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17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80" name="830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81" name="830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171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17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76" name="829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77" name="830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17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74" name="829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75" name="829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1155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156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16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68" name="829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69" name="829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16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66" name="828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67" name="829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157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15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62" name="828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63" name="828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15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60" name="828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61" name="828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1123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1124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140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14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52" name="827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53" name="827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14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50" name="827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51" name="827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141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14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46" name="826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47" name="827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14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44" name="826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45" name="826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1125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126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13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38" name="826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39" name="826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13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36" name="825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37" name="826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127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12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32" name="825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33" name="825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12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30" name="825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31" name="825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</p:grpSp>
              <p:sp>
                <p:nvSpPr>
                  <p:cNvPr id="11116" name="8239 Elipse"/>
                  <p:cNvSpPr/>
                  <p:nvPr/>
                </p:nvSpPr>
                <p:spPr>
                  <a:xfrm>
                    <a:off x="1992194" y="1064640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117" name="8240 Elipse"/>
                  <p:cNvSpPr/>
                  <p:nvPr/>
                </p:nvSpPr>
                <p:spPr>
                  <a:xfrm>
                    <a:off x="1991617" y="137410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118" name="8241 Elipse"/>
                  <p:cNvSpPr/>
                  <p:nvPr/>
                </p:nvSpPr>
                <p:spPr>
                  <a:xfrm>
                    <a:off x="3094735" y="106702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119" name="8242 Elipse"/>
                  <p:cNvSpPr/>
                  <p:nvPr/>
                </p:nvSpPr>
                <p:spPr>
                  <a:xfrm>
                    <a:off x="3094158" y="1376484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0453" name="1953 Grupo"/>
                <p:cNvGrpSpPr/>
                <p:nvPr/>
              </p:nvGrpSpPr>
              <p:grpSpPr>
                <a:xfrm>
                  <a:off x="2665896" y="1887488"/>
                  <a:ext cx="1152128" cy="360040"/>
                  <a:chOff x="1979712" y="1052736"/>
                  <a:chExt cx="1152128" cy="360040"/>
                </a:xfrm>
              </p:grpSpPr>
              <p:sp>
                <p:nvSpPr>
                  <p:cNvPr id="10980" name="8103 Rectángulo"/>
                  <p:cNvSpPr/>
                  <p:nvPr/>
                </p:nvSpPr>
                <p:spPr>
                  <a:xfrm>
                    <a:off x="1979712" y="1052736"/>
                    <a:ext cx="1152128" cy="360040"/>
                  </a:xfrm>
                  <a:prstGeom prst="rect">
                    <a:avLst/>
                  </a:prstGeom>
                  <a:solidFill>
                    <a:sysClr val="windowText" lastClr="000000">
                      <a:lumMod val="75000"/>
                      <a:lumOff val="25000"/>
                    </a:sys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981" name="8104 Rectángulo"/>
                  <p:cNvSpPr/>
                  <p:nvPr/>
                </p:nvSpPr>
                <p:spPr>
                  <a:xfrm>
                    <a:off x="2078009" y="1325226"/>
                    <a:ext cx="45719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10982" name="1946 Grupo"/>
                  <p:cNvGrpSpPr/>
                  <p:nvPr/>
                </p:nvGrpSpPr>
                <p:grpSpPr>
                  <a:xfrm>
                    <a:off x="2157062" y="1088451"/>
                    <a:ext cx="893246" cy="292794"/>
                    <a:chOff x="2339752" y="908720"/>
                    <a:chExt cx="893246" cy="292794"/>
                  </a:xfrm>
                </p:grpSpPr>
                <p:grpSp>
                  <p:nvGrpSpPr>
                    <p:cNvPr id="10987" name="1882 Grupo"/>
                    <p:cNvGrpSpPr/>
                    <p:nvPr/>
                  </p:nvGrpSpPr>
                  <p:grpSpPr>
                    <a:xfrm>
                      <a:off x="2339752" y="908720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1051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1083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099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107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11" name="823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12" name="823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108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09" name="823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10" name="823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100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101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05" name="822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06" name="822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102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103" name="822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104" name="822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1084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085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093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97" name="822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98" name="822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094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95" name="821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96" name="821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086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087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91" name="821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92" name="821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088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89" name="821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90" name="821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1052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1053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069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077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81" name="820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82" name="820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078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79" name="820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80" name="820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070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071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75" name="819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76" name="819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072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73" name="819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74" name="819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1054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055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063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67" name="819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68" name="819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064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65" name="818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66" name="818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056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057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61" name="818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62" name="818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058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59" name="818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60" name="818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  <p:grpSp>
                  <p:nvGrpSpPr>
                    <p:cNvPr id="10988" name="1883 Grupo"/>
                    <p:cNvGrpSpPr/>
                    <p:nvPr/>
                  </p:nvGrpSpPr>
                  <p:grpSpPr>
                    <a:xfrm>
                      <a:off x="2795610" y="911101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0989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1021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037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045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49" name="817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50" name="817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046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47" name="817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48" name="817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038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039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43" name="816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44" name="816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040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41" name="816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42" name="816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1022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023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031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35" name="815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36" name="815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032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33" name="815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34" name="815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024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025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29" name="815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30" name="815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026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27" name="815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28" name="815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0990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991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1007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015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19" name="814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20" name="814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016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17" name="814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18" name="814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1008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009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13" name="813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14" name="813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010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11" name="813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12" name="813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992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993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1001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05" name="812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06" name="812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1002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1003" name="812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04" name="812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994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995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99" name="812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1000" name="812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996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97" name="812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98" name="812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</p:grpSp>
              <p:sp>
                <p:nvSpPr>
                  <p:cNvPr id="10983" name="8106 Elipse"/>
                  <p:cNvSpPr/>
                  <p:nvPr/>
                </p:nvSpPr>
                <p:spPr>
                  <a:xfrm>
                    <a:off x="1992194" y="1064640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984" name="8107 Elipse"/>
                  <p:cNvSpPr/>
                  <p:nvPr/>
                </p:nvSpPr>
                <p:spPr>
                  <a:xfrm>
                    <a:off x="1991617" y="137410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985" name="8108 Elipse"/>
                  <p:cNvSpPr/>
                  <p:nvPr/>
                </p:nvSpPr>
                <p:spPr>
                  <a:xfrm>
                    <a:off x="3094735" y="106702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986" name="8109 Elipse"/>
                  <p:cNvSpPr/>
                  <p:nvPr/>
                </p:nvSpPr>
                <p:spPr>
                  <a:xfrm>
                    <a:off x="3094158" y="1376484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0454" name="2087 Grupo"/>
                <p:cNvGrpSpPr/>
                <p:nvPr/>
              </p:nvGrpSpPr>
              <p:grpSpPr>
                <a:xfrm>
                  <a:off x="2664077" y="2319536"/>
                  <a:ext cx="1152128" cy="360040"/>
                  <a:chOff x="1979712" y="1052736"/>
                  <a:chExt cx="1152128" cy="360040"/>
                </a:xfrm>
              </p:grpSpPr>
              <p:sp>
                <p:nvSpPr>
                  <p:cNvPr id="10847" name="7970 Rectángulo"/>
                  <p:cNvSpPr/>
                  <p:nvPr/>
                </p:nvSpPr>
                <p:spPr>
                  <a:xfrm>
                    <a:off x="1979712" y="1052736"/>
                    <a:ext cx="1152128" cy="360040"/>
                  </a:xfrm>
                  <a:prstGeom prst="rect">
                    <a:avLst/>
                  </a:prstGeom>
                  <a:solidFill>
                    <a:sysClr val="windowText" lastClr="000000">
                      <a:lumMod val="75000"/>
                      <a:lumOff val="25000"/>
                    </a:sys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848" name="7971 Rectángulo"/>
                  <p:cNvSpPr/>
                  <p:nvPr/>
                </p:nvSpPr>
                <p:spPr>
                  <a:xfrm>
                    <a:off x="2078009" y="1325226"/>
                    <a:ext cx="45719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10849" name="1946 Grupo"/>
                  <p:cNvGrpSpPr/>
                  <p:nvPr/>
                </p:nvGrpSpPr>
                <p:grpSpPr>
                  <a:xfrm>
                    <a:off x="2157062" y="1088451"/>
                    <a:ext cx="893246" cy="292794"/>
                    <a:chOff x="2339752" y="908720"/>
                    <a:chExt cx="893246" cy="292794"/>
                  </a:xfrm>
                </p:grpSpPr>
                <p:grpSp>
                  <p:nvGrpSpPr>
                    <p:cNvPr id="10854" name="1882 Grupo"/>
                    <p:cNvGrpSpPr/>
                    <p:nvPr/>
                  </p:nvGrpSpPr>
                  <p:grpSpPr>
                    <a:xfrm>
                      <a:off x="2339752" y="908720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0918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950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966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97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78" name="810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79" name="810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97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76" name="809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77" name="810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967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96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72" name="809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73" name="809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96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70" name="809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71" name="809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951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952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96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64" name="808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65" name="808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96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62" name="808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63" name="808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953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95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58" name="808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59" name="808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95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56" name="807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57" name="808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0919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920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936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94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48" name="807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49" name="807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94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46" name="806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47" name="807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937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93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42" name="806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43" name="806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93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40" name="806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41" name="806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921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922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93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34" name="805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35" name="805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93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32" name="805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33" name="805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923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92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28" name="805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29" name="805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92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26" name="804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27" name="805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  <p:grpSp>
                  <p:nvGrpSpPr>
                    <p:cNvPr id="10855" name="1883 Grupo"/>
                    <p:cNvGrpSpPr/>
                    <p:nvPr/>
                  </p:nvGrpSpPr>
                  <p:grpSpPr>
                    <a:xfrm>
                      <a:off x="2795610" y="911101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0856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888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904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91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16" name="803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17" name="804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91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14" name="803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15" name="803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905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90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10" name="803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11" name="803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90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08" name="803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09" name="803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889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890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89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02" name="802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03" name="802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89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900" name="802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901" name="802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891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89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96" name="801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97" name="802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89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94" name="801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95" name="801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0857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858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874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88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86" name="800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87" name="801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88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84" name="800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85" name="800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875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87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80" name="800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81" name="800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87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78" name="800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79" name="800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859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860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86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72" name="799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73" name="799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86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70" name="799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71" name="799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861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86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66" name="798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67" name="799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86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64" name="798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65" name="798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</p:grpSp>
              <p:sp>
                <p:nvSpPr>
                  <p:cNvPr id="10850" name="7973 Elipse"/>
                  <p:cNvSpPr/>
                  <p:nvPr/>
                </p:nvSpPr>
                <p:spPr>
                  <a:xfrm>
                    <a:off x="1992194" y="1064640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851" name="7974 Elipse"/>
                  <p:cNvSpPr/>
                  <p:nvPr/>
                </p:nvSpPr>
                <p:spPr>
                  <a:xfrm>
                    <a:off x="1991617" y="137410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852" name="7975 Elipse"/>
                  <p:cNvSpPr/>
                  <p:nvPr/>
                </p:nvSpPr>
                <p:spPr>
                  <a:xfrm>
                    <a:off x="3094735" y="106702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853" name="7976 Elipse"/>
                  <p:cNvSpPr/>
                  <p:nvPr/>
                </p:nvSpPr>
                <p:spPr>
                  <a:xfrm>
                    <a:off x="3094158" y="1376484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0455" name="2221 Grupo"/>
                <p:cNvGrpSpPr/>
                <p:nvPr/>
              </p:nvGrpSpPr>
              <p:grpSpPr>
                <a:xfrm>
                  <a:off x="2665318" y="2751584"/>
                  <a:ext cx="1152128" cy="360040"/>
                  <a:chOff x="1979712" y="1052736"/>
                  <a:chExt cx="1152128" cy="360040"/>
                </a:xfrm>
              </p:grpSpPr>
              <p:sp>
                <p:nvSpPr>
                  <p:cNvPr id="10714" name="7837 Rectángulo"/>
                  <p:cNvSpPr/>
                  <p:nvPr/>
                </p:nvSpPr>
                <p:spPr>
                  <a:xfrm>
                    <a:off x="1979712" y="1052736"/>
                    <a:ext cx="1152128" cy="360040"/>
                  </a:xfrm>
                  <a:prstGeom prst="rect">
                    <a:avLst/>
                  </a:prstGeom>
                  <a:solidFill>
                    <a:sysClr val="windowText" lastClr="000000">
                      <a:lumMod val="75000"/>
                      <a:lumOff val="25000"/>
                    </a:sys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715" name="7838 Rectángulo"/>
                  <p:cNvSpPr/>
                  <p:nvPr/>
                </p:nvSpPr>
                <p:spPr>
                  <a:xfrm>
                    <a:off x="2078009" y="1325226"/>
                    <a:ext cx="45719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10716" name="1946 Grupo"/>
                  <p:cNvGrpSpPr/>
                  <p:nvPr/>
                </p:nvGrpSpPr>
                <p:grpSpPr>
                  <a:xfrm>
                    <a:off x="2157062" y="1088451"/>
                    <a:ext cx="893246" cy="292794"/>
                    <a:chOff x="2339752" y="908720"/>
                    <a:chExt cx="893246" cy="292794"/>
                  </a:xfrm>
                </p:grpSpPr>
                <p:grpSp>
                  <p:nvGrpSpPr>
                    <p:cNvPr id="10721" name="1882 Grupo"/>
                    <p:cNvGrpSpPr/>
                    <p:nvPr/>
                  </p:nvGrpSpPr>
                  <p:grpSpPr>
                    <a:xfrm>
                      <a:off x="2339752" y="908720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0785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817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833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841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45" name="796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46" name="796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842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43" name="796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44" name="796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834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835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39" name="796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40" name="796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836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37" name="796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38" name="796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818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819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827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31" name="795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32" name="795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828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29" name="795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30" name="795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820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821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25" name="794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26" name="794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822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23" name="794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24" name="794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0786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787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803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811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15" name="793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16" name="793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812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13" name="793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14" name="793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804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805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09" name="793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10" name="793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806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07" name="793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08" name="793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788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789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797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801" name="792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02" name="792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798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99" name="792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800" name="792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790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791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95" name="791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96" name="791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792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93" name="791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94" name="791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  <p:grpSp>
                  <p:nvGrpSpPr>
                    <p:cNvPr id="10722" name="1883 Grupo"/>
                    <p:cNvGrpSpPr/>
                    <p:nvPr/>
                  </p:nvGrpSpPr>
                  <p:grpSpPr>
                    <a:xfrm>
                      <a:off x="2795610" y="911101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0723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755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771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779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83" name="790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84" name="790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780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81" name="790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82" name="790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772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773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77" name="790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78" name="790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774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75" name="789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76" name="789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756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757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765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69" name="789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70" name="789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766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67" name="789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68" name="789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758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759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63" name="788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64" name="788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760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61" name="788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62" name="788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0724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725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741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749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53" name="787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54" name="787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750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51" name="787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52" name="787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742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743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47" name="787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48" name="787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744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45" name="7868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46" name="7869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726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727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735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39" name="7862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40" name="7863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736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37" name="7860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38" name="7861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728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729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33" name="7856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34" name="7857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730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31" name="7854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32" name="7855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</p:grpSp>
              <p:sp>
                <p:nvSpPr>
                  <p:cNvPr id="10717" name="7840 Elipse"/>
                  <p:cNvSpPr/>
                  <p:nvPr/>
                </p:nvSpPr>
                <p:spPr>
                  <a:xfrm>
                    <a:off x="1992194" y="1064640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718" name="7841 Elipse"/>
                  <p:cNvSpPr/>
                  <p:nvPr/>
                </p:nvSpPr>
                <p:spPr>
                  <a:xfrm>
                    <a:off x="1991617" y="137410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719" name="7842 Elipse"/>
                  <p:cNvSpPr/>
                  <p:nvPr/>
                </p:nvSpPr>
                <p:spPr>
                  <a:xfrm>
                    <a:off x="3094735" y="106702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720" name="7843 Elipse"/>
                  <p:cNvSpPr/>
                  <p:nvPr/>
                </p:nvSpPr>
                <p:spPr>
                  <a:xfrm>
                    <a:off x="3094158" y="1376484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0456" name="2355 Grupo"/>
                <p:cNvGrpSpPr/>
                <p:nvPr/>
              </p:nvGrpSpPr>
              <p:grpSpPr>
                <a:xfrm>
                  <a:off x="2663499" y="3183632"/>
                  <a:ext cx="1152128" cy="360040"/>
                  <a:chOff x="1979712" y="1052736"/>
                  <a:chExt cx="1152128" cy="360040"/>
                </a:xfrm>
              </p:grpSpPr>
              <p:sp>
                <p:nvSpPr>
                  <p:cNvPr id="10581" name="7704 Rectángulo"/>
                  <p:cNvSpPr/>
                  <p:nvPr/>
                </p:nvSpPr>
                <p:spPr>
                  <a:xfrm>
                    <a:off x="1979712" y="1052736"/>
                    <a:ext cx="1152128" cy="360040"/>
                  </a:xfrm>
                  <a:prstGeom prst="rect">
                    <a:avLst/>
                  </a:prstGeom>
                  <a:solidFill>
                    <a:sysClr val="windowText" lastClr="000000">
                      <a:lumMod val="75000"/>
                      <a:lumOff val="25000"/>
                    </a:sys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582" name="7705 Rectángulo"/>
                  <p:cNvSpPr/>
                  <p:nvPr/>
                </p:nvSpPr>
                <p:spPr>
                  <a:xfrm>
                    <a:off x="2078009" y="1325226"/>
                    <a:ext cx="45719" cy="45719"/>
                  </a:xfrm>
                  <a:prstGeom prst="rect">
                    <a:avLst/>
                  </a:prstGeom>
                  <a:solidFill>
                    <a:srgbClr val="92D05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10583" name="1946 Grupo"/>
                  <p:cNvGrpSpPr/>
                  <p:nvPr/>
                </p:nvGrpSpPr>
                <p:grpSpPr>
                  <a:xfrm>
                    <a:off x="2157062" y="1088451"/>
                    <a:ext cx="893246" cy="292794"/>
                    <a:chOff x="2339752" y="908720"/>
                    <a:chExt cx="893246" cy="292794"/>
                  </a:xfrm>
                </p:grpSpPr>
                <p:grpSp>
                  <p:nvGrpSpPr>
                    <p:cNvPr id="10588" name="1882 Grupo"/>
                    <p:cNvGrpSpPr/>
                    <p:nvPr/>
                  </p:nvGrpSpPr>
                  <p:grpSpPr>
                    <a:xfrm>
                      <a:off x="2339752" y="908720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0652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684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700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70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12" name="783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13" name="783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70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10" name="783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11" name="783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701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70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06" name="782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07" name="783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70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704" name="782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705" name="782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685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686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69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98" name="782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99" name="782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69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96" name="781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97" name="782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687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68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92" name="781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93" name="781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68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90" name="781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91" name="781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0653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654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670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67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82" name="780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83" name="780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67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80" name="780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81" name="780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671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67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76" name="779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77" name="780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67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74" name="779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75" name="779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655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656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664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68" name="779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69" name="779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665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66" name="778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67" name="779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657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658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62" name="778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63" name="778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659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60" name="778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61" name="778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  <p:grpSp>
                  <p:nvGrpSpPr>
                    <p:cNvPr id="10589" name="1883 Grupo"/>
                    <p:cNvGrpSpPr/>
                    <p:nvPr/>
                  </p:nvGrpSpPr>
                  <p:grpSpPr>
                    <a:xfrm>
                      <a:off x="2795610" y="911101"/>
                      <a:ext cx="437388" cy="290413"/>
                      <a:chOff x="2339752" y="908720"/>
                      <a:chExt cx="437388" cy="290413"/>
                    </a:xfrm>
                  </p:grpSpPr>
                  <p:grpSp>
                    <p:nvGrpSpPr>
                      <p:cNvPr id="10590" name="1850 Grupo"/>
                      <p:cNvGrpSpPr/>
                      <p:nvPr/>
                    </p:nvGrpSpPr>
                    <p:grpSpPr>
                      <a:xfrm>
                        <a:off x="2339752" y="908720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622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638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64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50" name="777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51" name="777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64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48" name="777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49" name="777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639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64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44" name="776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45" name="776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64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42" name="776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43" name="776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623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624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63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36" name="775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37" name="776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63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34" name="775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35" name="775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625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62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30" name="775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31" name="775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62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28" name="775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29" name="775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  <p:grpSp>
                    <p:nvGrpSpPr>
                      <p:cNvPr id="10591" name="1851 Grupo"/>
                      <p:cNvGrpSpPr/>
                      <p:nvPr/>
                    </p:nvGrpSpPr>
                    <p:grpSpPr>
                      <a:xfrm>
                        <a:off x="2565878" y="909298"/>
                        <a:ext cx="211262" cy="289835"/>
                        <a:chOff x="2339752" y="908720"/>
                        <a:chExt cx="211262" cy="289835"/>
                      </a:xfrm>
                    </p:grpSpPr>
                    <p:grpSp>
                      <p:nvGrpSpPr>
                        <p:cNvPr id="10592" name="1834 Grupo"/>
                        <p:cNvGrpSpPr/>
                        <p:nvPr/>
                      </p:nvGrpSpPr>
                      <p:grpSpPr>
                        <a:xfrm>
                          <a:off x="2339752" y="908720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608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61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20" name="774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21" name="774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61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18" name="774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19" name="774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609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610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14" name="773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15" name="773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611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12" name="7735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13" name="7736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0593" name="1835 Grupo"/>
                        <p:cNvGrpSpPr/>
                        <p:nvPr/>
                      </p:nvGrpSpPr>
                      <p:grpSpPr>
                        <a:xfrm>
                          <a:off x="2454618" y="910523"/>
                          <a:ext cx="96396" cy="288032"/>
                          <a:chOff x="2339752" y="908720"/>
                          <a:chExt cx="96396" cy="288032"/>
                        </a:xfrm>
                      </p:grpSpPr>
                      <p:grpSp>
                        <p:nvGrpSpPr>
                          <p:cNvPr id="10594" name="1826 Grupo"/>
                          <p:cNvGrpSpPr/>
                          <p:nvPr/>
                        </p:nvGrpSpPr>
                        <p:grpSpPr>
                          <a:xfrm>
                            <a:off x="2339752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602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06" name="7729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07" name="7730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603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04" name="7727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05" name="7728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  <p:grpSp>
                        <p:nvGrpSpPr>
                          <p:cNvPr id="10595" name="1827 Grupo"/>
                          <p:cNvGrpSpPr/>
                          <p:nvPr/>
                        </p:nvGrpSpPr>
                        <p:grpSpPr>
                          <a:xfrm>
                            <a:off x="2397474" y="908720"/>
                            <a:ext cx="38674" cy="288032"/>
                            <a:chOff x="2339752" y="908720"/>
                            <a:chExt cx="38674" cy="288032"/>
                          </a:xfrm>
                        </p:grpSpPr>
                        <p:grpSp>
                          <p:nvGrpSpPr>
                            <p:cNvPr id="10596" name="1822 Grupo"/>
                            <p:cNvGrpSpPr/>
                            <p:nvPr/>
                          </p:nvGrpSpPr>
                          <p:grpSpPr>
                            <a:xfrm>
                              <a:off x="2339752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600" name="7723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601" name="7724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10597" name="1823 Grupo"/>
                            <p:cNvGrpSpPr/>
                            <p:nvPr/>
                          </p:nvGrpSpPr>
                          <p:grpSpPr>
                            <a:xfrm>
                              <a:off x="2368324" y="908720"/>
                              <a:ext cx="10102" cy="288032"/>
                              <a:chOff x="2339752" y="908720"/>
                              <a:chExt cx="10102" cy="288032"/>
                            </a:xfrm>
                          </p:grpSpPr>
                          <p:cxnSp>
                            <p:nvCxnSpPr>
                              <p:cNvPr id="10598" name="7721 Conector recto"/>
                              <p:cNvCxnSpPr/>
                              <p:nvPr/>
                            </p:nvCxnSpPr>
                            <p:spPr>
                              <a:xfrm>
                                <a:off x="2339752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0599" name="7722 Conector recto"/>
                              <p:cNvCxnSpPr/>
                              <p:nvPr/>
                            </p:nvCxnSpPr>
                            <p:spPr>
                              <a:xfrm>
                                <a:off x="2349854" y="908720"/>
                                <a:ext cx="0" cy="288032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ysClr val="window" lastClr="FFFFFF">
                                    <a:lumMod val="50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</p:grpSp>
                    </p:grpSp>
                  </p:grpSp>
                </p:grpSp>
              </p:grpSp>
              <p:sp>
                <p:nvSpPr>
                  <p:cNvPr id="10584" name="7707 Elipse"/>
                  <p:cNvSpPr/>
                  <p:nvPr/>
                </p:nvSpPr>
                <p:spPr>
                  <a:xfrm>
                    <a:off x="1992194" y="1064640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585" name="7708 Elipse"/>
                  <p:cNvSpPr/>
                  <p:nvPr/>
                </p:nvSpPr>
                <p:spPr>
                  <a:xfrm>
                    <a:off x="1991617" y="137410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586" name="7709 Elipse"/>
                  <p:cNvSpPr/>
                  <p:nvPr/>
                </p:nvSpPr>
                <p:spPr>
                  <a:xfrm>
                    <a:off x="3094735" y="1067022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0587" name="7710 Elipse"/>
                  <p:cNvSpPr/>
                  <p:nvPr/>
                </p:nvSpPr>
                <p:spPr>
                  <a:xfrm>
                    <a:off x="3094158" y="1376484"/>
                    <a:ext cx="25200" cy="25200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0457" name="2623 Grupo"/>
                <p:cNvGrpSpPr/>
                <p:nvPr/>
              </p:nvGrpSpPr>
              <p:grpSpPr>
                <a:xfrm>
                  <a:off x="2656359" y="923833"/>
                  <a:ext cx="1152128" cy="216024"/>
                  <a:chOff x="2771800" y="1772816"/>
                  <a:chExt cx="1152128" cy="216024"/>
                </a:xfrm>
              </p:grpSpPr>
              <p:sp>
                <p:nvSpPr>
                  <p:cNvPr id="10551" name="7674 Rectángulo"/>
                  <p:cNvSpPr/>
                  <p:nvPr/>
                </p:nvSpPr>
                <p:spPr>
                  <a:xfrm>
                    <a:off x="2771800" y="1772816"/>
                    <a:ext cx="1152128" cy="216024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10552" name="632 Grupo"/>
                  <p:cNvGrpSpPr/>
                  <p:nvPr/>
                </p:nvGrpSpPr>
                <p:grpSpPr>
                  <a:xfrm>
                    <a:off x="2860475" y="1821014"/>
                    <a:ext cx="982062" cy="141651"/>
                    <a:chOff x="2860475" y="1821014"/>
                    <a:chExt cx="982062" cy="141651"/>
                  </a:xfrm>
                </p:grpSpPr>
                <p:sp>
                  <p:nvSpPr>
                    <p:cNvPr id="10553" name="7676 Rectángulo"/>
                    <p:cNvSpPr/>
                    <p:nvPr/>
                  </p:nvSpPr>
                  <p:spPr>
                    <a:xfrm flipV="1">
                      <a:off x="2863434" y="191496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54" name="7677 Rectángulo"/>
                    <p:cNvSpPr/>
                    <p:nvPr/>
                  </p:nvSpPr>
                  <p:spPr>
                    <a:xfrm flipV="1">
                      <a:off x="2860475" y="18210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55" name="7678 Rectángulo"/>
                    <p:cNvSpPr/>
                    <p:nvPr/>
                  </p:nvSpPr>
                  <p:spPr>
                    <a:xfrm flipV="1">
                      <a:off x="293248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56" name="7679 Rectángulo"/>
                    <p:cNvSpPr/>
                    <p:nvPr/>
                  </p:nvSpPr>
                  <p:spPr>
                    <a:xfrm flipV="1">
                      <a:off x="300811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57" name="7680 Rectángulo"/>
                    <p:cNvSpPr/>
                    <p:nvPr/>
                  </p:nvSpPr>
                  <p:spPr>
                    <a:xfrm flipV="1">
                      <a:off x="3079559" y="1822833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58" name="7681 Rectángulo"/>
                    <p:cNvSpPr/>
                    <p:nvPr/>
                  </p:nvSpPr>
                  <p:spPr>
                    <a:xfrm flipV="1">
                      <a:off x="3148592" y="18234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59" name="7682 Rectángulo"/>
                    <p:cNvSpPr/>
                    <p:nvPr/>
                  </p:nvSpPr>
                  <p:spPr>
                    <a:xfrm flipV="1">
                      <a:off x="322060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60" name="7683 Rectángulo"/>
                    <p:cNvSpPr/>
                    <p:nvPr/>
                  </p:nvSpPr>
                  <p:spPr>
                    <a:xfrm flipV="1">
                      <a:off x="329623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61" name="7684 Rectángulo"/>
                    <p:cNvSpPr/>
                    <p:nvPr/>
                  </p:nvSpPr>
                  <p:spPr>
                    <a:xfrm flipV="1">
                      <a:off x="3367676" y="1825230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62" name="7685 Rectángulo"/>
                    <p:cNvSpPr/>
                    <p:nvPr/>
                  </p:nvSpPr>
                  <p:spPr>
                    <a:xfrm flipV="1">
                      <a:off x="3436693" y="1825792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63" name="7686 Rectángulo"/>
                    <p:cNvSpPr/>
                    <p:nvPr/>
                  </p:nvSpPr>
                  <p:spPr>
                    <a:xfrm flipV="1">
                      <a:off x="350870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64" name="7687 Rectángulo"/>
                    <p:cNvSpPr/>
                    <p:nvPr/>
                  </p:nvSpPr>
                  <p:spPr>
                    <a:xfrm flipV="1">
                      <a:off x="358433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65" name="7688 Rectángulo"/>
                    <p:cNvSpPr/>
                    <p:nvPr/>
                  </p:nvSpPr>
                  <p:spPr>
                    <a:xfrm flipV="1">
                      <a:off x="3655777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66" name="7689 Rectángulo"/>
                    <p:cNvSpPr/>
                    <p:nvPr/>
                  </p:nvSpPr>
                  <p:spPr>
                    <a:xfrm flipV="1">
                      <a:off x="3724810" y="1828189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67" name="7690 Rectángulo"/>
                    <p:cNvSpPr/>
                    <p:nvPr/>
                  </p:nvSpPr>
                  <p:spPr>
                    <a:xfrm flipV="1">
                      <a:off x="3796818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68" name="7691 Rectángulo"/>
                    <p:cNvSpPr/>
                    <p:nvPr/>
                  </p:nvSpPr>
                  <p:spPr>
                    <a:xfrm flipV="1">
                      <a:off x="2934880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69" name="7692 Rectángulo"/>
                    <p:cNvSpPr/>
                    <p:nvPr/>
                  </p:nvSpPr>
                  <p:spPr>
                    <a:xfrm flipV="1">
                      <a:off x="300869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70" name="7693 Rectángulo"/>
                    <p:cNvSpPr/>
                    <p:nvPr/>
                  </p:nvSpPr>
                  <p:spPr>
                    <a:xfrm flipV="1">
                      <a:off x="308013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71" name="7694 Rectángulo"/>
                    <p:cNvSpPr/>
                    <p:nvPr/>
                  </p:nvSpPr>
                  <p:spPr>
                    <a:xfrm flipV="1">
                      <a:off x="315155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72" name="7695 Rectángulo"/>
                    <p:cNvSpPr/>
                    <p:nvPr/>
                  </p:nvSpPr>
                  <p:spPr>
                    <a:xfrm flipV="1">
                      <a:off x="322299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73" name="7696 Rectángulo"/>
                    <p:cNvSpPr/>
                    <p:nvPr/>
                  </p:nvSpPr>
                  <p:spPr>
                    <a:xfrm flipV="1">
                      <a:off x="3296808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74" name="7697 Rectángulo"/>
                    <p:cNvSpPr/>
                    <p:nvPr/>
                  </p:nvSpPr>
                  <p:spPr>
                    <a:xfrm flipV="1">
                      <a:off x="3368254" y="1915008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75" name="7698 Rectángulo"/>
                    <p:cNvSpPr/>
                    <p:nvPr/>
                  </p:nvSpPr>
                  <p:spPr>
                    <a:xfrm flipV="1">
                      <a:off x="3439652" y="1914517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76" name="7699 Rectángulo"/>
                    <p:cNvSpPr/>
                    <p:nvPr/>
                  </p:nvSpPr>
                  <p:spPr>
                    <a:xfrm flipV="1">
                      <a:off x="3511098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77" name="7700 Rectángulo"/>
                    <p:cNvSpPr/>
                    <p:nvPr/>
                  </p:nvSpPr>
                  <p:spPr>
                    <a:xfrm flipV="1">
                      <a:off x="3584909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78" name="7701 Rectángulo"/>
                    <p:cNvSpPr/>
                    <p:nvPr/>
                  </p:nvSpPr>
                  <p:spPr>
                    <a:xfrm flipV="1">
                      <a:off x="3656355" y="191693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79" name="7702 Rectángulo"/>
                    <p:cNvSpPr/>
                    <p:nvPr/>
                  </p:nvSpPr>
                  <p:spPr>
                    <a:xfrm flipV="1">
                      <a:off x="372780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80" name="7703 Rectángulo"/>
                    <p:cNvSpPr/>
                    <p:nvPr/>
                  </p:nvSpPr>
                  <p:spPr>
                    <a:xfrm flipV="1">
                      <a:off x="379923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10458" name="2654 Grupo"/>
                <p:cNvGrpSpPr/>
                <p:nvPr/>
              </p:nvGrpSpPr>
              <p:grpSpPr>
                <a:xfrm>
                  <a:off x="2656359" y="1200058"/>
                  <a:ext cx="1152128" cy="216024"/>
                  <a:chOff x="2771800" y="1772816"/>
                  <a:chExt cx="1152128" cy="216024"/>
                </a:xfrm>
              </p:grpSpPr>
              <p:sp>
                <p:nvSpPr>
                  <p:cNvPr id="10521" name="7644 Rectángulo"/>
                  <p:cNvSpPr/>
                  <p:nvPr/>
                </p:nvSpPr>
                <p:spPr>
                  <a:xfrm>
                    <a:off x="2771800" y="1772816"/>
                    <a:ext cx="1152128" cy="216024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10522" name="632 Grupo"/>
                  <p:cNvGrpSpPr/>
                  <p:nvPr/>
                </p:nvGrpSpPr>
                <p:grpSpPr>
                  <a:xfrm>
                    <a:off x="2860475" y="1821014"/>
                    <a:ext cx="982062" cy="141651"/>
                    <a:chOff x="2860475" y="1821014"/>
                    <a:chExt cx="982062" cy="141651"/>
                  </a:xfrm>
                </p:grpSpPr>
                <p:sp>
                  <p:nvSpPr>
                    <p:cNvPr id="10523" name="7646 Rectángulo"/>
                    <p:cNvSpPr/>
                    <p:nvPr/>
                  </p:nvSpPr>
                  <p:spPr>
                    <a:xfrm flipV="1">
                      <a:off x="2863434" y="191496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24" name="7647 Rectángulo"/>
                    <p:cNvSpPr/>
                    <p:nvPr/>
                  </p:nvSpPr>
                  <p:spPr>
                    <a:xfrm flipV="1">
                      <a:off x="2860475" y="18210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25" name="7648 Rectángulo"/>
                    <p:cNvSpPr/>
                    <p:nvPr/>
                  </p:nvSpPr>
                  <p:spPr>
                    <a:xfrm flipV="1">
                      <a:off x="293248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26" name="7649 Rectángulo"/>
                    <p:cNvSpPr/>
                    <p:nvPr/>
                  </p:nvSpPr>
                  <p:spPr>
                    <a:xfrm flipV="1">
                      <a:off x="300811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27" name="7650 Rectángulo"/>
                    <p:cNvSpPr/>
                    <p:nvPr/>
                  </p:nvSpPr>
                  <p:spPr>
                    <a:xfrm flipV="1">
                      <a:off x="3079559" y="1822833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28" name="7651 Rectángulo"/>
                    <p:cNvSpPr/>
                    <p:nvPr/>
                  </p:nvSpPr>
                  <p:spPr>
                    <a:xfrm flipV="1">
                      <a:off x="3148592" y="18234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29" name="7652 Rectángulo"/>
                    <p:cNvSpPr/>
                    <p:nvPr/>
                  </p:nvSpPr>
                  <p:spPr>
                    <a:xfrm flipV="1">
                      <a:off x="322060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30" name="7653 Rectángulo"/>
                    <p:cNvSpPr/>
                    <p:nvPr/>
                  </p:nvSpPr>
                  <p:spPr>
                    <a:xfrm flipV="1">
                      <a:off x="329623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31" name="7654 Rectángulo"/>
                    <p:cNvSpPr/>
                    <p:nvPr/>
                  </p:nvSpPr>
                  <p:spPr>
                    <a:xfrm flipV="1">
                      <a:off x="3367676" y="1825230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32" name="7655 Rectángulo"/>
                    <p:cNvSpPr/>
                    <p:nvPr/>
                  </p:nvSpPr>
                  <p:spPr>
                    <a:xfrm flipV="1">
                      <a:off x="3436693" y="1825792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33" name="7656 Rectángulo"/>
                    <p:cNvSpPr/>
                    <p:nvPr/>
                  </p:nvSpPr>
                  <p:spPr>
                    <a:xfrm flipV="1">
                      <a:off x="350870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34" name="7657 Rectángulo"/>
                    <p:cNvSpPr/>
                    <p:nvPr/>
                  </p:nvSpPr>
                  <p:spPr>
                    <a:xfrm flipV="1">
                      <a:off x="358433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35" name="7658 Rectángulo"/>
                    <p:cNvSpPr/>
                    <p:nvPr/>
                  </p:nvSpPr>
                  <p:spPr>
                    <a:xfrm flipV="1">
                      <a:off x="3655777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36" name="7659 Rectángulo"/>
                    <p:cNvSpPr/>
                    <p:nvPr/>
                  </p:nvSpPr>
                  <p:spPr>
                    <a:xfrm flipV="1">
                      <a:off x="3724810" y="1828189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37" name="7660 Rectángulo"/>
                    <p:cNvSpPr/>
                    <p:nvPr/>
                  </p:nvSpPr>
                  <p:spPr>
                    <a:xfrm flipV="1">
                      <a:off x="3796818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38" name="7661 Rectángulo"/>
                    <p:cNvSpPr/>
                    <p:nvPr/>
                  </p:nvSpPr>
                  <p:spPr>
                    <a:xfrm flipV="1">
                      <a:off x="2934880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39" name="7662 Rectángulo"/>
                    <p:cNvSpPr/>
                    <p:nvPr/>
                  </p:nvSpPr>
                  <p:spPr>
                    <a:xfrm flipV="1">
                      <a:off x="300869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40" name="7663 Rectángulo"/>
                    <p:cNvSpPr/>
                    <p:nvPr/>
                  </p:nvSpPr>
                  <p:spPr>
                    <a:xfrm flipV="1">
                      <a:off x="308013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41" name="7664 Rectángulo"/>
                    <p:cNvSpPr/>
                    <p:nvPr/>
                  </p:nvSpPr>
                  <p:spPr>
                    <a:xfrm flipV="1">
                      <a:off x="315155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42" name="7665 Rectángulo"/>
                    <p:cNvSpPr/>
                    <p:nvPr/>
                  </p:nvSpPr>
                  <p:spPr>
                    <a:xfrm flipV="1">
                      <a:off x="322299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43" name="7666 Rectángulo"/>
                    <p:cNvSpPr/>
                    <p:nvPr/>
                  </p:nvSpPr>
                  <p:spPr>
                    <a:xfrm flipV="1">
                      <a:off x="3296808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44" name="7667 Rectángulo"/>
                    <p:cNvSpPr/>
                    <p:nvPr/>
                  </p:nvSpPr>
                  <p:spPr>
                    <a:xfrm flipV="1">
                      <a:off x="3368254" y="1915008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45" name="7668 Rectángulo"/>
                    <p:cNvSpPr/>
                    <p:nvPr/>
                  </p:nvSpPr>
                  <p:spPr>
                    <a:xfrm flipV="1">
                      <a:off x="3439652" y="1914517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46" name="7669 Rectángulo"/>
                    <p:cNvSpPr/>
                    <p:nvPr/>
                  </p:nvSpPr>
                  <p:spPr>
                    <a:xfrm flipV="1">
                      <a:off x="3511098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47" name="7670 Rectángulo"/>
                    <p:cNvSpPr/>
                    <p:nvPr/>
                  </p:nvSpPr>
                  <p:spPr>
                    <a:xfrm flipV="1">
                      <a:off x="3584909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48" name="7671 Rectángulo"/>
                    <p:cNvSpPr/>
                    <p:nvPr/>
                  </p:nvSpPr>
                  <p:spPr>
                    <a:xfrm flipV="1">
                      <a:off x="3656355" y="191693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49" name="7672 Rectángulo"/>
                    <p:cNvSpPr/>
                    <p:nvPr/>
                  </p:nvSpPr>
                  <p:spPr>
                    <a:xfrm flipV="1">
                      <a:off x="372780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50" name="7673 Rectángulo"/>
                    <p:cNvSpPr/>
                    <p:nvPr/>
                  </p:nvSpPr>
                  <p:spPr>
                    <a:xfrm flipV="1">
                      <a:off x="379923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10459" name="3623 Grupo"/>
                <p:cNvGrpSpPr/>
                <p:nvPr/>
              </p:nvGrpSpPr>
              <p:grpSpPr>
                <a:xfrm>
                  <a:off x="2669332" y="3584823"/>
                  <a:ext cx="1152128" cy="216024"/>
                  <a:chOff x="2771800" y="1772816"/>
                  <a:chExt cx="1152128" cy="216024"/>
                </a:xfrm>
              </p:grpSpPr>
              <p:sp>
                <p:nvSpPr>
                  <p:cNvPr id="10491" name="7614 Rectángulo"/>
                  <p:cNvSpPr/>
                  <p:nvPr/>
                </p:nvSpPr>
                <p:spPr>
                  <a:xfrm>
                    <a:off x="2771800" y="1772816"/>
                    <a:ext cx="1152128" cy="216024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10492" name="632 Grupo"/>
                  <p:cNvGrpSpPr/>
                  <p:nvPr/>
                </p:nvGrpSpPr>
                <p:grpSpPr>
                  <a:xfrm>
                    <a:off x="2860475" y="1821014"/>
                    <a:ext cx="982062" cy="141651"/>
                    <a:chOff x="2860475" y="1821014"/>
                    <a:chExt cx="982062" cy="141651"/>
                  </a:xfrm>
                </p:grpSpPr>
                <p:sp>
                  <p:nvSpPr>
                    <p:cNvPr id="10493" name="7616 Rectángulo"/>
                    <p:cNvSpPr/>
                    <p:nvPr/>
                  </p:nvSpPr>
                  <p:spPr>
                    <a:xfrm flipV="1">
                      <a:off x="2863434" y="191496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94" name="7617 Rectángulo"/>
                    <p:cNvSpPr/>
                    <p:nvPr/>
                  </p:nvSpPr>
                  <p:spPr>
                    <a:xfrm flipV="1">
                      <a:off x="2860475" y="18210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95" name="7618 Rectángulo"/>
                    <p:cNvSpPr/>
                    <p:nvPr/>
                  </p:nvSpPr>
                  <p:spPr>
                    <a:xfrm flipV="1">
                      <a:off x="293248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96" name="7619 Rectángulo"/>
                    <p:cNvSpPr/>
                    <p:nvPr/>
                  </p:nvSpPr>
                  <p:spPr>
                    <a:xfrm flipV="1">
                      <a:off x="300811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97" name="7620 Rectángulo"/>
                    <p:cNvSpPr/>
                    <p:nvPr/>
                  </p:nvSpPr>
                  <p:spPr>
                    <a:xfrm flipV="1">
                      <a:off x="3079559" y="1822833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98" name="7621 Rectángulo"/>
                    <p:cNvSpPr/>
                    <p:nvPr/>
                  </p:nvSpPr>
                  <p:spPr>
                    <a:xfrm flipV="1">
                      <a:off x="3148592" y="18234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99" name="7622 Rectángulo"/>
                    <p:cNvSpPr/>
                    <p:nvPr/>
                  </p:nvSpPr>
                  <p:spPr>
                    <a:xfrm flipV="1">
                      <a:off x="322060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00" name="7623 Rectángulo"/>
                    <p:cNvSpPr/>
                    <p:nvPr/>
                  </p:nvSpPr>
                  <p:spPr>
                    <a:xfrm flipV="1">
                      <a:off x="329623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01" name="7624 Rectángulo"/>
                    <p:cNvSpPr/>
                    <p:nvPr/>
                  </p:nvSpPr>
                  <p:spPr>
                    <a:xfrm flipV="1">
                      <a:off x="3367676" y="1825230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02" name="7625 Rectángulo"/>
                    <p:cNvSpPr/>
                    <p:nvPr/>
                  </p:nvSpPr>
                  <p:spPr>
                    <a:xfrm flipV="1">
                      <a:off x="3436693" y="1825792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03" name="7626 Rectángulo"/>
                    <p:cNvSpPr/>
                    <p:nvPr/>
                  </p:nvSpPr>
                  <p:spPr>
                    <a:xfrm flipV="1">
                      <a:off x="350870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04" name="7627 Rectángulo"/>
                    <p:cNvSpPr/>
                    <p:nvPr/>
                  </p:nvSpPr>
                  <p:spPr>
                    <a:xfrm flipV="1">
                      <a:off x="358433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05" name="7628 Rectángulo"/>
                    <p:cNvSpPr/>
                    <p:nvPr/>
                  </p:nvSpPr>
                  <p:spPr>
                    <a:xfrm flipV="1">
                      <a:off x="3655777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06" name="7629 Rectángulo"/>
                    <p:cNvSpPr/>
                    <p:nvPr/>
                  </p:nvSpPr>
                  <p:spPr>
                    <a:xfrm flipV="1">
                      <a:off x="3724810" y="1828189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07" name="7630 Rectángulo"/>
                    <p:cNvSpPr/>
                    <p:nvPr/>
                  </p:nvSpPr>
                  <p:spPr>
                    <a:xfrm flipV="1">
                      <a:off x="3796818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08" name="7631 Rectángulo"/>
                    <p:cNvSpPr/>
                    <p:nvPr/>
                  </p:nvSpPr>
                  <p:spPr>
                    <a:xfrm flipV="1">
                      <a:off x="2934880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09" name="7632 Rectángulo"/>
                    <p:cNvSpPr/>
                    <p:nvPr/>
                  </p:nvSpPr>
                  <p:spPr>
                    <a:xfrm flipV="1">
                      <a:off x="300869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10" name="7633 Rectángulo"/>
                    <p:cNvSpPr/>
                    <p:nvPr/>
                  </p:nvSpPr>
                  <p:spPr>
                    <a:xfrm flipV="1">
                      <a:off x="308013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11" name="7634 Rectángulo"/>
                    <p:cNvSpPr/>
                    <p:nvPr/>
                  </p:nvSpPr>
                  <p:spPr>
                    <a:xfrm flipV="1">
                      <a:off x="315155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12" name="7635 Rectángulo"/>
                    <p:cNvSpPr/>
                    <p:nvPr/>
                  </p:nvSpPr>
                  <p:spPr>
                    <a:xfrm flipV="1">
                      <a:off x="322299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13" name="7636 Rectángulo"/>
                    <p:cNvSpPr/>
                    <p:nvPr/>
                  </p:nvSpPr>
                  <p:spPr>
                    <a:xfrm flipV="1">
                      <a:off x="3296808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14" name="7637 Rectángulo"/>
                    <p:cNvSpPr/>
                    <p:nvPr/>
                  </p:nvSpPr>
                  <p:spPr>
                    <a:xfrm flipV="1">
                      <a:off x="3368254" y="1915008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15" name="7638 Rectángulo"/>
                    <p:cNvSpPr/>
                    <p:nvPr/>
                  </p:nvSpPr>
                  <p:spPr>
                    <a:xfrm flipV="1">
                      <a:off x="3439652" y="1914517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16" name="7639 Rectángulo"/>
                    <p:cNvSpPr/>
                    <p:nvPr/>
                  </p:nvSpPr>
                  <p:spPr>
                    <a:xfrm flipV="1">
                      <a:off x="3511098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17" name="7640 Rectángulo"/>
                    <p:cNvSpPr/>
                    <p:nvPr/>
                  </p:nvSpPr>
                  <p:spPr>
                    <a:xfrm flipV="1">
                      <a:off x="3584909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18" name="7641 Rectángulo"/>
                    <p:cNvSpPr/>
                    <p:nvPr/>
                  </p:nvSpPr>
                  <p:spPr>
                    <a:xfrm flipV="1">
                      <a:off x="3656355" y="191693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19" name="7642 Rectángulo"/>
                    <p:cNvSpPr/>
                    <p:nvPr/>
                  </p:nvSpPr>
                  <p:spPr>
                    <a:xfrm flipV="1">
                      <a:off x="372780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520" name="7643 Rectángulo"/>
                    <p:cNvSpPr/>
                    <p:nvPr/>
                  </p:nvSpPr>
                  <p:spPr>
                    <a:xfrm flipV="1">
                      <a:off x="379923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</p:grpSp>
            </p:grpSp>
            <p:grpSp>
              <p:nvGrpSpPr>
                <p:cNvPr id="10460" name="3654 Grupo"/>
                <p:cNvGrpSpPr/>
                <p:nvPr/>
              </p:nvGrpSpPr>
              <p:grpSpPr>
                <a:xfrm>
                  <a:off x="2669332" y="3861048"/>
                  <a:ext cx="1152128" cy="216024"/>
                  <a:chOff x="2771800" y="1772816"/>
                  <a:chExt cx="1152128" cy="216024"/>
                </a:xfrm>
              </p:grpSpPr>
              <p:sp>
                <p:nvSpPr>
                  <p:cNvPr id="10461" name="7584 Rectángulo"/>
                  <p:cNvSpPr/>
                  <p:nvPr/>
                </p:nvSpPr>
                <p:spPr>
                  <a:xfrm>
                    <a:off x="2771800" y="1772816"/>
                    <a:ext cx="1152128" cy="216024"/>
                  </a:xfrm>
                  <a:prstGeom prst="rect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10462" name="632 Grupo"/>
                  <p:cNvGrpSpPr/>
                  <p:nvPr/>
                </p:nvGrpSpPr>
                <p:grpSpPr>
                  <a:xfrm>
                    <a:off x="2860475" y="1821014"/>
                    <a:ext cx="982062" cy="141651"/>
                    <a:chOff x="2860475" y="1821014"/>
                    <a:chExt cx="982062" cy="141651"/>
                  </a:xfrm>
                </p:grpSpPr>
                <p:sp>
                  <p:nvSpPr>
                    <p:cNvPr id="10463" name="7586 Rectángulo"/>
                    <p:cNvSpPr/>
                    <p:nvPr/>
                  </p:nvSpPr>
                  <p:spPr>
                    <a:xfrm flipV="1">
                      <a:off x="2863434" y="191496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64" name="7587 Rectángulo"/>
                    <p:cNvSpPr/>
                    <p:nvPr/>
                  </p:nvSpPr>
                  <p:spPr>
                    <a:xfrm flipV="1">
                      <a:off x="2860475" y="18210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65" name="7588 Rectángulo"/>
                    <p:cNvSpPr/>
                    <p:nvPr/>
                  </p:nvSpPr>
                  <p:spPr>
                    <a:xfrm flipV="1">
                      <a:off x="293248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66" name="7589 Rectángulo"/>
                    <p:cNvSpPr/>
                    <p:nvPr/>
                  </p:nvSpPr>
                  <p:spPr>
                    <a:xfrm flipV="1">
                      <a:off x="3008113" y="1822817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67" name="7590 Rectángulo"/>
                    <p:cNvSpPr/>
                    <p:nvPr/>
                  </p:nvSpPr>
                  <p:spPr>
                    <a:xfrm flipV="1">
                      <a:off x="3079559" y="1822833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68" name="7591 Rectángulo"/>
                    <p:cNvSpPr/>
                    <p:nvPr/>
                  </p:nvSpPr>
                  <p:spPr>
                    <a:xfrm flipV="1">
                      <a:off x="3148592" y="18234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69" name="7592 Rectángulo"/>
                    <p:cNvSpPr/>
                    <p:nvPr/>
                  </p:nvSpPr>
                  <p:spPr>
                    <a:xfrm flipV="1">
                      <a:off x="322060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70" name="7593 Rectángulo"/>
                    <p:cNvSpPr/>
                    <p:nvPr/>
                  </p:nvSpPr>
                  <p:spPr>
                    <a:xfrm flipV="1">
                      <a:off x="3296230" y="1825214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71" name="7594 Rectángulo"/>
                    <p:cNvSpPr/>
                    <p:nvPr/>
                  </p:nvSpPr>
                  <p:spPr>
                    <a:xfrm flipV="1">
                      <a:off x="3367676" y="1825230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72" name="7595 Rectángulo"/>
                    <p:cNvSpPr/>
                    <p:nvPr/>
                  </p:nvSpPr>
                  <p:spPr>
                    <a:xfrm flipV="1">
                      <a:off x="3436693" y="1825792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73" name="7596 Rectángulo"/>
                    <p:cNvSpPr/>
                    <p:nvPr/>
                  </p:nvSpPr>
                  <p:spPr>
                    <a:xfrm flipV="1">
                      <a:off x="350870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74" name="7597 Rectángulo"/>
                    <p:cNvSpPr/>
                    <p:nvPr/>
                  </p:nvSpPr>
                  <p:spPr>
                    <a:xfrm flipV="1">
                      <a:off x="3584331" y="1827595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75" name="7598 Rectángulo"/>
                    <p:cNvSpPr/>
                    <p:nvPr/>
                  </p:nvSpPr>
                  <p:spPr>
                    <a:xfrm flipV="1">
                      <a:off x="3655777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76" name="7599 Rectángulo"/>
                    <p:cNvSpPr/>
                    <p:nvPr/>
                  </p:nvSpPr>
                  <p:spPr>
                    <a:xfrm flipV="1">
                      <a:off x="3724810" y="1828189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77" name="7600 Rectángulo"/>
                    <p:cNvSpPr/>
                    <p:nvPr/>
                  </p:nvSpPr>
                  <p:spPr>
                    <a:xfrm flipV="1">
                      <a:off x="3796818" y="1827611"/>
                      <a:ext cx="45719" cy="72008"/>
                    </a:xfrm>
                    <a:prstGeom prst="rect">
                      <a:avLst/>
                    </a:prstGeom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n w="952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78" name="7601 Rectángulo"/>
                    <p:cNvSpPr/>
                    <p:nvPr/>
                  </p:nvSpPr>
                  <p:spPr>
                    <a:xfrm flipV="1">
                      <a:off x="2934880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79" name="7602 Rectángulo"/>
                    <p:cNvSpPr/>
                    <p:nvPr/>
                  </p:nvSpPr>
                  <p:spPr>
                    <a:xfrm flipV="1">
                      <a:off x="300869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80" name="7603 Rectángulo"/>
                    <p:cNvSpPr/>
                    <p:nvPr/>
                  </p:nvSpPr>
                  <p:spPr>
                    <a:xfrm flipV="1">
                      <a:off x="308013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81" name="7604 Rectángulo"/>
                    <p:cNvSpPr/>
                    <p:nvPr/>
                  </p:nvSpPr>
                  <p:spPr>
                    <a:xfrm flipV="1">
                      <a:off x="3151551" y="191497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82" name="7605 Rectángulo"/>
                    <p:cNvSpPr/>
                    <p:nvPr/>
                  </p:nvSpPr>
                  <p:spPr>
                    <a:xfrm flipV="1">
                      <a:off x="3222997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83" name="7606 Rectángulo"/>
                    <p:cNvSpPr/>
                    <p:nvPr/>
                  </p:nvSpPr>
                  <p:spPr>
                    <a:xfrm flipV="1">
                      <a:off x="3296808" y="1914992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84" name="7607 Rectángulo"/>
                    <p:cNvSpPr/>
                    <p:nvPr/>
                  </p:nvSpPr>
                  <p:spPr>
                    <a:xfrm flipV="1">
                      <a:off x="3368254" y="1915008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85" name="7608 Rectángulo"/>
                    <p:cNvSpPr/>
                    <p:nvPr/>
                  </p:nvSpPr>
                  <p:spPr>
                    <a:xfrm flipV="1">
                      <a:off x="3439652" y="1914517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86" name="7609 Rectángulo"/>
                    <p:cNvSpPr/>
                    <p:nvPr/>
                  </p:nvSpPr>
                  <p:spPr>
                    <a:xfrm flipV="1">
                      <a:off x="3511098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87" name="7610 Rectángulo"/>
                    <p:cNvSpPr/>
                    <p:nvPr/>
                  </p:nvSpPr>
                  <p:spPr>
                    <a:xfrm flipV="1">
                      <a:off x="3584909" y="1916914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88" name="7611 Rectángulo"/>
                    <p:cNvSpPr/>
                    <p:nvPr/>
                  </p:nvSpPr>
                  <p:spPr>
                    <a:xfrm flipV="1">
                      <a:off x="3656355" y="1916930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89" name="7612 Rectángulo"/>
                    <p:cNvSpPr/>
                    <p:nvPr/>
                  </p:nvSpPr>
                  <p:spPr>
                    <a:xfrm flipV="1">
                      <a:off x="372780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10490" name="7613 Rectángulo"/>
                    <p:cNvSpPr/>
                    <p:nvPr/>
                  </p:nvSpPr>
                  <p:spPr>
                    <a:xfrm flipV="1">
                      <a:off x="3799231" y="1916946"/>
                      <a:ext cx="36000" cy="45719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</p:grpSp>
            </p:grpSp>
          </p:grpSp>
          <p:cxnSp>
            <p:nvCxnSpPr>
              <p:cNvPr id="11253" name="8376 Conector recto de flecha"/>
              <p:cNvCxnSpPr>
                <a:stCxn id="10311" idx="1"/>
              </p:cNvCxnSpPr>
              <p:nvPr/>
            </p:nvCxnSpPr>
            <p:spPr>
              <a:xfrm flipH="1">
                <a:off x="762322" y="2823307"/>
                <a:ext cx="344037" cy="603019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79646">
                    <a:lumMod val="75000"/>
                  </a:srgbClr>
                </a:solidFill>
                <a:prstDash val="solid"/>
                <a:headEnd type="oval"/>
                <a:tailEnd type="arrow"/>
              </a:ln>
              <a:effectLst/>
            </p:spPr>
          </p:cxnSp>
          <p:cxnSp>
            <p:nvCxnSpPr>
              <p:cNvPr id="11254" name="8377 Conector recto de flecha"/>
              <p:cNvCxnSpPr>
                <a:stCxn id="9779" idx="1"/>
              </p:cNvCxnSpPr>
              <p:nvPr/>
            </p:nvCxnSpPr>
            <p:spPr>
              <a:xfrm flipH="1" flipV="1">
                <a:off x="762322" y="3426326"/>
                <a:ext cx="341656" cy="112755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79646">
                    <a:lumMod val="75000"/>
                  </a:srgbClr>
                </a:solidFill>
                <a:prstDash val="solid"/>
                <a:headEnd type="oval"/>
                <a:tailEnd type="arrow"/>
              </a:ln>
              <a:effectLst/>
            </p:spPr>
          </p:cxnSp>
          <p:sp>
            <p:nvSpPr>
              <p:cNvPr id="11255" name="8378 Cilindro"/>
              <p:cNvSpPr/>
              <p:nvPr/>
            </p:nvSpPr>
            <p:spPr>
              <a:xfrm rot="5400000">
                <a:off x="4158319" y="-2007604"/>
                <a:ext cx="216024" cy="6768752"/>
              </a:xfrm>
              <a:prstGeom prst="can">
                <a:avLst/>
              </a:prstGeom>
              <a:solidFill>
                <a:srgbClr val="4F81BD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vert27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INTERNAL MAGNETICS DIAGNOSTIC NNETWORKS</a:t>
                </a:r>
              </a:p>
            </p:txBody>
          </p:sp>
          <p:sp>
            <p:nvSpPr>
              <p:cNvPr id="11256" name="8379 Cilindro"/>
              <p:cNvSpPr/>
              <p:nvPr/>
            </p:nvSpPr>
            <p:spPr>
              <a:xfrm rot="5400000">
                <a:off x="2195052" y="4348151"/>
                <a:ext cx="216025" cy="3130252"/>
              </a:xfrm>
              <a:prstGeom prst="can">
                <a:avLst/>
              </a:prstGeom>
              <a:solidFill>
                <a:srgbClr val="4F81BD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vert27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SDN</a:t>
                </a:r>
              </a:p>
            </p:txBody>
          </p:sp>
          <p:cxnSp>
            <p:nvCxnSpPr>
              <p:cNvPr id="11257" name="8380 Conector recto de flecha"/>
              <p:cNvCxnSpPr/>
              <p:nvPr/>
            </p:nvCxnSpPr>
            <p:spPr>
              <a:xfrm>
                <a:off x="6930627" y="1556792"/>
                <a:ext cx="0" cy="288032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stealth"/>
                <a:tailEnd type="stealth"/>
              </a:ln>
              <a:effectLst/>
            </p:spPr>
          </p:cxnSp>
          <p:cxnSp>
            <p:nvCxnSpPr>
              <p:cNvPr id="11258" name="8381 Conector recto de flecha"/>
              <p:cNvCxnSpPr/>
              <p:nvPr/>
            </p:nvCxnSpPr>
            <p:spPr>
              <a:xfrm>
                <a:off x="5562475" y="1556792"/>
                <a:ext cx="0" cy="316607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stealth"/>
                <a:tailEnd type="stealth"/>
              </a:ln>
              <a:effectLst/>
            </p:spPr>
          </p:cxnSp>
          <p:cxnSp>
            <p:nvCxnSpPr>
              <p:cNvPr id="11259" name="8382 Conector recto de flecha"/>
              <p:cNvCxnSpPr/>
              <p:nvPr/>
            </p:nvCxnSpPr>
            <p:spPr>
              <a:xfrm>
                <a:off x="3042195" y="1556792"/>
                <a:ext cx="0" cy="288032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stealth"/>
                <a:tailEnd type="stealth"/>
              </a:ln>
              <a:effectLst/>
            </p:spPr>
          </p:cxnSp>
          <p:cxnSp>
            <p:nvCxnSpPr>
              <p:cNvPr id="11260" name="8383 Conector recto de flecha"/>
              <p:cNvCxnSpPr/>
              <p:nvPr/>
            </p:nvCxnSpPr>
            <p:spPr>
              <a:xfrm>
                <a:off x="1674043" y="1556792"/>
                <a:ext cx="0" cy="307082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stealth"/>
                <a:tailEnd type="stealth"/>
              </a:ln>
              <a:effectLst/>
            </p:spPr>
          </p:cxnSp>
          <p:cxnSp>
            <p:nvCxnSpPr>
              <p:cNvPr id="11261" name="8384 Conector recto de flecha"/>
              <p:cNvCxnSpPr/>
              <p:nvPr/>
            </p:nvCxnSpPr>
            <p:spPr>
              <a:xfrm>
                <a:off x="2970187" y="5445224"/>
                <a:ext cx="0" cy="36004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stealth"/>
                <a:tailEnd type="stealth"/>
              </a:ln>
              <a:effectLst/>
            </p:spPr>
          </p:cxnSp>
          <p:cxnSp>
            <p:nvCxnSpPr>
              <p:cNvPr id="11262" name="8385 Conector recto de flecha"/>
              <p:cNvCxnSpPr/>
              <p:nvPr/>
            </p:nvCxnSpPr>
            <p:spPr>
              <a:xfrm>
                <a:off x="1674043" y="5445224"/>
                <a:ext cx="0" cy="36004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stealth"/>
                <a:tailEnd type="stealth"/>
              </a:ln>
              <a:effectLst/>
            </p:spPr>
          </p:cxnSp>
          <p:sp>
            <p:nvSpPr>
              <p:cNvPr id="11263" name="8386 CuadroTexto"/>
              <p:cNvSpPr txBox="1"/>
              <p:nvPr/>
            </p:nvSpPr>
            <p:spPr>
              <a:xfrm>
                <a:off x="4626371" y="5877272"/>
                <a:ext cx="32880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ES" sz="800" dirty="0" smtClean="0">
                    <a:solidFill>
                      <a:prstClr val="black"/>
                    </a:solidFill>
                    <a:latin typeface="Verdana" pitchFamily="34" charset="0"/>
                  </a:rPr>
                  <a:t>NOTE: INTERFACES WITH OTHER CODAC NETWORKS NOT DESCRIBED HERE</a:t>
                </a:r>
                <a:endParaRPr lang="es-ES" sz="800" dirty="0">
                  <a:solidFill>
                    <a:prstClr val="black"/>
                  </a:solidFill>
                  <a:latin typeface="Verdana" pitchFamily="34" charset="0"/>
                </a:endParaRPr>
              </a:p>
            </p:txBody>
          </p:sp>
          <p:sp>
            <p:nvSpPr>
              <p:cNvPr id="11264" name="8387 Abrir corchete"/>
              <p:cNvSpPr/>
              <p:nvPr/>
            </p:nvSpPr>
            <p:spPr>
              <a:xfrm>
                <a:off x="4529980" y="4221088"/>
                <a:ext cx="96391" cy="1080120"/>
              </a:xfrm>
              <a:prstGeom prst="leftBracket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265" name="8388 CuadroTexto"/>
              <p:cNvSpPr txBox="1"/>
              <p:nvPr/>
            </p:nvSpPr>
            <p:spPr>
              <a:xfrm rot="16200000">
                <a:off x="3733129" y="4619916"/>
                <a:ext cx="11669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 smtClean="0">
                    <a:solidFill>
                      <a:prstClr val="black"/>
                    </a:solidFill>
                    <a:latin typeface="Verdana" pitchFamily="34" charset="0"/>
                  </a:rPr>
                  <a:t>Signal interface Subsystems</a:t>
                </a:r>
                <a:endParaRPr lang="en-GB" sz="900" dirty="0">
                  <a:solidFill>
                    <a:prstClr val="black"/>
                  </a:solidFill>
                  <a:latin typeface="Verdana" pitchFamily="34" charset="0"/>
                </a:endParaRPr>
              </a:p>
            </p:txBody>
          </p:sp>
          <p:grpSp>
            <p:nvGrpSpPr>
              <p:cNvPr id="11266" name="8389 Grupo"/>
              <p:cNvGrpSpPr/>
              <p:nvPr/>
            </p:nvGrpSpPr>
            <p:grpSpPr>
              <a:xfrm>
                <a:off x="6316463" y="2871986"/>
                <a:ext cx="1152128" cy="576064"/>
                <a:chOff x="4749920" y="1268760"/>
                <a:chExt cx="1152128" cy="648072"/>
              </a:xfrm>
            </p:grpSpPr>
            <p:sp>
              <p:nvSpPr>
                <p:cNvPr id="11267" name="9 Rectángulo"/>
                <p:cNvSpPr/>
                <p:nvPr/>
              </p:nvSpPr>
              <p:spPr>
                <a:xfrm>
                  <a:off x="4749920" y="1268760"/>
                  <a:ext cx="1152128" cy="648072"/>
                </a:xfrm>
                <a:prstGeom prst="rect">
                  <a:avLst/>
                </a:prstGeom>
                <a:solidFill>
                  <a:srgbClr val="4F81B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grpSp>
              <p:nvGrpSpPr>
                <p:cNvPr id="11268" name="462 Grupo"/>
                <p:cNvGrpSpPr/>
                <p:nvPr/>
              </p:nvGrpSpPr>
              <p:grpSpPr>
                <a:xfrm>
                  <a:off x="4971369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325" name="8448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26" name="8449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27" name="8450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28" name="8451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29" name="8452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30" name="8453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269" name="469 Grupo"/>
                <p:cNvGrpSpPr/>
                <p:nvPr/>
              </p:nvGrpSpPr>
              <p:grpSpPr>
                <a:xfrm>
                  <a:off x="5083276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319" name="8442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20" name="8443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21" name="8444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22" name="8445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23" name="8446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24" name="8447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270" name="476 Grupo"/>
                <p:cNvGrpSpPr/>
                <p:nvPr/>
              </p:nvGrpSpPr>
              <p:grpSpPr>
                <a:xfrm>
                  <a:off x="5195183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313" name="8436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14" name="8437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15" name="8438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16" name="8439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17" name="8440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18" name="8441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271" name="483 Grupo"/>
                <p:cNvGrpSpPr/>
                <p:nvPr/>
              </p:nvGrpSpPr>
              <p:grpSpPr>
                <a:xfrm>
                  <a:off x="5306936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307" name="8430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08" name="8431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09" name="8432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10" name="8433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11" name="8434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12" name="8435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272" name="490 Grupo"/>
                <p:cNvGrpSpPr/>
                <p:nvPr/>
              </p:nvGrpSpPr>
              <p:grpSpPr>
                <a:xfrm>
                  <a:off x="5418859" y="1294983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301" name="8424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02" name="8425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03" name="8426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04" name="8427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05" name="8428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06" name="8429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273" name="497 Grupo"/>
                <p:cNvGrpSpPr/>
                <p:nvPr/>
              </p:nvGrpSpPr>
              <p:grpSpPr>
                <a:xfrm>
                  <a:off x="5530766" y="1294983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295" name="8418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96" name="8419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97" name="8420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98" name="8421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99" name="8422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00" name="8423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274" name="504 Grupo"/>
                <p:cNvGrpSpPr/>
                <p:nvPr/>
              </p:nvGrpSpPr>
              <p:grpSpPr>
                <a:xfrm>
                  <a:off x="5642673" y="1294983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289" name="8412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90" name="8413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91" name="8414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92" name="8415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93" name="8416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94" name="8417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275" name="591 Grupo"/>
                <p:cNvGrpSpPr/>
                <p:nvPr/>
              </p:nvGrpSpPr>
              <p:grpSpPr>
                <a:xfrm>
                  <a:off x="4859446" y="1294951"/>
                  <a:ext cx="107729" cy="602889"/>
                  <a:chOff x="4859446" y="1294951"/>
                  <a:chExt cx="107729" cy="602889"/>
                </a:xfrm>
              </p:grpSpPr>
              <p:sp>
                <p:nvSpPr>
                  <p:cNvPr id="11283" name="8406 Rectángulo"/>
                  <p:cNvSpPr/>
                  <p:nvPr/>
                </p:nvSpPr>
                <p:spPr>
                  <a:xfrm>
                    <a:off x="4859446" y="1313999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84" name="8407 Rectángulo"/>
                  <p:cNvSpPr/>
                  <p:nvPr/>
                </p:nvSpPr>
                <p:spPr>
                  <a:xfrm flipV="1">
                    <a:off x="4890977" y="129495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85" name="8408 Rectángulo"/>
                  <p:cNvSpPr/>
                  <p:nvPr/>
                </p:nvSpPr>
                <p:spPr>
                  <a:xfrm flipV="1">
                    <a:off x="4890993" y="185212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86" name="8409 Rectángulo"/>
                  <p:cNvSpPr/>
                  <p:nvPr/>
                </p:nvSpPr>
                <p:spPr>
                  <a:xfrm flipV="1">
                    <a:off x="4890985" y="139134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87" name="8410 Rectángulo"/>
                  <p:cNvSpPr/>
                  <p:nvPr/>
                </p:nvSpPr>
                <p:spPr>
                  <a:xfrm flipV="1">
                    <a:off x="4891001" y="149136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88" name="8411 Rectángulo"/>
                  <p:cNvSpPr/>
                  <p:nvPr/>
                </p:nvSpPr>
                <p:spPr>
                  <a:xfrm flipV="1">
                    <a:off x="4891001" y="158660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276" name="592 Grupo"/>
                <p:cNvGrpSpPr/>
                <p:nvPr/>
              </p:nvGrpSpPr>
              <p:grpSpPr>
                <a:xfrm>
                  <a:off x="5755081" y="1294951"/>
                  <a:ext cx="107729" cy="602889"/>
                  <a:chOff x="4859446" y="1294951"/>
                  <a:chExt cx="107729" cy="602889"/>
                </a:xfrm>
              </p:grpSpPr>
              <p:sp>
                <p:nvSpPr>
                  <p:cNvPr id="11277" name="8400 Rectángulo"/>
                  <p:cNvSpPr/>
                  <p:nvPr/>
                </p:nvSpPr>
                <p:spPr>
                  <a:xfrm>
                    <a:off x="4859446" y="1313999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78" name="8401 Rectángulo"/>
                  <p:cNvSpPr/>
                  <p:nvPr/>
                </p:nvSpPr>
                <p:spPr>
                  <a:xfrm flipV="1">
                    <a:off x="4890977" y="129495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79" name="8402 Rectángulo"/>
                  <p:cNvSpPr/>
                  <p:nvPr/>
                </p:nvSpPr>
                <p:spPr>
                  <a:xfrm flipV="1">
                    <a:off x="4890993" y="185212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80" name="8403 Rectángulo"/>
                  <p:cNvSpPr/>
                  <p:nvPr/>
                </p:nvSpPr>
                <p:spPr>
                  <a:xfrm flipV="1">
                    <a:off x="4890985" y="139134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81" name="8404 Rectángulo"/>
                  <p:cNvSpPr/>
                  <p:nvPr/>
                </p:nvSpPr>
                <p:spPr>
                  <a:xfrm flipV="1">
                    <a:off x="4891001" y="149136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282" name="8405 Rectángulo"/>
                  <p:cNvSpPr/>
                  <p:nvPr/>
                </p:nvSpPr>
                <p:spPr>
                  <a:xfrm flipV="1">
                    <a:off x="4891001" y="158660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</p:grpSp>
          <p:grpSp>
            <p:nvGrpSpPr>
              <p:cNvPr id="11331" name="8454 Grupo"/>
              <p:cNvGrpSpPr/>
              <p:nvPr/>
            </p:nvGrpSpPr>
            <p:grpSpPr>
              <a:xfrm>
                <a:off x="4914403" y="3501008"/>
                <a:ext cx="1152128" cy="576064"/>
                <a:chOff x="4749920" y="1268760"/>
                <a:chExt cx="1152128" cy="648072"/>
              </a:xfrm>
            </p:grpSpPr>
            <p:sp>
              <p:nvSpPr>
                <p:cNvPr id="11332" name="9 Rectángulo"/>
                <p:cNvSpPr/>
                <p:nvPr/>
              </p:nvSpPr>
              <p:spPr>
                <a:xfrm>
                  <a:off x="4749920" y="1268760"/>
                  <a:ext cx="1152128" cy="648072"/>
                </a:xfrm>
                <a:prstGeom prst="rect">
                  <a:avLst/>
                </a:prstGeom>
                <a:solidFill>
                  <a:srgbClr val="4F81B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grpSp>
              <p:nvGrpSpPr>
                <p:cNvPr id="11333" name="462 Grupo"/>
                <p:cNvGrpSpPr/>
                <p:nvPr/>
              </p:nvGrpSpPr>
              <p:grpSpPr>
                <a:xfrm>
                  <a:off x="4971369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390" name="8513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91" name="8514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92" name="8515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93" name="8516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94" name="8517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95" name="8518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334" name="469 Grupo"/>
                <p:cNvGrpSpPr/>
                <p:nvPr/>
              </p:nvGrpSpPr>
              <p:grpSpPr>
                <a:xfrm>
                  <a:off x="5083276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384" name="8507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85" name="8508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86" name="8509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87" name="8510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88" name="8511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89" name="8512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335" name="476 Grupo"/>
                <p:cNvGrpSpPr/>
                <p:nvPr/>
              </p:nvGrpSpPr>
              <p:grpSpPr>
                <a:xfrm>
                  <a:off x="5195183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378" name="8501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79" name="8502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80" name="8503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81" name="8504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82" name="8505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83" name="8506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336" name="483 Grupo"/>
                <p:cNvGrpSpPr/>
                <p:nvPr/>
              </p:nvGrpSpPr>
              <p:grpSpPr>
                <a:xfrm>
                  <a:off x="5306936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372" name="8495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73" name="8496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74" name="8497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75" name="8498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76" name="8499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77" name="8500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337" name="490 Grupo"/>
                <p:cNvGrpSpPr/>
                <p:nvPr/>
              </p:nvGrpSpPr>
              <p:grpSpPr>
                <a:xfrm>
                  <a:off x="5418859" y="1294983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366" name="8489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67" name="8490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68" name="8491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69" name="8492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70" name="8493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71" name="8494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338" name="497 Grupo"/>
                <p:cNvGrpSpPr/>
                <p:nvPr/>
              </p:nvGrpSpPr>
              <p:grpSpPr>
                <a:xfrm>
                  <a:off x="5530766" y="1294983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360" name="8483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61" name="8484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62" name="8485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63" name="8486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64" name="8487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65" name="8488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339" name="504 Grupo"/>
                <p:cNvGrpSpPr/>
                <p:nvPr/>
              </p:nvGrpSpPr>
              <p:grpSpPr>
                <a:xfrm>
                  <a:off x="5642673" y="1294983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354" name="8477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55" name="8478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56" name="8479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57" name="8480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58" name="8481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59" name="8482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340" name="591 Grupo"/>
                <p:cNvGrpSpPr/>
                <p:nvPr/>
              </p:nvGrpSpPr>
              <p:grpSpPr>
                <a:xfrm>
                  <a:off x="4859446" y="1294951"/>
                  <a:ext cx="107729" cy="602889"/>
                  <a:chOff x="4859446" y="1294951"/>
                  <a:chExt cx="107729" cy="602889"/>
                </a:xfrm>
              </p:grpSpPr>
              <p:sp>
                <p:nvSpPr>
                  <p:cNvPr id="11348" name="8471 Rectángulo"/>
                  <p:cNvSpPr/>
                  <p:nvPr/>
                </p:nvSpPr>
                <p:spPr>
                  <a:xfrm>
                    <a:off x="4859446" y="1313999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49" name="8472 Rectángulo"/>
                  <p:cNvSpPr/>
                  <p:nvPr/>
                </p:nvSpPr>
                <p:spPr>
                  <a:xfrm flipV="1">
                    <a:off x="4890977" y="129495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50" name="8473 Rectángulo"/>
                  <p:cNvSpPr/>
                  <p:nvPr/>
                </p:nvSpPr>
                <p:spPr>
                  <a:xfrm flipV="1">
                    <a:off x="4890993" y="185212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51" name="8474 Rectángulo"/>
                  <p:cNvSpPr/>
                  <p:nvPr/>
                </p:nvSpPr>
                <p:spPr>
                  <a:xfrm flipV="1">
                    <a:off x="4890985" y="139134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52" name="8475 Rectángulo"/>
                  <p:cNvSpPr/>
                  <p:nvPr/>
                </p:nvSpPr>
                <p:spPr>
                  <a:xfrm flipV="1">
                    <a:off x="4891001" y="149136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53" name="8476 Rectángulo"/>
                  <p:cNvSpPr/>
                  <p:nvPr/>
                </p:nvSpPr>
                <p:spPr>
                  <a:xfrm flipV="1">
                    <a:off x="4891001" y="158660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341" name="592 Grupo"/>
                <p:cNvGrpSpPr/>
                <p:nvPr/>
              </p:nvGrpSpPr>
              <p:grpSpPr>
                <a:xfrm>
                  <a:off x="5755081" y="1294951"/>
                  <a:ext cx="107729" cy="602889"/>
                  <a:chOff x="4859446" y="1294951"/>
                  <a:chExt cx="107729" cy="602889"/>
                </a:xfrm>
              </p:grpSpPr>
              <p:sp>
                <p:nvSpPr>
                  <p:cNvPr id="11342" name="8465 Rectángulo"/>
                  <p:cNvSpPr/>
                  <p:nvPr/>
                </p:nvSpPr>
                <p:spPr>
                  <a:xfrm>
                    <a:off x="4859446" y="1313999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43" name="8466 Rectángulo"/>
                  <p:cNvSpPr/>
                  <p:nvPr/>
                </p:nvSpPr>
                <p:spPr>
                  <a:xfrm flipV="1">
                    <a:off x="4890977" y="129495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44" name="8467 Rectángulo"/>
                  <p:cNvSpPr/>
                  <p:nvPr/>
                </p:nvSpPr>
                <p:spPr>
                  <a:xfrm flipV="1">
                    <a:off x="4890993" y="185212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45" name="8468 Rectángulo"/>
                  <p:cNvSpPr/>
                  <p:nvPr/>
                </p:nvSpPr>
                <p:spPr>
                  <a:xfrm flipV="1">
                    <a:off x="4890985" y="139134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46" name="8469 Rectángulo"/>
                  <p:cNvSpPr/>
                  <p:nvPr/>
                </p:nvSpPr>
                <p:spPr>
                  <a:xfrm flipV="1">
                    <a:off x="4891001" y="149136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347" name="8470 Rectángulo"/>
                  <p:cNvSpPr/>
                  <p:nvPr/>
                </p:nvSpPr>
                <p:spPr>
                  <a:xfrm flipV="1">
                    <a:off x="4891001" y="158660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</p:grpSp>
          <p:grpSp>
            <p:nvGrpSpPr>
              <p:cNvPr id="11396" name="8519 Grupo"/>
              <p:cNvGrpSpPr/>
              <p:nvPr/>
            </p:nvGrpSpPr>
            <p:grpSpPr>
              <a:xfrm>
                <a:off x="4914403" y="2881511"/>
                <a:ext cx="1152128" cy="576064"/>
                <a:chOff x="4749920" y="1268760"/>
                <a:chExt cx="1152128" cy="648072"/>
              </a:xfrm>
            </p:grpSpPr>
            <p:sp>
              <p:nvSpPr>
                <p:cNvPr id="11397" name="9 Rectángulo"/>
                <p:cNvSpPr/>
                <p:nvPr/>
              </p:nvSpPr>
              <p:spPr>
                <a:xfrm>
                  <a:off x="4749920" y="1268760"/>
                  <a:ext cx="1152128" cy="648072"/>
                </a:xfrm>
                <a:prstGeom prst="rect">
                  <a:avLst/>
                </a:prstGeom>
                <a:solidFill>
                  <a:srgbClr val="4F81B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grpSp>
              <p:nvGrpSpPr>
                <p:cNvPr id="11398" name="462 Grupo"/>
                <p:cNvGrpSpPr/>
                <p:nvPr/>
              </p:nvGrpSpPr>
              <p:grpSpPr>
                <a:xfrm>
                  <a:off x="4971369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455" name="8578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56" name="8579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57" name="8580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58" name="8581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59" name="8582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60" name="8583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399" name="469 Grupo"/>
                <p:cNvGrpSpPr/>
                <p:nvPr/>
              </p:nvGrpSpPr>
              <p:grpSpPr>
                <a:xfrm>
                  <a:off x="5083276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449" name="8572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50" name="8573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51" name="8574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52" name="8575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53" name="8576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54" name="8577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400" name="476 Grupo"/>
                <p:cNvGrpSpPr/>
                <p:nvPr/>
              </p:nvGrpSpPr>
              <p:grpSpPr>
                <a:xfrm>
                  <a:off x="5195183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443" name="8566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44" name="8567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45" name="8568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46" name="8569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47" name="8570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48" name="8571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401" name="483 Grupo"/>
                <p:cNvGrpSpPr/>
                <p:nvPr/>
              </p:nvGrpSpPr>
              <p:grpSpPr>
                <a:xfrm>
                  <a:off x="5306936" y="1294967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437" name="8560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38" name="8561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39" name="8562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40" name="8563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41" name="8564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42" name="8565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402" name="490 Grupo"/>
                <p:cNvGrpSpPr/>
                <p:nvPr/>
              </p:nvGrpSpPr>
              <p:grpSpPr>
                <a:xfrm>
                  <a:off x="5418859" y="1294983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431" name="8554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32" name="8555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33" name="8556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34" name="8557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35" name="8558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36" name="8559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403" name="497 Grupo"/>
                <p:cNvGrpSpPr/>
                <p:nvPr/>
              </p:nvGrpSpPr>
              <p:grpSpPr>
                <a:xfrm>
                  <a:off x="5530766" y="1294983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425" name="8548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26" name="8549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27" name="8550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28" name="8551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29" name="8552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30" name="8553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404" name="504 Grupo"/>
                <p:cNvGrpSpPr/>
                <p:nvPr/>
              </p:nvGrpSpPr>
              <p:grpSpPr>
                <a:xfrm>
                  <a:off x="5642673" y="1294983"/>
                  <a:ext cx="107729" cy="602889"/>
                  <a:chOff x="5292080" y="1177704"/>
                  <a:chExt cx="107729" cy="602889"/>
                </a:xfrm>
              </p:grpSpPr>
              <p:sp>
                <p:nvSpPr>
                  <p:cNvPr id="11419" name="8542 Rectángulo"/>
                  <p:cNvSpPr/>
                  <p:nvPr/>
                </p:nvSpPr>
                <p:spPr>
                  <a:xfrm>
                    <a:off x="5292080" y="1196752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20" name="8543 Rectángulo redondeado"/>
                  <p:cNvSpPr/>
                  <p:nvPr/>
                </p:nvSpPr>
                <p:spPr>
                  <a:xfrm>
                    <a:off x="5325414" y="123961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21" name="8544 Rectángulo redondeado"/>
                  <p:cNvSpPr/>
                  <p:nvPr/>
                </p:nvSpPr>
                <p:spPr>
                  <a:xfrm>
                    <a:off x="5325430" y="1406296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22" name="8545 Rectángulo redondeado"/>
                  <p:cNvSpPr/>
                  <p:nvPr/>
                </p:nvSpPr>
                <p:spPr>
                  <a:xfrm>
                    <a:off x="5327795" y="1572950"/>
                    <a:ext cx="45719" cy="144016"/>
                  </a:xfrm>
                  <a:prstGeom prst="round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9525" cap="flat" cmpd="sng" algn="ctr">
                    <a:solidFill>
                      <a:srgbClr val="EEECE1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23" name="8546 Rectángulo"/>
                  <p:cNvSpPr/>
                  <p:nvPr/>
                </p:nvSpPr>
                <p:spPr>
                  <a:xfrm flipV="1">
                    <a:off x="5323611" y="117770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24" name="8547 Rectángulo"/>
                  <p:cNvSpPr/>
                  <p:nvPr/>
                </p:nvSpPr>
                <p:spPr>
                  <a:xfrm flipV="1">
                    <a:off x="5323627" y="1734874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405" name="591 Grupo"/>
                <p:cNvGrpSpPr/>
                <p:nvPr/>
              </p:nvGrpSpPr>
              <p:grpSpPr>
                <a:xfrm>
                  <a:off x="4859446" y="1294951"/>
                  <a:ext cx="107729" cy="602889"/>
                  <a:chOff x="4859446" y="1294951"/>
                  <a:chExt cx="107729" cy="602889"/>
                </a:xfrm>
              </p:grpSpPr>
              <p:sp>
                <p:nvSpPr>
                  <p:cNvPr id="11413" name="8536 Rectángulo"/>
                  <p:cNvSpPr/>
                  <p:nvPr/>
                </p:nvSpPr>
                <p:spPr>
                  <a:xfrm>
                    <a:off x="4859446" y="1313999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14" name="8537 Rectángulo"/>
                  <p:cNvSpPr/>
                  <p:nvPr/>
                </p:nvSpPr>
                <p:spPr>
                  <a:xfrm flipV="1">
                    <a:off x="4890977" y="129495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15" name="8538 Rectángulo"/>
                  <p:cNvSpPr/>
                  <p:nvPr/>
                </p:nvSpPr>
                <p:spPr>
                  <a:xfrm flipV="1">
                    <a:off x="4890993" y="185212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16" name="8539 Rectángulo"/>
                  <p:cNvSpPr/>
                  <p:nvPr/>
                </p:nvSpPr>
                <p:spPr>
                  <a:xfrm flipV="1">
                    <a:off x="4890985" y="139134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17" name="8540 Rectángulo"/>
                  <p:cNvSpPr/>
                  <p:nvPr/>
                </p:nvSpPr>
                <p:spPr>
                  <a:xfrm flipV="1">
                    <a:off x="4891001" y="149136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18" name="8541 Rectángulo"/>
                  <p:cNvSpPr/>
                  <p:nvPr/>
                </p:nvSpPr>
                <p:spPr>
                  <a:xfrm flipV="1">
                    <a:off x="4891001" y="158660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grpSp>
              <p:nvGrpSpPr>
                <p:cNvPr id="11406" name="592 Grupo"/>
                <p:cNvGrpSpPr/>
                <p:nvPr/>
              </p:nvGrpSpPr>
              <p:grpSpPr>
                <a:xfrm>
                  <a:off x="5755081" y="1294951"/>
                  <a:ext cx="107729" cy="602889"/>
                  <a:chOff x="4859446" y="1294951"/>
                  <a:chExt cx="107729" cy="602889"/>
                </a:xfrm>
              </p:grpSpPr>
              <p:sp>
                <p:nvSpPr>
                  <p:cNvPr id="11407" name="8530 Rectángulo"/>
                  <p:cNvSpPr/>
                  <p:nvPr/>
                </p:nvSpPr>
                <p:spPr>
                  <a:xfrm>
                    <a:off x="4859446" y="1313999"/>
                    <a:ext cx="107729" cy="557010"/>
                  </a:xfrm>
                  <a:prstGeom prst="rect">
                    <a:avLst/>
                  </a:prstGeom>
                  <a:solidFill>
                    <a:srgbClr val="4F81B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08" name="8531 Rectángulo"/>
                  <p:cNvSpPr/>
                  <p:nvPr/>
                </p:nvSpPr>
                <p:spPr>
                  <a:xfrm flipV="1">
                    <a:off x="4890977" y="129495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09" name="8532 Rectángulo"/>
                  <p:cNvSpPr/>
                  <p:nvPr/>
                </p:nvSpPr>
                <p:spPr>
                  <a:xfrm flipV="1">
                    <a:off x="4890993" y="1852121"/>
                    <a:ext cx="45719" cy="45719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10" name="8533 Rectángulo"/>
                  <p:cNvSpPr/>
                  <p:nvPr/>
                </p:nvSpPr>
                <p:spPr>
                  <a:xfrm flipV="1">
                    <a:off x="4890985" y="1391347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11" name="8534 Rectángulo"/>
                  <p:cNvSpPr/>
                  <p:nvPr/>
                </p:nvSpPr>
                <p:spPr>
                  <a:xfrm flipV="1">
                    <a:off x="4891001" y="149136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11412" name="8535 Rectángulo"/>
                  <p:cNvSpPr/>
                  <p:nvPr/>
                </p:nvSpPr>
                <p:spPr>
                  <a:xfrm flipV="1">
                    <a:off x="4891001" y="1586605"/>
                    <a:ext cx="45719" cy="72008"/>
                  </a:xfrm>
                  <a:prstGeom prst="rect">
                    <a:avLst/>
                  </a:prstGeom>
                  <a:solidFill>
                    <a:sysClr val="windowText" lastClr="000000">
                      <a:lumMod val="85000"/>
                      <a:lumOff val="15000"/>
                    </a:sysClr>
                  </a:solidFill>
                  <a:ln w="9525" cap="flat" cmpd="sng" algn="ctr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</p:grpSp>
          <p:sp>
            <p:nvSpPr>
              <p:cNvPr id="11461" name="8584 Abrir corchete"/>
              <p:cNvSpPr/>
              <p:nvPr/>
            </p:nvSpPr>
            <p:spPr>
              <a:xfrm>
                <a:off x="4529980" y="2852936"/>
                <a:ext cx="96391" cy="1296144"/>
              </a:xfrm>
              <a:prstGeom prst="leftBracket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462" name="8585 CuadroTexto"/>
              <p:cNvSpPr txBox="1"/>
              <p:nvPr/>
            </p:nvSpPr>
            <p:spPr>
              <a:xfrm rot="16200000">
                <a:off x="3714079" y="3316341"/>
                <a:ext cx="12961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 smtClean="0">
                    <a:solidFill>
                      <a:prstClr val="black"/>
                    </a:solidFill>
                    <a:latin typeface="Verdana" pitchFamily="34" charset="0"/>
                  </a:rPr>
                  <a:t>Signal Processing Subsystems </a:t>
                </a:r>
                <a:endParaRPr lang="en-GB" sz="900" dirty="0">
                  <a:solidFill>
                    <a:prstClr val="black"/>
                  </a:solidFill>
                  <a:latin typeface="Verdana" pitchFamily="34" charset="0"/>
                </a:endParaRPr>
              </a:p>
            </p:txBody>
          </p:sp>
          <p:cxnSp>
            <p:nvCxnSpPr>
              <p:cNvPr id="11463" name="8586 Conector recto de flecha"/>
              <p:cNvCxnSpPr>
                <a:stCxn id="11267" idx="3"/>
                <a:endCxn id="9032" idx="1"/>
              </p:cNvCxnSpPr>
              <p:nvPr/>
            </p:nvCxnSpPr>
            <p:spPr>
              <a:xfrm>
                <a:off x="7468591" y="3160018"/>
                <a:ext cx="436240" cy="31239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79646">
                    <a:lumMod val="75000"/>
                  </a:srgbClr>
                </a:solidFill>
                <a:prstDash val="solid"/>
                <a:headEnd type="oval"/>
                <a:tailEnd type="arrow"/>
              </a:ln>
              <a:effectLst/>
            </p:spPr>
          </p:cxnSp>
          <p:cxnSp>
            <p:nvCxnSpPr>
              <p:cNvPr id="11464" name="8587 Conector recto de flecha"/>
              <p:cNvCxnSpPr/>
              <p:nvPr/>
            </p:nvCxnSpPr>
            <p:spPr>
              <a:xfrm>
                <a:off x="5490467" y="4077072"/>
                <a:ext cx="0" cy="216024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headEnd type="stealth"/>
                <a:tailEnd type="stealth"/>
              </a:ln>
              <a:effectLst/>
            </p:spPr>
          </p:cxnSp>
          <p:cxnSp>
            <p:nvCxnSpPr>
              <p:cNvPr id="11465" name="8588 Conector recto de flecha"/>
              <p:cNvCxnSpPr/>
              <p:nvPr/>
            </p:nvCxnSpPr>
            <p:spPr>
              <a:xfrm>
                <a:off x="7002635" y="4077072"/>
                <a:ext cx="0" cy="216024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headEnd type="stealth"/>
                <a:tailEnd type="stealth"/>
              </a:ln>
              <a:effectLst/>
            </p:spPr>
          </p:cxnSp>
          <p:cxnSp>
            <p:nvCxnSpPr>
              <p:cNvPr id="11466" name="8589 Conector recto de flecha"/>
              <p:cNvCxnSpPr/>
              <p:nvPr/>
            </p:nvCxnSpPr>
            <p:spPr>
              <a:xfrm>
                <a:off x="5490467" y="2636912"/>
                <a:ext cx="0" cy="216024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stealth"/>
                <a:tailEnd type="stealth"/>
              </a:ln>
              <a:effectLst/>
            </p:spPr>
          </p:cxnSp>
          <p:cxnSp>
            <p:nvCxnSpPr>
              <p:cNvPr id="11467" name="8590 Conector recto de flecha"/>
              <p:cNvCxnSpPr/>
              <p:nvPr/>
            </p:nvCxnSpPr>
            <p:spPr>
              <a:xfrm>
                <a:off x="6930627" y="2636912"/>
                <a:ext cx="0" cy="216024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stealth"/>
                <a:tailEnd type="stealth"/>
              </a:ln>
              <a:effectLst/>
            </p:spPr>
          </p:cxnSp>
          <p:cxnSp>
            <p:nvCxnSpPr>
              <p:cNvPr id="11470" name="8593 Conector recto de flecha"/>
              <p:cNvCxnSpPr>
                <a:endCxn id="11468" idx="1"/>
              </p:cNvCxnSpPr>
              <p:nvPr/>
            </p:nvCxnSpPr>
            <p:spPr>
              <a:xfrm flipV="1">
                <a:off x="7089501" y="4192488"/>
                <a:ext cx="777230" cy="25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79646">
                    <a:lumMod val="75000"/>
                  </a:srgbClr>
                </a:solidFill>
                <a:prstDash val="solid"/>
                <a:headEnd type="oval"/>
                <a:tailEnd type="arrow"/>
              </a:ln>
              <a:effectLst/>
            </p:spPr>
          </p:cxnSp>
          <p:cxnSp>
            <p:nvCxnSpPr>
              <p:cNvPr id="11471" name="8594 Conector recto de flecha"/>
              <p:cNvCxnSpPr/>
              <p:nvPr/>
            </p:nvCxnSpPr>
            <p:spPr>
              <a:xfrm>
                <a:off x="7007968" y="2742828"/>
                <a:ext cx="864096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79646">
                    <a:lumMod val="75000"/>
                  </a:srgbClr>
                </a:solidFill>
                <a:prstDash val="solid"/>
                <a:headEnd type="oval"/>
                <a:tailEnd type="arrow"/>
              </a:ln>
              <a:effectLst/>
            </p:spPr>
          </p:cxnSp>
        </p:grpSp>
      </p:grpSp>
      <p:sp>
        <p:nvSpPr>
          <p:cNvPr id="11484" name="Rectangle 11483"/>
          <p:cNvSpPr/>
          <p:nvPr/>
        </p:nvSpPr>
        <p:spPr>
          <a:xfrm>
            <a:off x="6640089" y="4257343"/>
            <a:ext cx="125659" cy="10380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85" name="TextBox 11484"/>
          <p:cNvSpPr txBox="1"/>
          <p:nvPr/>
        </p:nvSpPr>
        <p:spPr>
          <a:xfrm>
            <a:off x="3183705" y="3869804"/>
            <a:ext cx="2128507" cy="147732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Board fails!</a:t>
            </a:r>
          </a:p>
          <a:p>
            <a:r>
              <a:rPr lang="en-US" dirty="0" smtClean="0"/>
              <a:t>All the sensors connected to this board will no longer be available</a:t>
            </a:r>
            <a:endParaRPr lang="en-IE" dirty="0"/>
          </a:p>
        </p:txBody>
      </p:sp>
      <p:cxnSp>
        <p:nvCxnSpPr>
          <p:cNvPr id="11487" name="Straight Arrow Connector 11486"/>
          <p:cNvCxnSpPr>
            <a:stCxn id="11485" idx="3"/>
            <a:endCxn id="11484" idx="1"/>
          </p:cNvCxnSpPr>
          <p:nvPr/>
        </p:nvCxnSpPr>
        <p:spPr>
          <a:xfrm>
            <a:off x="5312212" y="4608468"/>
            <a:ext cx="1327877" cy="1678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95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1484" grpId="0" animBg="1"/>
      <p:bldP spid="11484" grpId="1" animBg="1"/>
      <p:bldP spid="11485" grpId="0" animBg="1"/>
      <p:bldP spid="1148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39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Magnetics diagnostic activities</a:t>
            </a:r>
            <a:endParaRPr lang="en-IE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1751982"/>
              </p:ext>
            </p:extLst>
          </p:nvPr>
        </p:nvGraphicFramePr>
        <p:xfrm>
          <a:off x="35496" y="764704"/>
          <a:ext cx="2376264" cy="2494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328235"/>
              </p:ext>
            </p:extLst>
          </p:nvPr>
        </p:nvGraphicFramePr>
        <p:xfrm>
          <a:off x="611560" y="1484784"/>
          <a:ext cx="8532440" cy="4958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064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8" descr="fusion 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3" y="2414588"/>
            <a:ext cx="4259262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11267" name="TextBox 12"/>
          <p:cNvSpPr txBox="1">
            <a:spLocks noChangeArrowheads="1"/>
          </p:cNvSpPr>
          <p:nvPr/>
        </p:nvSpPr>
        <p:spPr bwMode="auto">
          <a:xfrm>
            <a:off x="163513" y="22225"/>
            <a:ext cx="89296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>
                <a:solidFill>
                  <a:srgbClr val="FFFF00"/>
                </a:solidFill>
                <a:latin typeface="Calibri" pitchFamily="34" charset="0"/>
              </a:rPr>
              <a:t>Fusion may by a 21</a:t>
            </a:r>
            <a:r>
              <a:rPr lang="en-GB" sz="4400" b="1" baseline="30000">
                <a:solidFill>
                  <a:srgbClr val="FFFF00"/>
                </a:solidFill>
                <a:latin typeface="Calibri" pitchFamily="34" charset="0"/>
              </a:rPr>
              <a:t>st</a:t>
            </a:r>
            <a:r>
              <a:rPr lang="en-GB" sz="4400" b="1">
                <a:solidFill>
                  <a:srgbClr val="FFFF00"/>
                </a:solidFill>
                <a:latin typeface="Calibri" pitchFamily="34" charset="0"/>
              </a:rPr>
              <a:t> Century solution</a:t>
            </a:r>
            <a:endParaRPr lang="en-US" sz="44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1268" name="Rectangle 10"/>
          <p:cNvSpPr>
            <a:spLocks noChangeArrowheads="1"/>
          </p:cNvSpPr>
          <p:nvPr/>
        </p:nvSpPr>
        <p:spPr bwMode="auto">
          <a:xfrm>
            <a:off x="273050" y="990600"/>
            <a:ext cx="631825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The easiest route to commercial power will be to fuse →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08275" y="1544638"/>
            <a:ext cx="2208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nuclei</a:t>
            </a: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producing a</a:t>
            </a:r>
            <a:endParaRPr lang="en-US" sz="2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58763" y="1552575"/>
            <a:ext cx="1363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Deuterium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519363" y="3494088"/>
            <a:ext cx="1189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FFFF00"/>
                </a:solidFill>
                <a:latin typeface="Calibri" pitchFamily="34" charset="0"/>
              </a:rPr>
              <a:t>deuterium</a:t>
            </a:r>
            <a:endParaRPr lang="en-US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446213" y="1544638"/>
            <a:ext cx="587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and</a:t>
            </a:r>
            <a:endParaRPr lang="en-US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87388" y="3659188"/>
            <a:ext cx="85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FFFF00"/>
                </a:solidFill>
                <a:latin typeface="Calibri" pitchFamily="34" charset="0"/>
              </a:rPr>
              <a:t>tritium</a:t>
            </a:r>
            <a:endParaRPr lang="en-US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12938" y="1544638"/>
            <a:ext cx="923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tritium</a:t>
            </a:r>
            <a:endParaRPr lang="en-US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309938" y="5280025"/>
            <a:ext cx="954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FFFF00"/>
                </a:solidFill>
                <a:latin typeface="Calibri" pitchFamily="34" charset="0"/>
              </a:rPr>
              <a:t>neutron</a:t>
            </a:r>
            <a:endParaRPr lang="en-US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002463" y="1541463"/>
            <a:ext cx="1042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neutron</a:t>
            </a:r>
            <a:endParaRPr lang="en-US" sz="2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499100" y="1539875"/>
            <a:ext cx="1644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nucleus and a</a:t>
            </a:r>
            <a:endParaRPr lang="en-US" sz="2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301750" y="5772150"/>
            <a:ext cx="846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FFFF00"/>
                </a:solidFill>
                <a:latin typeface="Calibri" pitchFamily="34" charset="0"/>
              </a:rPr>
              <a:t>helium</a:t>
            </a:r>
            <a:endParaRPr lang="en-US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713288" y="1539875"/>
            <a:ext cx="923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helium</a:t>
            </a:r>
            <a:endParaRPr lang="en-US" sz="2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752975" y="2794000"/>
            <a:ext cx="4071938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Deuterium and tritium are both forms, or isotopes, of hydrogen</a:t>
            </a:r>
          </a:p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10 g of deuterium and 15g of tritium would supply the </a:t>
            </a:r>
            <a:r>
              <a:rPr lang="en-GB" sz="2400" b="1">
                <a:solidFill>
                  <a:srgbClr val="FFFFFF"/>
                </a:solidFill>
                <a:latin typeface="Calibri" pitchFamily="34" charset="0"/>
              </a:rPr>
              <a:t>lifetime energy needs</a:t>
            </a:r>
            <a:r>
              <a:rPr lang="en-GB" sz="2400" b="1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of an average person in EU</a:t>
            </a:r>
          </a:p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1kg of this fuel would supply the same amount of energy as 10,000,000 kg of coal</a:t>
            </a:r>
          </a:p>
        </p:txBody>
      </p:sp>
    </p:spTree>
    <p:extLst>
      <p:ext uri="{BB962C8B-B14F-4D97-AF65-F5344CB8AC3E}">
        <p14:creationId xmlns:p14="http://schemas.microsoft.com/office/powerpoint/2010/main" val="422862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4" grpId="0"/>
      <p:bldP spid="19" grpId="0"/>
      <p:bldP spid="16" grpId="0"/>
      <p:bldP spid="22" grpId="0"/>
      <p:bldP spid="18" grpId="0"/>
      <p:bldP spid="23" grpId="0"/>
      <p:bldP spid="24" grpId="0"/>
      <p:bldP spid="17" grpId="0"/>
      <p:bldP spid="25" grpId="0"/>
      <p:bldP spid="3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40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Magnetics integrator	</a:t>
            </a:r>
            <a:endParaRPr lang="en-IE" dirty="0"/>
          </a:p>
        </p:txBody>
      </p:sp>
      <p:sp>
        <p:nvSpPr>
          <p:cNvPr id="7" name="Rectangle 6"/>
          <p:cNvSpPr/>
          <p:nvPr/>
        </p:nvSpPr>
        <p:spPr>
          <a:xfrm>
            <a:off x="107504" y="1145251"/>
            <a:ext cx="4118569" cy="5760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One of the most challenging requirements of the diagnostic</a:t>
            </a:r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>
            <a:off x="107503" y="2124044"/>
            <a:ext cx="4118569" cy="5760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Current integrators work for a limited amount of time</a:t>
            </a:r>
            <a:endParaRPr lang="en-IE" dirty="0"/>
          </a:p>
        </p:txBody>
      </p:sp>
      <p:cxnSp>
        <p:nvCxnSpPr>
          <p:cNvPr id="9" name="Straight Arrow Connector 8"/>
          <p:cNvCxnSpPr>
            <a:stCxn id="7" idx="2"/>
            <a:endCxn id="8" idx="0"/>
          </p:cNvCxnSpPr>
          <p:nvPr/>
        </p:nvCxnSpPr>
        <p:spPr>
          <a:xfrm flipH="1">
            <a:off x="2166788" y="1721315"/>
            <a:ext cx="1" cy="4027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207775" y="1094238"/>
            <a:ext cx="1303233" cy="62707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IE" dirty="0"/>
          </a:p>
        </p:txBody>
      </p:sp>
      <p:sp>
        <p:nvSpPr>
          <p:cNvPr id="24" name="TextBox 23"/>
          <p:cNvSpPr txBox="1"/>
          <p:nvPr/>
        </p:nvSpPr>
        <p:spPr>
          <a:xfrm>
            <a:off x="4739738" y="1248617"/>
            <a:ext cx="72006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dB/</a:t>
            </a:r>
            <a:r>
              <a:rPr lang="en-US" dirty="0" err="1" smtClean="0"/>
              <a:t>dt</a:t>
            </a:r>
            <a:endParaRPr lang="en-IE" dirty="0"/>
          </a:p>
        </p:txBody>
      </p:sp>
      <p:cxnSp>
        <p:nvCxnSpPr>
          <p:cNvPr id="25" name="Straight Connector 24"/>
          <p:cNvCxnSpPr>
            <a:stCxn id="24" idx="3"/>
          </p:cNvCxnSpPr>
          <p:nvPr/>
        </p:nvCxnSpPr>
        <p:spPr>
          <a:xfrm>
            <a:off x="5459807" y="1433283"/>
            <a:ext cx="239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4" idx="1"/>
          </p:cNvCxnSpPr>
          <p:nvPr/>
        </p:nvCxnSpPr>
        <p:spPr>
          <a:xfrm flipH="1">
            <a:off x="4499992" y="1433283"/>
            <a:ext cx="23974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699393" y="1248617"/>
            <a:ext cx="138371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Conditioning</a:t>
            </a:r>
            <a:endParaRPr lang="en-IE" dirty="0"/>
          </a:p>
        </p:txBody>
      </p:sp>
      <p:grpSp>
        <p:nvGrpSpPr>
          <p:cNvPr id="28" name="Group 27"/>
          <p:cNvGrpSpPr/>
          <p:nvPr/>
        </p:nvGrpSpPr>
        <p:grpSpPr>
          <a:xfrm>
            <a:off x="7331108" y="1169854"/>
            <a:ext cx="477495" cy="520696"/>
            <a:chOff x="6542777" y="1660263"/>
            <a:chExt cx="477495" cy="520696"/>
          </a:xfrm>
        </p:grpSpPr>
        <p:sp>
          <p:nvSpPr>
            <p:cNvPr id="29" name="Rectangle 28"/>
            <p:cNvSpPr/>
            <p:nvPr/>
          </p:nvSpPr>
          <p:spPr>
            <a:xfrm>
              <a:off x="6542777" y="1660263"/>
              <a:ext cx="477495" cy="52069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pic>
          <p:nvPicPr>
            <p:cNvPr id="30" name="Picture 4" descr="http://upload.wikimedia.org/wikipedia/commons/thumb/e/e5/WPint.svg/220px-WPint.sv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785" y="1696491"/>
              <a:ext cx="288032" cy="462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/>
          <p:cNvSpPr txBox="1"/>
          <p:nvPr/>
        </p:nvSpPr>
        <p:spPr>
          <a:xfrm>
            <a:off x="8057292" y="1233480"/>
            <a:ext cx="3097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IE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7808603" y="1422715"/>
            <a:ext cx="239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083105" y="1433283"/>
            <a:ext cx="239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366992" y="1418146"/>
            <a:ext cx="2395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606578" y="1418146"/>
            <a:ext cx="325246" cy="3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07504" y="3140968"/>
            <a:ext cx="4118569" cy="76650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uncompensated </a:t>
            </a:r>
            <a:r>
              <a:rPr lang="en-US" b="1" u="sng" dirty="0" smtClean="0"/>
              <a:t>integral drift </a:t>
            </a:r>
            <a:r>
              <a:rPr lang="en-US" dirty="0" smtClean="0"/>
              <a:t>drives the measurement error to unacceptable values</a:t>
            </a:r>
            <a:endParaRPr lang="en-IE" dirty="0"/>
          </a:p>
        </p:txBody>
      </p:sp>
      <p:sp>
        <p:nvSpPr>
          <p:cNvPr id="40" name="Rectangle 39"/>
          <p:cNvSpPr/>
          <p:nvPr/>
        </p:nvSpPr>
        <p:spPr>
          <a:xfrm>
            <a:off x="107502" y="4318682"/>
            <a:ext cx="4118569" cy="76650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 ITER the measurement error is very stringent…</a:t>
            </a:r>
            <a:endParaRPr lang="en-IE" dirty="0"/>
          </a:p>
        </p:txBody>
      </p:sp>
      <p:sp>
        <p:nvSpPr>
          <p:cNvPr id="41" name="Rectangle 40"/>
          <p:cNvSpPr/>
          <p:nvPr/>
        </p:nvSpPr>
        <p:spPr>
          <a:xfrm>
            <a:off x="79735" y="5542818"/>
            <a:ext cx="4118569" cy="76650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Solution proposed by A. Werner and prototyped by Portuguese team could address the issue</a:t>
            </a:r>
            <a:endParaRPr lang="en-IE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2166785" y="2744990"/>
            <a:ext cx="1" cy="4027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139018" y="3907470"/>
            <a:ext cx="1" cy="4027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2139017" y="5085184"/>
            <a:ext cx="1" cy="4027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45" name="Picture 4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80" y="2478312"/>
            <a:ext cx="4561144" cy="3261043"/>
          </a:xfrm>
          <a:prstGeom prst="rect">
            <a:avLst/>
          </a:prstGeom>
        </p:spPr>
      </p:pic>
      <p:pic>
        <p:nvPicPr>
          <p:cNvPr id="46" name="Picture 4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25" y="2470693"/>
            <a:ext cx="4572000" cy="326866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619865" y="3705003"/>
            <a:ext cx="426920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Looks perfect…</a:t>
            </a:r>
            <a:endParaRPr lang="en-IE" sz="3200" dirty="0"/>
          </a:p>
        </p:txBody>
      </p:sp>
      <p:sp>
        <p:nvSpPr>
          <p:cNvPr id="48" name="TextBox 47"/>
          <p:cNvSpPr txBox="1"/>
          <p:nvPr/>
        </p:nvSpPr>
        <p:spPr>
          <a:xfrm>
            <a:off x="3942933" y="3458781"/>
            <a:ext cx="4269209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But if we look carefully and zoom at the end…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8604448" y="2412076"/>
            <a:ext cx="119793" cy="33272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5739405" y="3806236"/>
            <a:ext cx="2907185" cy="3823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8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41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71433"/>
            <a:ext cx="6336704" cy="810478"/>
          </a:xfrm>
        </p:spPr>
        <p:txBody>
          <a:bodyPr/>
          <a:lstStyle/>
          <a:p>
            <a:r>
              <a:rPr lang="en-US" dirty="0"/>
              <a:t>Magnetics integrator tests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(1 of many the tests)</a:t>
            </a:r>
            <a:endParaRPr lang="en-I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502181"/>
              </p:ext>
            </p:extLst>
          </p:nvPr>
        </p:nvGraphicFramePr>
        <p:xfrm>
          <a:off x="683568" y="2708920"/>
          <a:ext cx="7480831" cy="237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Packager Shell Object" showAsIcon="1" r:id="rId3" imgW="2159640" imgH="685800" progId="Package">
                  <p:embed/>
                </p:oleObj>
              </mc:Choice>
              <mc:Fallback>
                <p:oleObj name="Packager Shell Object" showAsIcon="1" r:id="rId3" imgW="21596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2708920"/>
                        <a:ext cx="7480831" cy="2376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459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42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71433"/>
            <a:ext cx="6336704" cy="810478"/>
          </a:xfrm>
        </p:spPr>
        <p:txBody>
          <a:bodyPr/>
          <a:lstStyle/>
          <a:p>
            <a:r>
              <a:rPr lang="en-US" dirty="0" smtClean="0"/>
              <a:t>Magnetics integrator tests </a:t>
            </a:r>
            <a:br>
              <a:rPr lang="en-US" dirty="0" smtClean="0"/>
            </a:br>
            <a:r>
              <a:rPr lang="en-US" dirty="0" smtClean="0"/>
              <a:t>(2 of many examples)</a:t>
            </a:r>
            <a:endParaRPr lang="en-IE" dirty="0"/>
          </a:p>
        </p:txBody>
      </p:sp>
      <p:pic>
        <p:nvPicPr>
          <p:cNvPr id="11" name="Picture 6" descr="C:\Users\cabrian\AppData\Local\Microsoft\Windows\Temporary Internet Files\Content.Outlook\L5T8TG4J\C1_Y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19389"/>
            <a:ext cx="2664296" cy="474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19389"/>
            <a:ext cx="3240360" cy="47430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888392"/>
            <a:ext cx="464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Disturbance from external magnetic fields</a:t>
            </a:r>
            <a:endParaRPr lang="en-IE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20072" y="119750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Effect of temperature</a:t>
            </a:r>
            <a:endParaRPr lang="en-IE" sz="2400" b="1" dirty="0"/>
          </a:p>
        </p:txBody>
      </p:sp>
    </p:spTree>
    <p:extLst>
      <p:ext uri="{BB962C8B-B14F-4D97-AF65-F5344CB8AC3E}">
        <p14:creationId xmlns:p14="http://schemas.microsoft.com/office/powerpoint/2010/main" val="30331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43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71433"/>
            <a:ext cx="6336704" cy="810478"/>
          </a:xfrm>
        </p:spPr>
        <p:txBody>
          <a:bodyPr/>
          <a:lstStyle/>
          <a:p>
            <a:r>
              <a:rPr lang="en-US" dirty="0" smtClean="0"/>
              <a:t>Use theory to try to understand the results</a:t>
            </a:r>
            <a:endParaRPr lang="en-IE" dirty="0"/>
          </a:p>
        </p:txBody>
      </p:sp>
      <p:pic>
        <p:nvPicPr>
          <p:cNvPr id="5" name="6 Imagen" descr="Spectrum_P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2209800"/>
            <a:ext cx="4876810" cy="3064770"/>
          </a:xfrm>
          <a:prstGeom prst="rect">
            <a:avLst/>
          </a:prstGeom>
        </p:spPr>
      </p:pic>
      <p:sp>
        <p:nvSpPr>
          <p:cNvPr id="6" name="7 CuadroTexto"/>
          <p:cNvSpPr txBox="1"/>
          <p:nvPr/>
        </p:nvSpPr>
        <p:spPr>
          <a:xfrm>
            <a:off x="990600" y="5464314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If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s</a:t>
            </a:r>
            <a:r>
              <a:rPr lang="en-US" sz="2000" dirty="0" smtClean="0"/>
              <a:t>= (</a:t>
            </a:r>
            <a:r>
              <a:rPr lang="en-US" sz="2000" dirty="0" err="1" smtClean="0"/>
              <a:t>n+k</a:t>
            </a:r>
            <a:r>
              <a:rPr lang="en-US" sz="2000" dirty="0" smtClean="0"/>
              <a:t>) f</a:t>
            </a:r>
            <a:r>
              <a:rPr lang="en-US" sz="2000" baseline="-25000" dirty="0" smtClean="0"/>
              <a:t>c </a:t>
            </a:r>
            <a:r>
              <a:rPr lang="en-US" sz="2000" dirty="0" smtClean="0"/>
              <a:t>for some particular n and k</a:t>
            </a:r>
            <a:r>
              <a:rPr lang="en-US" sz="2000" dirty="0" smtClean="0">
                <a:sym typeface="Wingdings" pitchFamily="2" charset="2"/>
              </a:rPr>
              <a:t> some energy will be transferred to the 0 component =&gt; drift change…</a:t>
            </a:r>
            <a:endParaRPr lang="en-US" sz="2000" baseline="-25000" dirty="0"/>
          </a:p>
        </p:txBody>
      </p:sp>
      <p:sp>
        <p:nvSpPr>
          <p:cNvPr id="7" name="8 CuadroTexto"/>
          <p:cNvSpPr txBox="1"/>
          <p:nvPr/>
        </p:nvSpPr>
        <p:spPr>
          <a:xfrm>
            <a:off x="304800" y="17526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</a:t>
            </a:r>
            <a:r>
              <a:rPr lang="en-US" sz="1400" baseline="-25000" dirty="0" err="1" smtClean="0"/>
              <a:t>s</a:t>
            </a:r>
            <a:r>
              <a:rPr lang="en-US" sz="1400" dirty="0" smtClean="0"/>
              <a:t> = input signal frequency</a:t>
            </a:r>
          </a:p>
          <a:p>
            <a:r>
              <a:rPr lang="en-US" sz="1400" dirty="0" err="1" smtClean="0"/>
              <a:t>f</a:t>
            </a:r>
            <a:r>
              <a:rPr lang="en-US" sz="1400" baseline="-25000" dirty="0" err="1" smtClean="0"/>
              <a:t>c</a:t>
            </a:r>
            <a:r>
              <a:rPr lang="en-US" sz="1400" dirty="0" smtClean="0"/>
              <a:t> = chopper frequency</a:t>
            </a:r>
          </a:p>
          <a:p>
            <a:r>
              <a:rPr lang="en-US" sz="1400" dirty="0" smtClean="0"/>
              <a:t>n and k odd (harmonics of chopper and </a:t>
            </a:r>
            <a:r>
              <a:rPr lang="en-US" sz="1400" dirty="0" err="1" smtClean="0"/>
              <a:t>unchopper</a:t>
            </a:r>
            <a:r>
              <a:rPr lang="en-US" sz="1400" dirty="0" smtClean="0"/>
              <a:t> square waveforms)</a:t>
            </a:r>
            <a:endParaRPr lang="en-US" sz="1400" dirty="0"/>
          </a:p>
        </p:txBody>
      </p:sp>
      <p:pic>
        <p:nvPicPr>
          <p:cNvPr id="8" name="Picture 3" descr="Z:\110- Magnetics I&amp;C Support\11016 - Correlation between chopping frequency and input signal frequency\Del\Figure\SCGC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2479" y="1600200"/>
            <a:ext cx="3900521" cy="13716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43000" y="974934"/>
            <a:ext cx="11353800" cy="77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462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44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71433"/>
            <a:ext cx="6336704" cy="810478"/>
          </a:xfrm>
        </p:spPr>
        <p:txBody>
          <a:bodyPr/>
          <a:lstStyle/>
          <a:p>
            <a:r>
              <a:rPr lang="en-US" dirty="0" smtClean="0"/>
              <a:t>Use theory to try to understand the results</a:t>
            </a:r>
            <a:endParaRPr lang="en-IE" dirty="0"/>
          </a:p>
        </p:txBody>
      </p:sp>
      <p:sp>
        <p:nvSpPr>
          <p:cNvPr id="10" name="4 CuadroTexto"/>
          <p:cNvSpPr txBox="1"/>
          <p:nvPr/>
        </p:nvSpPr>
        <p:spPr>
          <a:xfrm>
            <a:off x="228600" y="52578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600 Hz input signal with harmonics.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1 kHz chopping frequency.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 indicates the harmonic of the input signal.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n indicates the harmonic of the chopper.</a:t>
            </a:r>
            <a:endParaRPr lang="en-US" dirty="0"/>
          </a:p>
        </p:txBody>
      </p:sp>
      <p:pic>
        <p:nvPicPr>
          <p:cNvPr id="11" name="5 Imagen" descr="logfft_600Hz_afterreconstruc_noInterpolation_50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6640" y="1225200"/>
            <a:ext cx="4635960" cy="3651600"/>
          </a:xfrm>
          <a:prstGeom prst="rect">
            <a:avLst/>
          </a:prstGeom>
        </p:spPr>
      </p:pic>
      <p:sp>
        <p:nvSpPr>
          <p:cNvPr id="12" name="6 CuadroTexto"/>
          <p:cNvSpPr txBox="1"/>
          <p:nvPr/>
        </p:nvSpPr>
        <p:spPr bwMode="auto">
          <a:xfrm>
            <a:off x="1295400" y="838200"/>
            <a:ext cx="2313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Before demodulation</a:t>
            </a:r>
          </a:p>
        </p:txBody>
      </p:sp>
      <p:sp>
        <p:nvSpPr>
          <p:cNvPr id="13" name="7 CuadroTexto"/>
          <p:cNvSpPr txBox="1"/>
          <p:nvPr/>
        </p:nvSpPr>
        <p:spPr bwMode="auto">
          <a:xfrm>
            <a:off x="6553200" y="838200"/>
            <a:ext cx="21210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After demodulation</a:t>
            </a:r>
          </a:p>
        </p:txBody>
      </p:sp>
      <p:pic>
        <p:nvPicPr>
          <p:cNvPr id="14" name="11 Marcador de contenido" descr="logfft_noDEm_800to850s_x0to4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219200"/>
            <a:ext cx="4661859" cy="3650400"/>
          </a:xfrm>
          <a:prstGeom prst="rect">
            <a:avLst/>
          </a:prstGeom>
        </p:spPr>
      </p:pic>
      <p:pic>
        <p:nvPicPr>
          <p:cNvPr id="15" name="Picture 2" descr="D:\DATA\cabrian\Documents\F4E\Contracts\F4E-OPE-442 (IST)\18. Deliverables\ANALYSIS_DATA\Drift_test_sine_600Hz_9Vpp_module_C1I22KF100KCYSN1\calc_int64_hl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547" y="4945910"/>
            <a:ext cx="2432146" cy="182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>
            <a:stCxn id="10" idx="3"/>
            <a:endCxn id="15" idx="1"/>
          </p:cNvCxnSpPr>
          <p:nvPr/>
        </p:nvCxnSpPr>
        <p:spPr bwMode="auto">
          <a:xfrm>
            <a:off x="5181600" y="5857965"/>
            <a:ext cx="65694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endCxn id="18" idx="0"/>
          </p:cNvCxnSpPr>
          <p:nvPr/>
        </p:nvCxnSpPr>
        <p:spPr bwMode="auto">
          <a:xfrm>
            <a:off x="1524000" y="2895600"/>
            <a:ext cx="2751629" cy="1828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 bwMode="auto">
          <a:xfrm>
            <a:off x="2607658" y="4724400"/>
            <a:ext cx="3335942" cy="64633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10x600-5x1000=1000 =&gt; DC after demodulation</a:t>
            </a:r>
            <a:endParaRPr lang="en-IE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3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45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Magnetics diagnostic activities</a:t>
            </a:r>
            <a:endParaRPr lang="en-IE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9433849"/>
              </p:ext>
            </p:extLst>
          </p:nvPr>
        </p:nvGraphicFramePr>
        <p:xfrm>
          <a:off x="35496" y="764704"/>
          <a:ext cx="2376264" cy="2494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571560"/>
              </p:ext>
            </p:extLst>
          </p:nvPr>
        </p:nvGraphicFramePr>
        <p:xfrm>
          <a:off x="611560" y="1484784"/>
          <a:ext cx="8532440" cy="4958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2571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46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MARTe?</a:t>
            </a:r>
            <a:endParaRPr lang="en-IE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457200" y="1219200"/>
            <a:ext cx="519492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IE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Multi-platform C++ real-time control middleware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Simulink-like way of describing the problem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Modular </a:t>
            </a:r>
            <a:r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development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 and </a:t>
            </a:r>
            <a:r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execution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 environment for control systems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Ensures and monitors real-time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Facilitates test &amp; commissioning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None/>
              <a:tabLst/>
              <a:defRPr/>
            </a:pPr>
            <a:endParaRPr kumimoji="0" lang="en-IE" sz="26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endParaRPr kumimoji="0" lang="en-I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244408" y="1556791"/>
            <a:ext cx="504056" cy="4613173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164288" y="1556792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164288" y="2564904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80504" y="3537012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64288" y="4513781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164288" y="5521893"/>
            <a:ext cx="648072" cy="64807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727CA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660232" y="1880828"/>
            <a:ext cx="504056" cy="0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>
            <a:off x="6660232" y="2888941"/>
            <a:ext cx="504056" cy="0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none"/>
            <a:tailEnd type="triangle"/>
          </a:ln>
          <a:effectLst/>
        </p:spPr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00" y="1694747"/>
            <a:ext cx="432048" cy="37216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00" y="2702861"/>
            <a:ext cx="432048" cy="372160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>
            <a:off x="7812360" y="1880827"/>
            <a:ext cx="576064" cy="1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none"/>
            <a:tailEnd type="triangle"/>
          </a:ln>
          <a:effectLst/>
        </p:spPr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56791"/>
            <a:ext cx="648072" cy="6480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4" y="2662560"/>
            <a:ext cx="524768" cy="5247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521892"/>
            <a:ext cx="648072" cy="6480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72300" y="5659849"/>
            <a:ext cx="432048" cy="372160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>
            <a:off x="8388424" y="1556792"/>
            <a:ext cx="0" cy="4613172"/>
          </a:xfrm>
          <a:prstGeom prst="line">
            <a:avLst/>
          </a:prstGeom>
          <a:noFill/>
          <a:ln w="19050" cap="flat" cmpd="sng" algn="ctr">
            <a:solidFill>
              <a:srgbClr val="FA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52" name="Straight Connector 51"/>
          <p:cNvCxnSpPr/>
          <p:nvPr/>
        </p:nvCxnSpPr>
        <p:spPr>
          <a:xfrm>
            <a:off x="8460432" y="1556792"/>
            <a:ext cx="0" cy="4613172"/>
          </a:xfrm>
          <a:prstGeom prst="line">
            <a:avLst/>
          </a:prstGeom>
          <a:noFill/>
          <a:ln w="19050" cap="flat" cmpd="sng" algn="ctr">
            <a:solidFill>
              <a:srgbClr val="FA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53" name="Straight Connector 52"/>
          <p:cNvCxnSpPr/>
          <p:nvPr/>
        </p:nvCxnSpPr>
        <p:spPr>
          <a:xfrm>
            <a:off x="8532440" y="1556792"/>
            <a:ext cx="0" cy="4613172"/>
          </a:xfrm>
          <a:prstGeom prst="line">
            <a:avLst/>
          </a:prstGeom>
          <a:noFill/>
          <a:ln w="19050" cap="flat" cmpd="sng" algn="ctr">
            <a:solidFill>
              <a:srgbClr val="FA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54" name="Straight Connector 53"/>
          <p:cNvCxnSpPr/>
          <p:nvPr/>
        </p:nvCxnSpPr>
        <p:spPr>
          <a:xfrm>
            <a:off x="8612832" y="1556792"/>
            <a:ext cx="0" cy="4613172"/>
          </a:xfrm>
          <a:prstGeom prst="line">
            <a:avLst/>
          </a:prstGeom>
          <a:noFill/>
          <a:ln w="19050" cap="flat" cmpd="sng" algn="ctr">
            <a:solidFill>
              <a:srgbClr val="FA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55" name="Straight Arrow Connector 54"/>
          <p:cNvCxnSpPr/>
          <p:nvPr/>
        </p:nvCxnSpPr>
        <p:spPr>
          <a:xfrm>
            <a:off x="7812360" y="2888940"/>
            <a:ext cx="648072" cy="0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56" name="Straight Arrow Connector 55"/>
          <p:cNvCxnSpPr/>
          <p:nvPr/>
        </p:nvCxnSpPr>
        <p:spPr>
          <a:xfrm>
            <a:off x="7828576" y="3717032"/>
            <a:ext cx="576064" cy="2331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triangle"/>
            <a:tailEnd type="none"/>
          </a:ln>
          <a:effectLst/>
        </p:spPr>
      </p:cxnSp>
      <p:cxnSp>
        <p:nvCxnSpPr>
          <p:cNvPr id="57" name="Straight Arrow Connector 56"/>
          <p:cNvCxnSpPr/>
          <p:nvPr/>
        </p:nvCxnSpPr>
        <p:spPr>
          <a:xfrm flipV="1">
            <a:off x="7828576" y="4001568"/>
            <a:ext cx="703864" cy="3496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58" name="Straight Arrow Connector 57"/>
          <p:cNvCxnSpPr/>
          <p:nvPr/>
        </p:nvCxnSpPr>
        <p:spPr>
          <a:xfrm>
            <a:off x="7828576" y="4837817"/>
            <a:ext cx="648860" cy="0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triangle"/>
            <a:tailEnd type="none"/>
          </a:ln>
          <a:effectLst/>
        </p:spPr>
      </p:cxnSp>
      <p:cxnSp>
        <p:nvCxnSpPr>
          <p:cNvPr id="59" name="Straight Arrow Connector 58"/>
          <p:cNvCxnSpPr/>
          <p:nvPr/>
        </p:nvCxnSpPr>
        <p:spPr>
          <a:xfrm flipV="1">
            <a:off x="7812360" y="5009680"/>
            <a:ext cx="800472" cy="3496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60" name="Straight Arrow Connector 59"/>
          <p:cNvCxnSpPr/>
          <p:nvPr/>
        </p:nvCxnSpPr>
        <p:spPr>
          <a:xfrm>
            <a:off x="7811572" y="5841290"/>
            <a:ext cx="792876" cy="0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triangle"/>
            <a:tailEnd type="none"/>
          </a:ln>
          <a:effectLst/>
        </p:spPr>
      </p:cxnSp>
      <p:cxnSp>
        <p:nvCxnSpPr>
          <p:cNvPr id="61" name="Straight Arrow Connector 60"/>
          <p:cNvCxnSpPr/>
          <p:nvPr/>
        </p:nvCxnSpPr>
        <p:spPr>
          <a:xfrm>
            <a:off x="7811572" y="4653136"/>
            <a:ext cx="720868" cy="0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triangle"/>
            <a:tailEnd type="none"/>
          </a:ln>
          <a:effectLst/>
        </p:spPr>
      </p:cxnSp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514" y="3629352"/>
            <a:ext cx="468052" cy="46805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575" y="4606704"/>
            <a:ext cx="461773" cy="438913"/>
          </a:xfrm>
          <a:prstGeom prst="rect">
            <a:avLst/>
          </a:prstGeom>
        </p:spPr>
      </p:pic>
      <p:cxnSp>
        <p:nvCxnSpPr>
          <p:cNvPr id="64" name="Straight Arrow Connector 63"/>
          <p:cNvCxnSpPr>
            <a:stCxn id="41" idx="1"/>
          </p:cNvCxnSpPr>
          <p:nvPr/>
        </p:nvCxnSpPr>
        <p:spPr>
          <a:xfrm flipH="1" flipV="1">
            <a:off x="6660232" y="5845928"/>
            <a:ext cx="504056" cy="1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non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6731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25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2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25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25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25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25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2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125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250"/>
                            </p:stCondLst>
                            <p:childTnLst>
                              <p:par>
                                <p:cTn id="80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25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75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125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5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250"/>
                            </p:stCondLst>
                            <p:childTnLst>
                              <p:par>
                                <p:cTn id="97" presetID="2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125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47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features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521892"/>
            <a:ext cx="664288" cy="648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64" y="1556793"/>
            <a:ext cx="625396" cy="64807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19200"/>
            <a:ext cx="5554960" cy="493776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IE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Modular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Clear boundary between algorithms, hardware </a:t>
            </a:r>
            <a:r>
              <a:rPr kumimoji="0" lang="en-IE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interaction and system configuration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IE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Reusability and maintainability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IE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Simulation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Agnostic of the operational environment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Different profiles of people can develop in parallel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ysClr val="window" lastClr="FFFFFF">
                  <a:shade val="50000"/>
                </a:sysClr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Interfaces to hardware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ysClr val="window" lastClr="FFFFFF">
                  <a:shade val="50000"/>
                </a:sysClr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Algorithms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ysClr val="window" lastClr="FFFFFF">
                  <a:shade val="50000"/>
                </a:sysClr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Interfaces to CODAC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Develop and test in different platforms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ysClr val="window" lastClr="FFFFFF">
                  <a:shade val="50000"/>
                </a:sysClr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Deploy the same source</a:t>
            </a:r>
            <a:endParaRPr kumimoji="0" lang="en-IE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44408" y="1556791"/>
            <a:ext cx="504056" cy="4613173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64288" y="1556792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4288" y="2564904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80504" y="3537012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64288" y="4513781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64288" y="5521893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660232" y="1880828"/>
            <a:ext cx="504056" cy="0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>
          <a:xfrm>
            <a:off x="6660232" y="2888941"/>
            <a:ext cx="504056" cy="0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none"/>
            <a:tailEnd type="triangle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00" y="1694747"/>
            <a:ext cx="432048" cy="3721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00" y="2702861"/>
            <a:ext cx="432048" cy="37216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7812360" y="1880827"/>
            <a:ext cx="576064" cy="1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none"/>
            <a:tailEnd type="triangle"/>
          </a:ln>
          <a:effectLst/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56791"/>
            <a:ext cx="648072" cy="6480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4" y="2662560"/>
            <a:ext cx="524768" cy="5247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521892"/>
            <a:ext cx="648072" cy="6480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72300" y="5659849"/>
            <a:ext cx="432048" cy="37216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8388424" y="1556792"/>
            <a:ext cx="0" cy="4613172"/>
          </a:xfrm>
          <a:prstGeom prst="line">
            <a:avLst/>
          </a:prstGeom>
          <a:noFill/>
          <a:ln w="19050" cap="flat" cmpd="sng" algn="ctr">
            <a:solidFill>
              <a:srgbClr val="FA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>
            <a:off x="8460432" y="1556792"/>
            <a:ext cx="0" cy="4613172"/>
          </a:xfrm>
          <a:prstGeom prst="line">
            <a:avLst/>
          </a:prstGeom>
          <a:noFill/>
          <a:ln w="19050" cap="flat" cmpd="sng" algn="ctr">
            <a:solidFill>
              <a:srgbClr val="FA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5" name="Straight Connector 24"/>
          <p:cNvCxnSpPr/>
          <p:nvPr/>
        </p:nvCxnSpPr>
        <p:spPr>
          <a:xfrm>
            <a:off x="8532440" y="1556792"/>
            <a:ext cx="0" cy="4613172"/>
          </a:xfrm>
          <a:prstGeom prst="line">
            <a:avLst/>
          </a:prstGeom>
          <a:noFill/>
          <a:ln w="19050" cap="flat" cmpd="sng" algn="ctr">
            <a:solidFill>
              <a:srgbClr val="FA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6" name="Straight Connector 25"/>
          <p:cNvCxnSpPr/>
          <p:nvPr/>
        </p:nvCxnSpPr>
        <p:spPr>
          <a:xfrm>
            <a:off x="8612832" y="1556792"/>
            <a:ext cx="0" cy="4613172"/>
          </a:xfrm>
          <a:prstGeom prst="line">
            <a:avLst/>
          </a:prstGeom>
          <a:noFill/>
          <a:ln w="19050" cap="flat" cmpd="sng" algn="ctr">
            <a:solidFill>
              <a:srgbClr val="FA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7" name="Straight Arrow Connector 26"/>
          <p:cNvCxnSpPr/>
          <p:nvPr/>
        </p:nvCxnSpPr>
        <p:spPr>
          <a:xfrm>
            <a:off x="7812360" y="2888940"/>
            <a:ext cx="648072" cy="0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>
          <a:xfrm>
            <a:off x="7828576" y="3717032"/>
            <a:ext cx="576064" cy="2331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triangle"/>
            <a:tailEnd type="none"/>
          </a:ln>
          <a:effectLst/>
        </p:spPr>
      </p:cxnSp>
      <p:cxnSp>
        <p:nvCxnSpPr>
          <p:cNvPr id="29" name="Straight Arrow Connector 28"/>
          <p:cNvCxnSpPr/>
          <p:nvPr/>
        </p:nvCxnSpPr>
        <p:spPr>
          <a:xfrm flipV="1">
            <a:off x="7828576" y="4001568"/>
            <a:ext cx="703864" cy="3496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30" name="Straight Arrow Connector 29"/>
          <p:cNvCxnSpPr/>
          <p:nvPr/>
        </p:nvCxnSpPr>
        <p:spPr>
          <a:xfrm>
            <a:off x="7828576" y="4837817"/>
            <a:ext cx="648860" cy="0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triangle"/>
            <a:tailEnd type="none"/>
          </a:ln>
          <a:effectLst/>
        </p:spPr>
      </p:cxnSp>
      <p:cxnSp>
        <p:nvCxnSpPr>
          <p:cNvPr id="31" name="Straight Arrow Connector 30"/>
          <p:cNvCxnSpPr/>
          <p:nvPr/>
        </p:nvCxnSpPr>
        <p:spPr>
          <a:xfrm flipV="1">
            <a:off x="7812360" y="5009680"/>
            <a:ext cx="800472" cy="3496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>
          <a:xfrm>
            <a:off x="7811572" y="5841290"/>
            <a:ext cx="792876" cy="0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triangle"/>
            <a:tailEnd type="none"/>
          </a:ln>
          <a:effectLst/>
        </p:spPr>
      </p:cxnSp>
      <p:cxnSp>
        <p:nvCxnSpPr>
          <p:cNvPr id="33" name="Straight Arrow Connector 32"/>
          <p:cNvCxnSpPr/>
          <p:nvPr/>
        </p:nvCxnSpPr>
        <p:spPr>
          <a:xfrm>
            <a:off x="7811572" y="4653136"/>
            <a:ext cx="720868" cy="0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triangle"/>
            <a:tailEnd type="none"/>
          </a:ln>
          <a:effectLst/>
        </p:spPr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514" y="3629352"/>
            <a:ext cx="468052" cy="4680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575" y="4606704"/>
            <a:ext cx="461773" cy="438913"/>
          </a:xfrm>
          <a:prstGeom prst="rect">
            <a:avLst/>
          </a:prstGeom>
        </p:spPr>
      </p:pic>
      <p:cxnSp>
        <p:nvCxnSpPr>
          <p:cNvPr id="36" name="Straight Arrow Connector 35"/>
          <p:cNvCxnSpPr>
            <a:stCxn id="13" idx="1"/>
          </p:cNvCxnSpPr>
          <p:nvPr/>
        </p:nvCxnSpPr>
        <p:spPr>
          <a:xfrm flipH="1" flipV="1">
            <a:off x="6660232" y="5845928"/>
            <a:ext cx="504056" cy="1"/>
          </a:xfrm>
          <a:prstGeom prst="straightConnector1">
            <a:avLst/>
          </a:prstGeom>
          <a:noFill/>
          <a:ln w="9525" cap="flat" cmpd="sng" algn="ctr">
            <a:solidFill>
              <a:srgbClr val="727CA3"/>
            </a:solidFill>
            <a:prstDash val="solid"/>
            <a:headEnd type="none"/>
            <a:tailEnd type="triangle"/>
          </a:ln>
          <a:effectLst/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02" y="2672880"/>
            <a:ext cx="461773" cy="4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5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48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Modularity (GAMs)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29" y="5646698"/>
            <a:ext cx="689293" cy="6892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944" y="3197301"/>
            <a:ext cx="664288" cy="648073"/>
          </a:xfrm>
          <a:prstGeom prst="rect">
            <a:avLst/>
          </a:prstGeom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IE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Define boundaries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Algorithms and hardware don't mix!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Modules do only what they advertise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No interdependence or a priori knowledge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Generic by design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Same goals, same module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Reusability and maintainability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Simulation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Replace actuators and plants with models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Keep all the other modules untouched</a:t>
            </a:r>
            <a:endParaRPr kumimoji="0" lang="en-IE" sz="23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164288" y="1544236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00" y="1682191"/>
            <a:ext cx="432048" cy="37216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823740" y="1682191"/>
            <a:ext cx="1259632" cy="338554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9FB8CD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</a:rPr>
              <a:t>Hardware</a:t>
            </a:r>
            <a:endParaRPr kumimoji="0" lang="en-IE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64288" y="2340712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23740" y="2478667"/>
            <a:ext cx="1259632" cy="338554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9FB8CD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</a:rPr>
              <a:t>Models</a:t>
            </a:r>
            <a:endParaRPr kumimoji="0" lang="en-IE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164288" y="3160377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23740" y="3298332"/>
            <a:ext cx="1259632" cy="338554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9FB8CD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</a:rPr>
              <a:t>Persistence</a:t>
            </a:r>
            <a:endParaRPr kumimoji="0" lang="en-IE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64288" y="4011125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23740" y="4149080"/>
            <a:ext cx="1259632" cy="338554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9FB8CD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</a:rPr>
              <a:t>Algorithms</a:t>
            </a:r>
            <a:endParaRPr kumimoji="0" lang="en-IE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64288" y="4823017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23740" y="4960972"/>
            <a:ext cx="1259632" cy="338554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9FB8CD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</a:rPr>
              <a:t>Debug</a:t>
            </a:r>
            <a:endParaRPr kumimoji="0" lang="en-IE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64288" y="5667309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23740" y="5822068"/>
            <a:ext cx="1259632" cy="338554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9FB8CD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</a:rPr>
              <a:t>Information</a:t>
            </a:r>
            <a:endParaRPr kumimoji="0" lang="en-IE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37" y="2448830"/>
            <a:ext cx="461773" cy="4389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575" y="4149080"/>
            <a:ext cx="461773" cy="43891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91" y="4960972"/>
            <a:ext cx="448057" cy="4206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32" y="5724454"/>
            <a:ext cx="533781" cy="533781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932040" y="5667308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91492" y="5822068"/>
            <a:ext cx="1259632" cy="338554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9FB8CD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</a:rPr>
              <a:t>Scheduling</a:t>
            </a:r>
            <a:endParaRPr kumimoji="0" lang="en-IE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699792" y="5667309"/>
            <a:ext cx="648072" cy="648072"/>
          </a:xfrm>
          <a:prstGeom prst="rect">
            <a:avLst/>
          </a:prstGeom>
          <a:noFill/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64200" y="5822068"/>
            <a:ext cx="1259632" cy="338554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9FB8CD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</a:rPr>
              <a:t>Decision</a:t>
            </a:r>
            <a:endParaRPr kumimoji="0" lang="en-IE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34" y="5868016"/>
            <a:ext cx="529188" cy="24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8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49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threads</a:t>
            </a:r>
            <a:endParaRPr lang="en-IE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219200"/>
            <a:ext cx="5194920" cy="5090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Sequentially execute GAMs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Work as micro-schedulers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Can be allocated to specific CPUs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Keep accurate information about execution times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Require an external time and triggering mechanism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</a:rPr>
              <a:t>Multiple RTThreads can run in parallel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Synchronously or asynchronously</a:t>
            </a:r>
            <a:endParaRPr kumimoji="0" lang="en-IE" sz="23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1340768"/>
            <a:ext cx="3498403" cy="501317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588224" y="1772816"/>
            <a:ext cx="144016" cy="144016"/>
          </a:xfrm>
          <a:prstGeom prst="ellipse">
            <a:avLst/>
          </a:prstGeom>
          <a:solidFill>
            <a:srgbClr val="727CA3"/>
          </a:solidFill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588224" y="2374801"/>
            <a:ext cx="144016" cy="144016"/>
          </a:xfrm>
          <a:prstGeom prst="ellipse">
            <a:avLst/>
          </a:prstGeom>
          <a:solidFill>
            <a:srgbClr val="D2DA7A"/>
          </a:solidFill>
          <a:ln w="19050" cap="flat" cmpd="sng" algn="ctr">
            <a:solidFill>
              <a:srgbClr val="D2D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60093" y="3719364"/>
            <a:ext cx="144016" cy="144016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93084" y="2374801"/>
            <a:ext cx="144016" cy="144016"/>
          </a:xfrm>
          <a:prstGeom prst="ellipse">
            <a:avLst/>
          </a:prstGeom>
          <a:solidFill>
            <a:srgbClr val="D2DA7A"/>
          </a:solidFill>
          <a:ln w="19050" cap="flat" cmpd="sng" algn="ctr">
            <a:solidFill>
              <a:srgbClr val="D2D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55805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459 0 L -0.11459 0.09074 " pathEditMode="relative" ptsTypes="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7 L -0.11441 0.00162 " pathEditMode="relative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41 0.08936 L -0.11441 0.1801 L 0.00573 0.1801 " pathEditMode="relative" ptsTypes="A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18009 L -0.11372 0.18009 L -0.11372 0.28102 " pathEditMode="relative" ptsTypes="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503 0 L 0.15503 -0.01898 L 0.18663 -0.01898 L 0.18663 -0.29444 L 0.23663 -0.29236 L 0.23663 -0.2824 L 0.3717 -0.28333 " pathEditMode="relative" ptsTypes="AAAAAA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71 0.28102 L -0.11371 0.35879 L 0.00712 0.35879 " pathEditMode="relative" ptsTypes="A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7 -0.28334 L 0.37083 -0.19445 " pathEditMode="relative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2.59259E-6 L 0.11753 0.00093 " pathEditMode="relative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0.3588 L -0.11372 0.35787 L -0.11372 0.45787 L 0.00712 0.45787 " pathEditMode="relative" ptsTypes="AA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9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0.45787 L -0.11441 0.45694 L -0.11441 0.54768 L 0.00643 0.54861 " pathEditMode="relative" ptsTypes="AA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83 -0.19435 L 0.37083 -0.10481 L 0.25243 -0.10481 " pathEditMode="relative" ptsTypes="AAA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19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0" presetClass="pat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0.54861 L -0.11372 0.54768 L -0.11372 0.63657 L 0.00712 0.63657 " pathEditMode="relative" ptsTypes="AA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43 -0.10481 L 0.37083 -0.10389 L 0.37083 -0.01087 L 0.25173 -0.01087 " pathEditMode="relative" rAng="0" ptsTypes="AA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46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19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76" presetID="0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73 -0.01087 L 0.371 -0.01087 L 0.371 0.07335 L 0.25017 0.07335 " pathEditMode="relative" ptsTypes="AA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500"/>
                            </p:stCondLst>
                            <p:childTnLst>
                              <p:par>
                                <p:cTn id="79" presetID="19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3CC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3CC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000"/>
                            </p:stCondLst>
                            <p:childTnLst>
                              <p:par>
                                <p:cTn id="85" presetID="0" presetClass="pat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018 0.07334 L 0.36927 0.0745 L 0.36927 0.16936 L 0.25018 0.16936 L 0.36927 0.16936 L 0.36927 0.26006 L 0.25018 0.25891 L 0.36927 0.26006 L 0.36927 0.34845 L 0.24931 0.34752 " pathEditMode="relative" ptsTypes="AAAAAAAAAA">
                                      <p:cBhvr>
                                        <p:cTn id="8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4" grpId="0" animBg="1"/>
      <p:bldP spid="14" grpId="1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5" grpId="7" animBg="1"/>
      <p:bldP spid="15" grpId="8" animBg="1"/>
      <p:bldP spid="15" grpId="9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44475" y="1173163"/>
            <a:ext cx="88995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eaLnBrk="0" fontAlgn="base" hangingPunct="0">
              <a:spcBef>
                <a:spcPts val="1800"/>
              </a:spcBef>
              <a:spcAft>
                <a:spcPct val="0"/>
              </a:spcAft>
              <a:buFontTx/>
              <a:buChar char="•"/>
            </a:pPr>
            <a:r>
              <a:rPr lang="en-GB" sz="2800" b="1" dirty="0">
                <a:solidFill>
                  <a:srgbClr val="FFFF00"/>
                </a:solidFill>
                <a:latin typeface="Calibri" pitchFamily="34" charset="0"/>
              </a:rPr>
              <a:t>Fusion has little or no environmental impact - no Greenhouse gas emissions</a:t>
            </a:r>
          </a:p>
          <a:p>
            <a:pPr marL="381000" indent="-381000" eaLnBrk="0" fontAlgn="base" hangingPunct="0">
              <a:spcBef>
                <a:spcPts val="1800"/>
              </a:spcBef>
              <a:spcAft>
                <a:spcPct val="0"/>
              </a:spcAft>
              <a:buFontTx/>
              <a:buChar char="•"/>
            </a:pPr>
            <a:r>
              <a:rPr lang="en-GB" sz="2800" b="1" dirty="0">
                <a:solidFill>
                  <a:srgbClr val="FFFF00"/>
                </a:solidFill>
                <a:latin typeface="Calibri" pitchFamily="34" charset="0"/>
              </a:rPr>
              <a:t>Fusion does not produce any ‘long-lived’ radioactive waste</a:t>
            </a:r>
          </a:p>
          <a:p>
            <a:pPr marL="381000" indent="-381000" eaLnBrk="0" fontAlgn="base" hangingPunct="0">
              <a:spcBef>
                <a:spcPts val="1800"/>
              </a:spcBef>
              <a:spcAft>
                <a:spcPct val="0"/>
              </a:spcAft>
              <a:buFontTx/>
              <a:buChar char="•"/>
            </a:pPr>
            <a:r>
              <a:rPr lang="en-GB" sz="2800" b="1" dirty="0">
                <a:solidFill>
                  <a:srgbClr val="FFFF00"/>
                </a:solidFill>
                <a:latin typeface="Calibri" pitchFamily="34" charset="0"/>
              </a:rPr>
              <a:t>There is no risk of critical safety events </a:t>
            </a:r>
            <a:r>
              <a:rPr lang="en-GB" sz="2800" b="1">
                <a:solidFill>
                  <a:srgbClr val="FFFF00"/>
                </a:solidFill>
                <a:latin typeface="Calibri" pitchFamily="34" charset="0"/>
              </a:rPr>
              <a:t>like </a:t>
            </a:r>
            <a:r>
              <a:rPr lang="en-GB" sz="2800" b="1" smtClean="0">
                <a:solidFill>
                  <a:srgbClr val="FFFF00"/>
                </a:solidFill>
                <a:latin typeface="Calibri" pitchFamily="34" charset="0"/>
              </a:rPr>
              <a:t>Fukushima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  <a:p>
            <a:pPr marL="381000" indent="-381000" eaLnBrk="0" fontAlgn="base" hangingPunct="0">
              <a:spcBef>
                <a:spcPts val="1800"/>
              </a:spcBef>
              <a:spcAft>
                <a:spcPct val="0"/>
              </a:spcAft>
              <a:buFontTx/>
              <a:buChar char="•"/>
            </a:pPr>
            <a:r>
              <a:rPr lang="en-GB" sz="2800" b="1" dirty="0">
                <a:solidFill>
                  <a:srgbClr val="FFFF00"/>
                </a:solidFill>
                <a:latin typeface="Calibri" pitchFamily="34" charset="0"/>
              </a:rPr>
              <a:t>The fuels are abundant and there is no geographical localisation. </a:t>
            </a:r>
          </a:p>
          <a:p>
            <a:pPr marL="381000" indent="-381000" eaLnBrk="0" fontAlgn="base" hangingPunct="0">
              <a:spcBef>
                <a:spcPts val="1800"/>
              </a:spcBef>
              <a:spcAft>
                <a:spcPct val="0"/>
              </a:spcAft>
              <a:buFontTx/>
              <a:buChar char="•"/>
            </a:pPr>
            <a:r>
              <a:rPr lang="en-GB" sz="2800" b="1" dirty="0">
                <a:solidFill>
                  <a:srgbClr val="FFFF00"/>
                </a:solidFill>
                <a:latin typeface="Calibri" pitchFamily="34" charset="0"/>
              </a:rPr>
              <a:t>Deuterium is freely available in seawater.  Tritium can be derived from lithium, the 25th most abundant element in the Earth’s crust</a:t>
            </a:r>
          </a:p>
        </p:txBody>
      </p:sp>
      <p:sp>
        <p:nvSpPr>
          <p:cNvPr id="12292" name="Rectangle 28"/>
          <p:cNvSpPr>
            <a:spLocks noChangeArrowheads="1"/>
          </p:cNvSpPr>
          <p:nvPr/>
        </p:nvSpPr>
        <p:spPr bwMode="auto">
          <a:xfrm>
            <a:off x="1171575" y="57150"/>
            <a:ext cx="67929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Calibri" pitchFamily="34" charset="0"/>
              </a:rPr>
              <a:t>Advantages of Fusion Power</a:t>
            </a:r>
          </a:p>
        </p:txBody>
      </p:sp>
    </p:spTree>
    <p:extLst>
      <p:ext uri="{BB962C8B-B14F-4D97-AF65-F5344CB8AC3E}">
        <p14:creationId xmlns:p14="http://schemas.microsoft.com/office/powerpoint/2010/main" val="4163435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50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MARTe being used</a:t>
            </a:r>
            <a:endParaRPr lang="en-IE" dirty="0"/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2198861571"/>
              </p:ext>
            </p:extLst>
          </p:nvPr>
        </p:nvGraphicFramePr>
        <p:xfrm>
          <a:off x="251520" y="1196752"/>
          <a:ext cx="835292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814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51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Magnetics diagnostic activities</a:t>
            </a:r>
            <a:endParaRPr lang="en-IE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052663"/>
              </p:ext>
            </p:extLst>
          </p:nvPr>
        </p:nvGraphicFramePr>
        <p:xfrm>
          <a:off x="35496" y="764704"/>
          <a:ext cx="2376264" cy="2494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0683429"/>
              </p:ext>
            </p:extLst>
          </p:nvPr>
        </p:nvGraphicFramePr>
        <p:xfrm>
          <a:off x="611560" y="1484784"/>
          <a:ext cx="8532440" cy="4958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467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52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diagnostic algorithms</a:t>
            </a:r>
            <a:endParaRPr lang="en-IE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789603659"/>
              </p:ext>
            </p:extLst>
          </p:nvPr>
        </p:nvGraphicFramePr>
        <p:xfrm>
          <a:off x="28228" y="908720"/>
          <a:ext cx="893626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048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53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Overview…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908720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Design involves disparate set of activities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Critical diagnostic for the operation of the machine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Industrial  (Aerospace sector like)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I&amp;C integration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Methodologies and Q&amp;A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Critical software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Academic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Fusion know-how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R&amp;D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Many Suppliers involved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CREATE (UNINA-IT)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IST (PT)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CCFE (UK</a:t>
            </a:r>
            <a:r>
              <a:rPr lang="en-US" sz="2400" dirty="0" smtClean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INDRA (ES)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GTD (ES)</a:t>
            </a:r>
          </a:p>
        </p:txBody>
      </p:sp>
    </p:spTree>
    <p:extLst>
      <p:ext uri="{BB962C8B-B14F-4D97-AF65-F5344CB8AC3E}">
        <p14:creationId xmlns:p14="http://schemas.microsoft.com/office/powerpoint/2010/main" val="19450478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060848"/>
            <a:ext cx="7560840" cy="478401"/>
          </a:xfrm>
        </p:spPr>
        <p:txBody>
          <a:bodyPr/>
          <a:lstStyle/>
          <a:p>
            <a:r>
              <a:rPr lang="en-GB" sz="4000" dirty="0" smtClean="0"/>
              <a:t>Thank you for your attention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43608" y="2636912"/>
            <a:ext cx="7561263" cy="2744341"/>
          </a:xfrm>
        </p:spPr>
        <p:txBody>
          <a:bodyPr anchor="ctr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Follow us on:</a:t>
            </a:r>
            <a:endParaRPr lang="en-GB" sz="800" dirty="0" smtClean="0"/>
          </a:p>
          <a:p>
            <a:pPr defTabSz="720000">
              <a:lnSpc>
                <a:spcPct val="150000"/>
              </a:lnSpc>
            </a:pP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www.f4e.europa.eu</a:t>
            </a:r>
          </a:p>
          <a:p>
            <a:pPr defTabSz="720000"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www.twitter.com/fusionforenergy</a:t>
            </a:r>
          </a:p>
          <a:p>
            <a:pPr defTabSz="720000"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www.youtube.com/fusionforenergy</a:t>
            </a:r>
          </a:p>
          <a:p>
            <a:pPr defTabSz="720000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www.linkedin.com/company/fusion-for-energy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www.flickr.com/photos/fusionforenergy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twit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550" y="3573016"/>
            <a:ext cx="465584" cy="465584"/>
          </a:xfrm>
          <a:prstGeom prst="rect">
            <a:avLst/>
          </a:prstGeom>
        </p:spPr>
      </p:pic>
      <p:pic>
        <p:nvPicPr>
          <p:cNvPr id="5" name="Picture 4" descr="youtub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550" y="4005064"/>
            <a:ext cx="465584" cy="465584"/>
          </a:xfrm>
          <a:prstGeom prst="rect">
            <a:avLst/>
          </a:prstGeom>
        </p:spPr>
      </p:pic>
      <p:pic>
        <p:nvPicPr>
          <p:cNvPr id="6" name="Picture 5" descr="f4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550" y="3140968"/>
            <a:ext cx="468000" cy="46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76" y="4455194"/>
            <a:ext cx="46672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83" y="4891915"/>
            <a:ext cx="435578" cy="435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8588" y="0"/>
            <a:ext cx="5205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12"/>
          <p:cNvSpPr txBox="1">
            <a:spLocks noChangeArrowheads="1"/>
          </p:cNvSpPr>
          <p:nvPr/>
        </p:nvSpPr>
        <p:spPr bwMode="auto">
          <a:xfrm>
            <a:off x="1676400" y="0"/>
            <a:ext cx="61007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>
                <a:solidFill>
                  <a:srgbClr val="FFFF00"/>
                </a:solidFill>
                <a:latin typeface="Calibri" pitchFamily="34" charset="0"/>
              </a:rPr>
              <a:t>Plasmas are key to fusion</a:t>
            </a:r>
            <a:endParaRPr lang="en-US" sz="44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5364" name="Rectangle 13"/>
          <p:cNvSpPr>
            <a:spLocks noChangeArrowheads="1"/>
          </p:cNvSpPr>
          <p:nvPr/>
        </p:nvSpPr>
        <p:spPr bwMode="auto">
          <a:xfrm>
            <a:off x="355600" y="984250"/>
            <a:ext cx="840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b="1">
                <a:solidFill>
                  <a:srgbClr val="FFFF00"/>
                </a:solidFill>
                <a:latin typeface="Calibri" pitchFamily="34" charset="0"/>
              </a:rPr>
              <a:t>What is a plasma?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FFFF00"/>
                </a:solidFill>
                <a:latin typeface="Calibri" pitchFamily="34" charset="0"/>
                <a:sym typeface="Wingdings" pitchFamily="2" charset="2"/>
              </a:rPr>
              <a:t> </a:t>
            </a:r>
            <a:r>
              <a:rPr lang="en-GB" sz="2400" b="1">
                <a:solidFill>
                  <a:srgbClr val="FFFF00"/>
                </a:solidFill>
                <a:latin typeface="Calibri" pitchFamily="34" charset="0"/>
              </a:rPr>
              <a:t>Plasma is the fourth state of matter (after solid, liquid and gas)</a:t>
            </a:r>
          </a:p>
        </p:txBody>
      </p:sp>
      <p:pic>
        <p:nvPicPr>
          <p:cNvPr id="98312" name="Picture 8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382589" y="2501900"/>
            <a:ext cx="4013994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15366" name="Rectangle 25"/>
          <p:cNvSpPr>
            <a:spLocks noChangeArrowheads="1"/>
          </p:cNvSpPr>
          <p:nvPr/>
        </p:nvSpPr>
        <p:spPr bwMode="auto">
          <a:xfrm>
            <a:off x="4724400" y="2497138"/>
            <a:ext cx="42037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When a gas is super-hot, the atoms split into positively charged nuclei and negative  electrons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>
              <a:solidFill>
                <a:srgbClr val="FFFF00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The gas conducts electricity and its behavour is  dominated by electrical effects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>
              <a:solidFill>
                <a:srgbClr val="FFFF00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The charged particles have a lot of energy but rarely collide</a:t>
            </a:r>
          </a:p>
        </p:txBody>
      </p:sp>
      <p:sp>
        <p:nvSpPr>
          <p:cNvPr id="15367" name="Rectangle 26"/>
          <p:cNvSpPr>
            <a:spLocks noChangeArrowheads="1"/>
          </p:cNvSpPr>
          <p:nvPr/>
        </p:nvSpPr>
        <p:spPr bwMode="auto">
          <a:xfrm>
            <a:off x="304800" y="6211888"/>
            <a:ext cx="828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FFFF00"/>
                </a:solidFill>
                <a:latin typeface="Calibri" pitchFamily="34" charset="0"/>
              </a:rPr>
              <a:t>The Sun is one example of a plasma, lightening is another ........</a:t>
            </a:r>
          </a:p>
        </p:txBody>
      </p:sp>
    </p:spTree>
    <p:extLst>
      <p:ext uri="{BB962C8B-B14F-4D97-AF65-F5344CB8AC3E}">
        <p14:creationId xmlns:p14="http://schemas.microsoft.com/office/powerpoint/2010/main" val="38812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2"/>
          <p:cNvSpPr txBox="1">
            <a:spLocks noChangeArrowheads="1"/>
          </p:cNvSpPr>
          <p:nvPr/>
        </p:nvSpPr>
        <p:spPr bwMode="auto">
          <a:xfrm>
            <a:off x="2686050" y="0"/>
            <a:ext cx="37496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>
                <a:solidFill>
                  <a:srgbClr val="FFFF00"/>
                </a:solidFill>
                <a:latin typeface="Calibri" pitchFamily="34" charset="0"/>
              </a:rPr>
              <a:t>Fusion plasmas</a:t>
            </a:r>
            <a:endParaRPr lang="en-US" sz="44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15925" y="1282700"/>
            <a:ext cx="84994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>
                <a:solidFill>
                  <a:srgbClr val="FFFF00"/>
                </a:solidFill>
                <a:latin typeface="Calibri" pitchFamily="34" charset="0"/>
                <a:sym typeface="Monotype Sorts" pitchFamily="2" charset="2"/>
              </a:rPr>
              <a:t>For a plasma of deutrium and tritium to become a self-sustaining fusion plasma, three things are necessary:</a:t>
            </a:r>
            <a:endParaRPr lang="en-GB" sz="24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465138" y="2325688"/>
            <a:ext cx="2847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  <a:sym typeface="Monotype Sorts" pitchFamily="2" charset="2"/>
              </a:rPr>
              <a:t> Very high temperature</a:t>
            </a:r>
            <a:endParaRPr lang="en-GB" sz="2000" b="1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00354" name="Picture 2" descr="http://astronomyonline.org/Stars/Images/CoulombBarri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298" y="2559176"/>
            <a:ext cx="4003195" cy="3795622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454025" y="2824163"/>
            <a:ext cx="4075113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000" b="1">
                <a:solidFill>
                  <a:srgbClr val="FFFFFF"/>
                </a:solidFill>
                <a:latin typeface="Calibri" pitchFamily="34" charset="0"/>
                <a:sym typeface="Monotype Sorts" pitchFamily="2" charset="2"/>
              </a:rPr>
              <a:t>D and T nuclei are both positively charged and thus repel each other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000" b="1">
                <a:solidFill>
                  <a:srgbClr val="FFFFFF"/>
                </a:solidFill>
                <a:latin typeface="Calibri" pitchFamily="34" charset="0"/>
              </a:rPr>
              <a:t>The closer they get, the stronger the repulsion – the “Coulomb barrier”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000" b="1">
                <a:solidFill>
                  <a:srgbClr val="FFFFFF"/>
                </a:solidFill>
                <a:latin typeface="Calibri" pitchFamily="34" charset="0"/>
              </a:rPr>
              <a:t>If they do get very close, an attractive force – the nuclear force - takes over and fusion happens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000" b="1">
                <a:solidFill>
                  <a:srgbClr val="FFFFFF"/>
                </a:solidFill>
                <a:latin typeface="Calibri" pitchFamily="34" charset="0"/>
              </a:rPr>
              <a:t>To cross the Coulomb barrier takes lots of energy </a:t>
            </a:r>
            <a:r>
              <a:rPr lang="en-GB" sz="2000" b="1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 </a:t>
            </a:r>
            <a:r>
              <a:rPr lang="en-GB" sz="2400" b="1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very high temperatures</a:t>
            </a:r>
            <a:endParaRPr lang="en-GB" sz="24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6725" y="2813050"/>
            <a:ext cx="1655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  <a:sym typeface="Monotype Sorts" pitchFamily="2" charset="2"/>
              </a:rPr>
              <a:t> High density</a:t>
            </a:r>
            <a:endParaRPr lang="en-GB" sz="20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2730500" y="3486150"/>
            <a:ext cx="40259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FFFFFF"/>
                </a:solidFill>
                <a:latin typeface="Calibri" pitchFamily="34" charset="0"/>
                <a:sym typeface="Monotype Sorts" pitchFamily="2" charset="2"/>
              </a:rPr>
              <a:t>more nuclei in a given volume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Þ"/>
            </a:pPr>
            <a:r>
              <a:rPr lang="en-GB" sz="2400" b="1">
                <a:solidFill>
                  <a:srgbClr val="FFFFFF"/>
                </a:solidFill>
                <a:latin typeface="Calibri" pitchFamily="34" charset="0"/>
                <a:sym typeface="Monotype Sorts" pitchFamily="2" charset="2"/>
              </a:rPr>
              <a:t> more collisions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Þ"/>
            </a:pPr>
            <a:r>
              <a:rPr lang="en-GB" sz="2400" b="1">
                <a:solidFill>
                  <a:srgbClr val="FFFFFF"/>
                </a:solidFill>
                <a:latin typeface="Calibri" pitchFamily="34" charset="0"/>
                <a:sym typeface="Monotype Sorts" pitchFamily="2" charset="2"/>
              </a:rPr>
              <a:t> more fusion reactions</a:t>
            </a:r>
            <a:endParaRPr lang="en-US" sz="2400" b="1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6725" y="3308350"/>
            <a:ext cx="3016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  <a:sym typeface="Monotype Sorts" pitchFamily="2" charset="2"/>
              </a:rPr>
              <a:t> High energy confinement</a:t>
            </a:r>
            <a:endParaRPr lang="en-GB" sz="20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841500" y="4311650"/>
            <a:ext cx="5499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FFFFFF"/>
                </a:solidFill>
                <a:latin typeface="Calibri" pitchFamily="34" charset="0"/>
              </a:rPr>
              <a:t>Energy released from the fusion reactions must stay in the plasma long enough to maintain the high temperature</a:t>
            </a:r>
            <a:endParaRPr lang="en-US" sz="24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30213" y="5368925"/>
            <a:ext cx="4484687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GB" sz="3600" b="1" kern="0" dirty="0">
                <a:solidFill>
                  <a:srgbClr val="FFFFFF"/>
                </a:solidFill>
                <a:latin typeface="Calibri" pitchFamily="34" charset="0"/>
              </a:rPr>
              <a:t>The Lawson </a:t>
            </a:r>
            <a:r>
              <a:rPr lang="en-GB" sz="3600" b="1" kern="0" dirty="0" err="1">
                <a:solidFill>
                  <a:srgbClr val="FFFFFF"/>
                </a:solidFill>
                <a:latin typeface="Calibri" pitchFamily="34" charset="0"/>
              </a:rPr>
              <a:t>Critereon</a:t>
            </a:r>
            <a:endParaRPr lang="en-GB" sz="3600" b="1" kern="0" dirty="0">
              <a:solidFill>
                <a:srgbClr val="FFFFFF"/>
              </a:solidFill>
              <a:latin typeface="Calibri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GB" sz="3600" b="1" kern="0" dirty="0" err="1">
                <a:solidFill>
                  <a:srgbClr val="FFFFFF"/>
                </a:solidFill>
                <a:latin typeface="Calibri" pitchFamily="34" charset="0"/>
              </a:rPr>
              <a:t>nT</a:t>
            </a:r>
            <a:r>
              <a:rPr lang="en-GB" sz="3600" b="1" kern="0" dirty="0" err="1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</a:t>
            </a:r>
            <a:r>
              <a:rPr lang="en-GB" sz="3600" b="1" kern="0" baseline="-25000" dirty="0" err="1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E</a:t>
            </a:r>
            <a:r>
              <a:rPr lang="en-GB" sz="3600" b="1" kern="0" dirty="0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 &gt; 3x10</a:t>
            </a:r>
            <a:r>
              <a:rPr lang="en-GB" sz="3600" b="1" kern="0" baseline="30000" dirty="0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21</a:t>
            </a:r>
            <a:r>
              <a:rPr lang="en-GB" sz="3600" b="1" kern="0" dirty="0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m</a:t>
            </a:r>
            <a:r>
              <a:rPr lang="en-GB" sz="3600" b="1" kern="0" baseline="30000" dirty="0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-3</a:t>
            </a:r>
            <a:r>
              <a:rPr lang="en-GB" sz="3600" b="1" kern="0" dirty="0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keVs</a:t>
            </a:r>
            <a:endParaRPr lang="en-GB" sz="3600" b="1" kern="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7413" y="2686050"/>
            <a:ext cx="433387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kern="0" dirty="0">
                <a:solidFill>
                  <a:srgbClr val="FFFFFF"/>
                </a:solidFill>
                <a:latin typeface="Calibri" pitchFamily="34" charset="0"/>
              </a:rPr>
              <a:t>n</a:t>
            </a:r>
            <a:endParaRPr lang="en-US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28975" y="2228850"/>
            <a:ext cx="414338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kern="0" dirty="0">
                <a:solidFill>
                  <a:srgbClr val="FFFFFF"/>
                </a:solidFill>
                <a:latin typeface="Calibri" pitchFamily="34" charset="0"/>
              </a:rPr>
              <a:t>T</a:t>
            </a:r>
            <a:endParaRPr lang="en-US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52825" y="3143250"/>
            <a:ext cx="53975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kern="0" dirty="0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</a:t>
            </a:r>
            <a:r>
              <a:rPr lang="en-GB" sz="3600" b="1" kern="0" baseline="-25000" dirty="0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E</a:t>
            </a:r>
            <a:endParaRPr lang="en-US" b="1" dirty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6396" name="Picture 12" descr="http://www.tint.or.th/adv/fusion/pics/tripleprod_PW03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8792" y="2227262"/>
            <a:ext cx="4409458" cy="295433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0810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utoUpdateAnimBg="0"/>
      <p:bldP spid="16390" grpId="0" autoUpdateAnimBg="0"/>
      <p:bldP spid="16390" grpId="1"/>
      <p:bldP spid="8" grpId="0" autoUpdateAnimBg="0"/>
      <p:bldP spid="9" grpId="0" autoUpdateAnimBg="0"/>
      <p:bldP spid="9" grpId="1"/>
      <p:bldP spid="10" grpId="0" autoUpdateAnimBg="0"/>
      <p:bldP spid="11" grpId="0" autoUpdateAnimBg="0"/>
      <p:bldP spid="11" grpId="1"/>
      <p:bldP spid="13" grpId="0" autoUpdateAnimBg="0"/>
      <p:bldP spid="14" grpId="0" autoUpdateAnimBg="0"/>
      <p:bldP spid="15" grpId="0" autoUpdateAnimBg="0"/>
      <p:bldP spid="1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0"/>
          <p:cNvGrpSpPr>
            <a:grpSpLocks/>
          </p:cNvGrpSpPr>
          <p:nvPr/>
        </p:nvGrpSpPr>
        <p:grpSpPr bwMode="auto">
          <a:xfrm>
            <a:off x="0" y="0"/>
            <a:ext cx="9144000" cy="6867525"/>
            <a:chOff x="0" y="0"/>
            <a:chExt cx="9144000" cy="6867526"/>
          </a:xfrm>
        </p:grpSpPr>
        <p:pic>
          <p:nvPicPr>
            <p:cNvPr id="18440" name="Picture 2" descr="http://0.tqn.com/d/space/1/0/s/6/1/PIA0314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0664" y="2144"/>
              <a:ext cx="7082287" cy="6855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1" name="Picture 6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8059678" y="0"/>
              <a:ext cx="1084322" cy="6867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2" name="Picture 7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0" y="0"/>
              <a:ext cx="1000125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TextBox 12"/>
          <p:cNvSpPr txBox="1">
            <a:spLocks noChangeArrowheads="1"/>
          </p:cNvSpPr>
          <p:nvPr/>
        </p:nvSpPr>
        <p:spPr bwMode="auto">
          <a:xfrm>
            <a:off x="2254250" y="0"/>
            <a:ext cx="46307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>
                <a:solidFill>
                  <a:srgbClr val="FFFF00"/>
                </a:solidFill>
                <a:latin typeface="Calibri" pitchFamily="34" charset="0"/>
              </a:rPr>
              <a:t>Confining a plasma</a:t>
            </a:r>
            <a:endParaRPr lang="en-US" sz="4400" b="1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8436" name="Picture 4" descr="http://solarsystem.nasa.gov/images/Earth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7213" y="3194050"/>
            <a:ext cx="32067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12"/>
          <p:cNvSpPr>
            <a:spLocks noChangeArrowheads="1"/>
          </p:cNvSpPr>
          <p:nvPr/>
        </p:nvSpPr>
        <p:spPr bwMode="auto">
          <a:xfrm>
            <a:off x="1165225" y="1146175"/>
            <a:ext cx="6823075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The force of GRAVITY holds the fusion plasma together in stars</a:t>
            </a:r>
          </a:p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Fusion plasmas made on </a:t>
            </a:r>
            <a:r>
              <a:rPr lang="en-GB" sz="2000" b="1">
                <a:solidFill>
                  <a:srgbClr val="0000CC"/>
                </a:solidFill>
                <a:latin typeface="Calibri" pitchFamily="34" charset="0"/>
              </a:rPr>
              <a:t>Earth</a:t>
            </a: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 are too small to be confined by gravity, so other methods are used:</a:t>
            </a:r>
          </a:p>
        </p:txBody>
      </p:sp>
      <p:sp>
        <p:nvSpPr>
          <p:cNvPr id="18438" name="Rectangle 13"/>
          <p:cNvSpPr>
            <a:spLocks noChangeArrowheads="1"/>
          </p:cNvSpPr>
          <p:nvPr/>
        </p:nvSpPr>
        <p:spPr bwMode="auto">
          <a:xfrm>
            <a:off x="2647950" y="3813175"/>
            <a:ext cx="63150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800" b="1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4800" b="1">
                <a:solidFill>
                  <a:srgbClr val="0000CC"/>
                </a:solidFill>
                <a:latin typeface="Calibri" pitchFamily="34" charset="0"/>
              </a:rPr>
              <a:t>Inertial</a:t>
            </a:r>
            <a:r>
              <a:rPr lang="en-US" sz="4800" b="1">
                <a:solidFill>
                  <a:srgbClr val="FFFFFF"/>
                </a:solidFill>
                <a:latin typeface="Calibri" pitchFamily="34" charset="0"/>
              </a:rPr>
              <a:t> confinement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800" b="1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4800" b="1">
                <a:solidFill>
                  <a:srgbClr val="0000CC"/>
                </a:solidFill>
                <a:latin typeface="Calibri" pitchFamily="34" charset="0"/>
              </a:rPr>
              <a:t>Magnetic</a:t>
            </a:r>
            <a:r>
              <a:rPr lang="en-US" sz="4800" b="1">
                <a:solidFill>
                  <a:srgbClr val="FFFFFF"/>
                </a:solidFill>
                <a:latin typeface="Calibri" pitchFamily="34" charset="0"/>
              </a:rPr>
              <a:t> confinement</a:t>
            </a:r>
          </a:p>
        </p:txBody>
      </p:sp>
      <p:sp>
        <p:nvSpPr>
          <p:cNvPr id="18439" name="Rectangle 14"/>
          <p:cNvSpPr>
            <a:spLocks noChangeArrowheads="1"/>
          </p:cNvSpPr>
          <p:nvPr/>
        </p:nvSpPr>
        <p:spPr bwMode="auto">
          <a:xfrm>
            <a:off x="1027113" y="6554788"/>
            <a:ext cx="21097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00"/>
                </a:solidFill>
                <a:latin typeface="Calibri" pitchFamily="34" charset="0"/>
              </a:rPr>
              <a:t>Picture courtesy of  NASA/ESA</a:t>
            </a:r>
          </a:p>
        </p:txBody>
      </p:sp>
    </p:spTree>
    <p:extLst>
      <p:ext uri="{BB962C8B-B14F-4D97-AF65-F5344CB8AC3E}">
        <p14:creationId xmlns:p14="http://schemas.microsoft.com/office/powerpoint/2010/main" val="344374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2"/>
          <p:cNvSpPr txBox="1">
            <a:spLocks noChangeArrowheads="1"/>
          </p:cNvSpPr>
          <p:nvPr/>
        </p:nvSpPr>
        <p:spPr bwMode="auto">
          <a:xfrm>
            <a:off x="1797050" y="0"/>
            <a:ext cx="55435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>
                <a:solidFill>
                  <a:srgbClr val="FFFF00"/>
                </a:solidFill>
                <a:latin typeface="Calibri" pitchFamily="34" charset="0"/>
              </a:rPr>
              <a:t>Magnetic Confinement</a:t>
            </a:r>
            <a:endParaRPr lang="en-US" sz="44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507" name="Rectangle 9"/>
          <p:cNvSpPr>
            <a:spLocks noChangeArrowheads="1"/>
          </p:cNvSpPr>
          <p:nvPr/>
        </p:nvSpPr>
        <p:spPr bwMode="auto">
          <a:xfrm>
            <a:off x="405681" y="967850"/>
            <a:ext cx="63484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Charged particles in a vessel move rapidly to the walls and are lost</a:t>
            </a:r>
            <a:endParaRPr lang="en-GB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3245" y="1577685"/>
            <a:ext cx="59912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" name="Oval 14"/>
          <p:cNvSpPr/>
          <p:nvPr/>
        </p:nvSpPr>
        <p:spPr bwMode="auto">
          <a:xfrm>
            <a:off x="4002675" y="2290789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741672" y="2507421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827846" y="1797879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964412" y="2780592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449038" y="2996538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221212" y="2763338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62441" y="2076100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601438" y="2461414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714245" y="2133611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824178" y="2734585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308804" y="2737459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080978" y="2717331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15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0278" y="4594818"/>
            <a:ext cx="59912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9" name="Oval 48"/>
          <p:cNvSpPr/>
          <p:nvPr/>
        </p:nvSpPr>
        <p:spPr bwMode="auto">
          <a:xfrm>
            <a:off x="3999799" y="5307143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824970" y="4814233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961536" y="5796946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5446162" y="6012892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4218336" y="5779692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4859565" y="5092454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711369" y="5149965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821302" y="5750939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305928" y="5753813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078102" y="5733685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11435" y="3708156"/>
            <a:ext cx="84910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However, when a magnetic field is added, the particles are forced to gyrate in the direction of the field.  If the field is parallel to the walls, the particles are </a:t>
            </a:r>
            <a:r>
              <a:rPr lang="en-GB" sz="2400" b="1" i="1" dirty="0" smtClean="0">
                <a:solidFill>
                  <a:srgbClr val="FFFFFF"/>
                </a:solidFill>
                <a:latin typeface="Calibri" pitchFamily="34" charset="0"/>
                <a:sym typeface="Symbol"/>
              </a:rPr>
              <a:t>confined</a:t>
            </a:r>
            <a:endParaRPr lang="en-GB" sz="2400" b="1" i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Right Arrow 32"/>
          <p:cNvSpPr/>
          <p:nvPr/>
        </p:nvSpPr>
        <p:spPr bwMode="auto">
          <a:xfrm flipH="1">
            <a:off x="2087591" y="5451894"/>
            <a:ext cx="6478437" cy="207033"/>
          </a:xfrm>
          <a:prstGeom prst="rightArrow">
            <a:avLst/>
          </a:prstGeom>
          <a:gradFill>
            <a:gsLst>
              <a:gs pos="0">
                <a:srgbClr val="00660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4738796" y="5523775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5598562" y="5477768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2861" y="5322501"/>
            <a:ext cx="166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FFFF"/>
                </a:solidFill>
                <a:latin typeface="Calibri" pitchFamily="34" charset="0"/>
              </a:rPr>
              <a:t>Direction of magnetic field</a:t>
            </a:r>
            <a:endParaRPr lang="en-US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7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7951 -0.08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-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15469 -0.10833 " pathEditMode="relative" ptsTypes="AA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4045 0.09074 " pathEditMode="relative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5.55556E-6 L 0.29063 -0.06922 " pathEditMode="relative" ptsTypes="AA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0.05764 -0.148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0648E-6 L 0.10382 0.1845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0.12448 0.150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" y="7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L -0.16545 -0.14722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31788 0.040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" y="2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L -0.14323 0.056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" y="2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0.05764 -0.148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92593E-6 L 0.10851 0.13473 " pathEditMode="relative" ptsTypes="AA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22 -0.02014 C 0.29219 -0.03518 0.28559 -0.0493 0.27239 -0.0493 C 0.25746 -0.0493 0.25208 -0.03518 0.24722 -0.02014 C 0.24062 -0.00347 0.23576 0.0132 0.2191 0.0132 C 0.20417 0.0132 0.19896 -0.00347 0.19271 -0.02014 C 0.18923 -0.03518 0.18281 -0.0493 0.16788 -0.0493 C 0.15469 -0.0493 0.14809 -0.03518 0.14288 -0.02014 C 0.13802 -0.00347 0.13142 0.0132 0.11632 0.0132 C 0.10121 0.0132 0.0901 -0.02014 0.0901 -0.0199 C 0.08507 -0.03518 0.07986 -0.0493 0.06528 -0.0493 C 0.05035 -0.0493 0.04496 -0.03518 0.0401 -0.02014 C 0.03351 -0.00347 0.02864 0.0132 0.01198 0.0132 C -0.00295 0.0132 -0.00781 -0.00347 -0.01268 -0.02014 C -0.01927 -0.03518 -0.02431 -0.0493 -0.03924 -0.0493 C -0.05243 -0.0493 -0.05903 -0.03518 -0.06424 -0.02014 C -0.0691 -0.00347 -0.0757 0.0132 -0.0908 0.0132 C -0.10573 0.0132 -0.11059 -0.00347 -0.11702 -0.02014 " pathEditMode="relative" rAng="0" ptsTypes="fffffffffffffffff">
                                      <p:cBhvr>
                                        <p:cTn id="3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" y="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63 0.03218 C 0.03542 0.0088 0.03386 -0.01342 0.03073 -0.01342 C 0.02708 -0.01342 0.02587 0.0088 0.02483 0.03218 C 0.02327 0.05811 0.02205 0.08426 0.01806 0.08426 C 0.01458 0.08426 0.01337 0.05811 0.01181 0.03218 C 0.01094 0.0088 0.00955 -0.01342 0.0059 -0.01342 C 0.00278 -0.01342 0.00122 0.0088 -1.11111E-6 0.03218 C -0.00104 0.05811 -0.0026 0.08426 -0.00625 0.08426 C -0.00972 0.08426 -0.0125 0.03218 -0.0125 0.03241 C -0.01371 0.0088 -0.01493 -0.01342 -0.0184 -0.01342 C -0.02187 -0.01342 -0.02309 0.0088 -0.0243 0.03218 C -0.02587 0.05811 -0.02708 0.08426 -0.0309 0.08426 C -0.03455 0.08426 -0.03559 0.05811 -0.0368 0.03218 C -0.03837 0.0088 -0.03958 -0.01342 -0.04305 -0.01342 C -0.04618 -0.01342 -0.04774 0.0088 -0.04896 0.03218 C -0.05017 0.05811 -0.05173 0.08426 -0.05521 0.08426 C -0.05885 0.08426 -0.05989 0.05811 -0.06146 0.03218 " pathEditMode="relative" rAng="0" ptsTypes="fffffffffffffffff">
                                      <p:cBhvr>
                                        <p:cTn id="34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" y="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7 0.13704 C 0.05191 0.12986 0.05452 0.12315 0.05972 0.12315 C 0.06563 0.12315 0.06754 0.12986 0.06945 0.13704 C 0.07205 0.14491 0.07396 0.15301 0.08038 0.15301 C 0.08629 0.15301 0.0882 0.14491 0.0908 0.13704 C 0.09202 0.12986 0.09462 0.12315 0.10035 0.12315 C 0.10556 0.12315 0.10816 0.12986 0.11007 0.13704 C 0.11198 0.14491 0.11458 0.15301 0.12049 0.15301 C 0.12622 0.15301 0.13073 0.13704 0.13073 0.13727 C 0.13264 0.12986 0.13472 0.12315 0.14028 0.12315 C 0.14618 0.12315 0.14827 0.12986 0.15017 0.13704 C 0.15261 0.14491 0.15452 0.15301 0.16111 0.15301 C 0.16684 0.15301 0.16875 0.14491 0.17066 0.13704 C 0.17327 0.12986 0.17517 0.12315 0.18108 0.12315 C 0.18611 0.12315 0.18872 0.12986 0.1908 0.13704 C 0.19271 0.14491 0.19531 0.15301 0.20104 0.15301 C 0.20695 0.15301 0.20886 0.14491 0.21146 0.13704 " pathEditMode="relative" rAng="0" ptsTypes="fffffffffffffffff">
                                      <p:cBhvr>
                                        <p:cTn id="3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375 -0.03773 C -0.24132 -0.06296 -0.23785 -0.08704 -0.23091 -0.08704 C -0.22292 -0.08704 -0.22014 -0.06296 -0.21771 -0.03773 C -0.21407 -0.00972 -0.21164 0.01829 -0.20278 0.01829 C -0.19479 0.01829 -0.19219 -0.00972 -0.18872 -0.03773 C -0.18716 -0.06296 -0.18368 -0.08704 -0.1757 -0.08704 C -0.16875 -0.08704 -0.16528 -0.06296 -0.1625 -0.03773 C -0.1599 -0.00972 -0.15643 0.01829 -0.14844 0.01829 C -0.14063 0.01829 -0.13455 -0.03773 -0.13455 -0.0375 C -0.13195 -0.06296 -0.12934 -0.08704 -0.12153 -0.08704 C -0.11354 -0.08704 -0.11094 -0.06296 -0.10834 -0.03773 C -0.10486 -0.00972 -0.10209 0.01829 -0.09341 0.01829 C -0.08542 0.01829 -0.08299 -0.00972 -0.08039 -0.03773 C -0.07691 -0.06296 -0.07431 -0.08704 -0.06632 -0.08704 C -0.0592 -0.08704 -0.05591 -0.06296 -0.05313 -0.03773 C -0.05052 -0.00972 -0.04705 0.01829 -0.03924 0.01829 C -0.03125 0.01829 -0.02865 -0.00972 -0.025 -0.03773 " pathEditMode="relative" rAng="0" ptsTypes="fffffffffffffffff">
                                      <p:cBhvr>
                                        <p:cTn id="3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" y="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0069 C 0.00226 -0.0044 0.00538 -0.00741 0.0118 -0.00741 C 0.01892 -0.00741 0.02153 -0.0044 0.02378 -0.00069 C 0.02691 0.00301 0.02934 0.00718 0.03732 0.00718 C 0.04462 0.00718 0.04687 0.00301 0.05 -0.00069 C 0.05156 -0.0044 0.05469 -0.00741 0.06198 -0.00741 C 0.06823 -0.00741 0.07153 -0.0044 0.07396 -0.00069 C 0.07639 0.00301 0.07951 0.00718 0.08663 0.00718 C 0.09392 0.00718 0.09948 -0.00069 0.09948 -0.00046 C 0.10173 -0.0044 0.10416 -0.00741 0.11128 -0.00741 C 0.1184 -0.00741 0.12101 -0.0044 0.12326 -0.00069 C 0.12639 0.00301 0.12882 0.00718 0.1368 0.00718 C 0.1441 0.00718 0.14635 0.00301 0.14878 -0.00069 C 0.15191 -0.0044 0.15416 -0.00741 0.16146 -0.00741 C 0.16771 -0.00741 0.17101 -0.0044 0.17344 -0.00069 C 0.17587 0.00301 0.17899 0.00718 0.18611 0.00718 C 0.1934 0.00718 0.19566 0.00301 0.19896 -0.00069 " pathEditMode="relative" rAng="0" ptsTypes="fffffffffffffffff">
                                      <p:cBhvr>
                                        <p:cTn id="40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69 -0.04444 C 0.14896 -0.05833 0.1467 -0.07129 0.14218 -0.07129 C 0.13698 -0.07129 0.13524 -0.05833 0.1335 -0.04444 C 0.13125 -0.02916 0.12951 -0.01365 0.12378 -0.01365 C 0.11875 -0.01365 0.11684 -0.02916 0.11475 -0.04444 C 0.11354 -0.05833 0.11128 -0.07129 0.10625 -0.07129 C 0.10173 -0.07129 0.09948 -0.05833 0.09757 -0.04444 C 0.096 -0.02916 0.09375 -0.01365 0.08854 -0.01365 C 0.08333 -0.01365 0.07951 -0.04444 0.07951 -0.04421 C 0.07777 -0.05833 0.07604 -0.07129 0.071 -0.07129 C 0.0658 -0.07129 0.06406 -0.05833 0.06232 -0.04444 C 0.06007 -0.02916 0.05833 -0.01365 0.0526 -0.01365 C 0.04757 -0.01365 0.04583 -0.02916 0.04409 -0.04444 C 0.04184 -0.05833 0.0401 -0.07129 0.03507 -0.07129 C 0.03055 -0.07129 0.0283 -0.05833 0.02639 -0.04444 C 0.02482 -0.02916 0.02257 -0.01365 0.01736 -0.01365 C 0.01215 -0.01365 0.01059 -0.02916 0.00833 -0.04444 " pathEditMode="relative" rAng="0" ptsTypes="fffffffffffffffff">
                                      <p:cBhvr>
                                        <p:cTn id="42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25 0.09861 C 0.22447 0.08727 0.22083 0.07662 0.21371 0.07662 C 0.20555 0.07662 0.2026 0.08727 0.2 0.09861 C 0.19635 0.11134 0.19375 0.12408 0.18454 0.12408 C 0.17638 0.12408 0.17361 0.11134 0.17013 0.09861 C 0.16822 0.08727 0.16475 0.07662 0.15659 0.07662 C 0.1493 0.07662 0.14566 0.08727 0.14288 0.09861 C 0.14027 0.11134 0.13663 0.12408 0.12847 0.12408 C 0.12031 0.12408 0.11406 0.09861 0.11406 0.09884 C 0.11128 0.08727 0.1085 0.07662 0.10052 0.07662 C 0.09236 0.07662 0.08941 0.08727 0.0868 0.09861 C 0.08316 0.11134 0.08055 0.12408 0.07135 0.12408 C 0.06319 0.12408 0.06059 0.11134 0.05781 0.09861 C 0.05416 0.08727 0.05156 0.07662 0.0434 0.07662 C 0.03611 0.07662 0.03246 0.08727 0.02968 0.09861 C 0.02708 0.11134 0.02343 0.12408 0.01527 0.12408 C 0.00711 0.12408 0.00434 0.11134 0.00086 0.09861 " pathEditMode="relative" rAng="0" ptsTypes="fffffffffffffffff">
                                      <p:cBhvr>
                                        <p:cTn id="4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52 -0.02477 C -0.17256 -0.05 -0.16857 -0.07407 -0.16059 -0.07407 C -0.15156 -0.07407 -0.14843 -0.05 -0.14548 -0.02477 C -0.14149 0.00324 -0.13854 0.03125 -0.12847 0.03125 C -0.11944 0.03125 -0.11649 0.00324 -0.1125 -0.02477 C -0.11059 -0.05 -0.10659 -0.07407 -0.09756 -0.07407 C -0.08958 -0.07407 -0.08559 -0.05 -0.08246 -0.02477 C -0.07951 0.00324 -0.07552 0.03125 -0.06649 0.03125 C -0.05746 0.03125 -0.05052 -0.02477 -0.05052 -0.02454 C -0.04756 -0.05 -0.04444 -0.07407 -0.03559 -0.07407 C -0.02656 -0.07407 -0.02343 -0.05 -0.02048 -0.02477 C -0.01649 0.00324 -0.01354 0.03125 -0.00347 0.03125 C 0.00556 0.03125 0.00851 0.00324 0.01146 -0.02477 C 0.01546 -0.05 0.01841 -0.07407 0.02744 -0.07407 C 0.03542 -0.07407 0.03941 -0.05 0.04254 -0.02477 C 0.04549 0.00324 0.04948 0.03125 0.05851 0.03125 C 0.06754 0.03125 0.07049 0.00324 0.07448 -0.02477 " pathEditMode="relative" rAng="0" ptsTypes="fffffffffffffffff">
                                      <p:cBhvr>
                                        <p:cTn id="4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39 -0.00949 C -0.19844 -0.0169 -0.19445 -0.02385 -0.18646 -0.02385 C -0.17743 -0.02385 -0.17431 -0.0169 -0.17136 -0.00949 C -0.16736 -0.00116 -0.16441 0.00717 -0.15434 0.00717 C -0.14532 0.00717 -0.14236 -0.00116 -0.13837 -0.00949 C -0.13646 -0.0169 -0.13247 -0.02385 -0.12344 -0.02385 C -0.11546 -0.02385 -0.11146 -0.0169 -0.10834 -0.00949 C -0.10539 -0.00116 -0.10139 0.00717 -0.09236 0.00717 C -0.08334 0.00717 -0.07639 -0.00949 -0.07639 -0.00926 C -0.07344 -0.0169 -0.07032 -0.02385 -0.06146 -0.02385 C -0.05243 -0.02385 -0.04931 -0.0169 -0.04636 -0.00949 C -0.04236 -0.00116 -0.03941 0.00717 -0.02934 0.00717 C -0.02032 0.00717 -0.01736 -0.00116 -0.01441 -0.00949 C -0.01042 -0.0169 -0.00747 -0.02385 0.00156 -0.02385 C 0.00954 -0.02385 0.01354 -0.0169 0.01666 -0.00949 C 0.01961 -0.00116 0.02361 0.00717 0.03264 0.00717 C 0.04166 0.00717 0.04461 -0.00116 0.04861 -0.00949 " pathEditMode="relative" rAng="0" ptsTypes="fffffffffffffffff">
                                      <p:cBhvr>
                                        <p:cTn id="48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1 -0.13473 C -0.22101 -0.14051 -0.22344 -0.14561 -0.22812 -0.14561 C -0.23368 -0.14561 -0.23559 -0.14051 -0.23733 -0.13473 C -0.23976 -0.12848 -0.24149 -0.12199 -0.24757 -0.12199 C -0.25312 -0.12199 -0.25503 -0.12848 -0.25729 -0.13473 C -0.25851 -0.14051 -0.26076 -0.14561 -0.26632 -0.14561 C -0.27118 -0.14561 -0.27344 -0.14051 -0.27535 -0.13473 C -0.27726 -0.12848 -0.27951 -0.12199 -0.28507 -0.12199 C -0.29062 -0.12199 -0.29462 -0.13473 -0.29462 -0.13449 C -0.29653 -0.14051 -0.29844 -0.14561 -0.30365 -0.14561 C -0.3092 -0.14561 -0.31111 -0.14051 -0.31285 -0.13473 C -0.31528 -0.12848 -0.31701 -0.12199 -0.32309 -0.12199 C -0.32865 -0.12199 -0.33038 -0.12848 -0.33212 -0.13473 C -0.33455 -0.14051 -0.33628 -0.14561 -0.34184 -0.14561 C -0.3467 -0.14561 -0.34896 -0.14051 -0.35087 -0.13473 C -0.35278 -0.12848 -0.35503 -0.12199 -0.36059 -0.12199 C -0.36597 -0.12199 -0.36788 -0.12848 -0.37014 -0.13473 " pathEditMode="relative" rAng="0" ptsTypes="fffffffffffffffff">
                                      <p:cBhvr>
                                        <p:cTn id="50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" y="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91 0.00092 C -0.22188 -0.0169 -0.21511 -0.0338 -0.20122 -0.0338 C -0.18559 -0.0338 -0.18021 -0.0169 -0.175 0.00092 C -0.16806 0.0206 -0.16303 0.04051 -0.14549 0.04051 C -0.13004 0.04051 -0.12483 0.0206 -0.11789 0.00092 C -0.11476 -0.0169 -0.10764 -0.0338 -0.09202 -0.0338 C -0.0783 -0.0338 -0.07119 -0.0169 -0.0658 0.00092 C -0.06077 0.0206 -0.054 0.04051 -0.0382 0.04051 C -0.02257 0.04051 -0.01042 0.00092 -0.01042 0.00116 C -0.00539 -0.0169 4.72222E-6 -0.0338 0.01527 -0.0338 C 0.0309 -0.0338 0.03628 -0.0169 0.04149 0.00092 C 0.04843 0.0206 0.05347 0.04051 0.071 0.04051 C 0.08645 0.04051 0.09166 0.0206 0.0967 0.00092 C 0.10364 -0.0169 0.10885 -0.0338 0.12447 -0.0338 C 0.13819 -0.0338 0.14531 -0.0169 0.15069 0.00092 C 0.15572 0.0206 0.1625 0.04051 0.17829 0.04051 C 0.19392 0.04051 0.19895 0.0206 0.20607 0.00092 " pathEditMode="relative" rAng="0" ptsTypes="fffffffffffffffff">
                                      <p:cBhvr>
                                        <p:cTn id="5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104 -0.00046 C 0.29531 -0.0088 0.2875 -0.01667 0.27222 -0.01667 C 0.25469 -0.01667 0.24879 -0.0088 0.24306 -0.00046 C 0.23542 0.0088 0.22969 0.01829 0.21024 0.01829 C 0.19288 0.01829 0.18681 0.0088 0.17934 -0.00046 C 0.17535 -0.0088 0.16806 -0.01667 0.15069 -0.01667 C 0.13524 -0.01667 0.1276 -0.0088 0.12153 -0.00046 C 0.1158 0.0088 0.10816 0.01829 0.09063 0.01829 C 0.07292 0.01829 0.0599 -0.00046 0.0599 -0.00023 C 0.05417 -0.0088 0.04826 -0.01667 0.03108 -0.01667 C 0.01372 -0.01667 0.00764 -0.0088 0.00191 -0.00046 C -0.00573 0.0088 -0.01146 0.01829 -0.0309 0.01829 C -0.04826 0.01829 -0.05399 0.0088 -0.05955 -0.00046 C -0.06736 -0.0088 -0.07309 -0.01667 -0.09045 -0.01667 C -0.1059 -0.01667 -0.11354 -0.0088 -0.11962 -0.00046 C -0.12517 0.0088 -0.13299 0.01829 -0.15035 0.01829 C -0.16771 0.01829 -0.17344 0.0088 -0.18108 -0.00046 " pathEditMode="relative" rAng="0" ptsTypes="fffffffffffffffff">
                                      <p:cBhvr>
                                        <p:cTn id="5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4E Template">
  <a:themeElements>
    <a:clrScheme name="F4E_colors">
      <a:dk1>
        <a:srgbClr val="000000"/>
      </a:dk1>
      <a:lt1>
        <a:srgbClr val="FFFFFF"/>
      </a:lt1>
      <a:dk2>
        <a:srgbClr val="1C3F94"/>
      </a:dk2>
      <a:lt2>
        <a:srgbClr val="FFC61E"/>
      </a:lt2>
      <a:accent1>
        <a:srgbClr val="ADE8FE"/>
      </a:accent1>
      <a:accent2>
        <a:srgbClr val="81D9FD"/>
      </a:accent2>
      <a:accent3>
        <a:srgbClr val="2CB1EC"/>
      </a:accent3>
      <a:accent4>
        <a:srgbClr val="007DC5"/>
      </a:accent4>
      <a:accent5>
        <a:srgbClr val="1C3F94"/>
      </a:accent5>
      <a:accent6>
        <a:srgbClr val="001E60"/>
      </a:accent6>
      <a:hlink>
        <a:srgbClr val="FFC61E"/>
      </a:hlink>
      <a:folHlink>
        <a:srgbClr val="FFC61E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4E_ppt_template_2012">
  <a:themeElements>
    <a:clrScheme name="F4E_colors">
      <a:dk1>
        <a:srgbClr val="000000"/>
      </a:dk1>
      <a:lt1>
        <a:srgbClr val="FFFFFF"/>
      </a:lt1>
      <a:dk2>
        <a:srgbClr val="1C3F94"/>
      </a:dk2>
      <a:lt2>
        <a:srgbClr val="FFC61E"/>
      </a:lt2>
      <a:accent1>
        <a:srgbClr val="ADE8FE"/>
      </a:accent1>
      <a:accent2>
        <a:srgbClr val="81D9FD"/>
      </a:accent2>
      <a:accent3>
        <a:srgbClr val="2CB1EC"/>
      </a:accent3>
      <a:accent4>
        <a:srgbClr val="007DC5"/>
      </a:accent4>
      <a:accent5>
        <a:srgbClr val="1C3F94"/>
      </a:accent5>
      <a:accent6>
        <a:srgbClr val="001E60"/>
      </a:accent6>
      <a:hlink>
        <a:srgbClr val="FFC61E"/>
      </a:hlink>
      <a:folHlink>
        <a:srgbClr val="FFC61E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4E Template">
  <a:themeElements>
    <a:clrScheme name="F4E_colors">
      <a:dk1>
        <a:srgbClr val="000000"/>
      </a:dk1>
      <a:lt1>
        <a:srgbClr val="FFFFFF"/>
      </a:lt1>
      <a:dk2>
        <a:srgbClr val="1C3F94"/>
      </a:dk2>
      <a:lt2>
        <a:srgbClr val="FFC61E"/>
      </a:lt2>
      <a:accent1>
        <a:srgbClr val="ADE8FE"/>
      </a:accent1>
      <a:accent2>
        <a:srgbClr val="81D9FD"/>
      </a:accent2>
      <a:accent3>
        <a:srgbClr val="2CB1EC"/>
      </a:accent3>
      <a:accent4>
        <a:srgbClr val="007DC5"/>
      </a:accent4>
      <a:accent5>
        <a:srgbClr val="1C3F94"/>
      </a:accent5>
      <a:accent6>
        <a:srgbClr val="001E60"/>
      </a:accent6>
      <a:hlink>
        <a:srgbClr val="FFC61E"/>
      </a:hlink>
      <a:folHlink>
        <a:srgbClr val="FFC61E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tron_portada">
  <a:themeElements>
    <a:clrScheme name="patron_port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tron_portada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patron_portad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ron_portad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ron_portad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ron_portad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ron_portad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ron_portad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ron_portad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ron_portad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ron_portad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ron_portad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ron_portad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ron_portad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F4E_ppt_template_2012">
  <a:themeElements>
    <a:clrScheme name="F4E_colors">
      <a:dk1>
        <a:srgbClr val="000000"/>
      </a:dk1>
      <a:lt1>
        <a:srgbClr val="FFFFFF"/>
      </a:lt1>
      <a:dk2>
        <a:srgbClr val="1C3F94"/>
      </a:dk2>
      <a:lt2>
        <a:srgbClr val="FFC61E"/>
      </a:lt2>
      <a:accent1>
        <a:srgbClr val="ADE8FE"/>
      </a:accent1>
      <a:accent2>
        <a:srgbClr val="81D9FD"/>
      </a:accent2>
      <a:accent3>
        <a:srgbClr val="2CB1EC"/>
      </a:accent3>
      <a:accent4>
        <a:srgbClr val="007DC5"/>
      </a:accent4>
      <a:accent5>
        <a:srgbClr val="1C3F94"/>
      </a:accent5>
      <a:accent6>
        <a:srgbClr val="001E60"/>
      </a:accent6>
      <a:hlink>
        <a:srgbClr val="FFC61E"/>
      </a:hlink>
      <a:folHlink>
        <a:srgbClr val="FFC61E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F4E_ppt_template_2012">
  <a:themeElements>
    <a:clrScheme name="F4E_colors">
      <a:dk1>
        <a:srgbClr val="000000"/>
      </a:dk1>
      <a:lt1>
        <a:srgbClr val="FFFFFF"/>
      </a:lt1>
      <a:dk2>
        <a:srgbClr val="1C3F94"/>
      </a:dk2>
      <a:lt2>
        <a:srgbClr val="FFC61E"/>
      </a:lt2>
      <a:accent1>
        <a:srgbClr val="ADE8FE"/>
      </a:accent1>
      <a:accent2>
        <a:srgbClr val="81D9FD"/>
      </a:accent2>
      <a:accent3>
        <a:srgbClr val="2CB1EC"/>
      </a:accent3>
      <a:accent4>
        <a:srgbClr val="007DC5"/>
      </a:accent4>
      <a:accent5>
        <a:srgbClr val="1C3F94"/>
      </a:accent5>
      <a:accent6>
        <a:srgbClr val="001E60"/>
      </a:accent6>
      <a:hlink>
        <a:srgbClr val="FFC61E"/>
      </a:hlink>
      <a:folHlink>
        <a:srgbClr val="FFC61E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68DA6C47D64946A34D2AA5081C2DCF" ma:contentTypeVersion="1" ma:contentTypeDescription="Create a new document." ma:contentTypeScope="" ma:versionID="5d0da26f67d5b78414747ef07a52c4ce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949202dcc3c1780e91e58fb2af340b1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33DE14-9476-4E14-A6BB-FB7183196775}">
  <ds:schemaRefs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C2065EE-21CA-434D-A9B7-3D1EC9980F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15636151-BDC6-46A5-BEDA-04691D1014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F4E_ppt_template</Template>
  <TotalTime>856</TotalTime>
  <Words>2950</Words>
  <Application>Microsoft Office PowerPoint</Application>
  <PresentationFormat>On-screen Show (4:3)</PresentationFormat>
  <Paragraphs>696</Paragraphs>
  <Slides>54</Slides>
  <Notes>18</Notes>
  <HiddenSlides>0</HiddenSlides>
  <MMClips>3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F4E Template</vt:lpstr>
      <vt:lpstr>F4E_ppt_template_2012</vt:lpstr>
      <vt:lpstr>1_F4E Template</vt:lpstr>
      <vt:lpstr>patron_portada</vt:lpstr>
      <vt:lpstr>1_F4E_ppt_template_2012</vt:lpstr>
      <vt:lpstr>2_F4E_ppt_template_2012</vt:lpstr>
      <vt:lpstr>Photo Editor Photo</vt:lpstr>
      <vt:lpstr>Packager Shell Object</vt:lpstr>
      <vt:lpstr>PowerPoint Presentation</vt:lpstr>
      <vt:lpstr>What will I talk about?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Diagnostics into Tokamaks – JET</vt:lpstr>
      <vt:lpstr>ITER – making measurements</vt:lpstr>
      <vt:lpstr>ITER – making measurements</vt:lpstr>
      <vt:lpstr>ITER – making measurements</vt:lpstr>
      <vt:lpstr>The plasma system</vt:lpstr>
      <vt:lpstr>Shape control</vt:lpstr>
      <vt:lpstr>Plasma control system JET layout</vt:lpstr>
      <vt:lpstr>CODAC – interfacing between plant systems and central systems</vt:lpstr>
      <vt:lpstr>I&amp;C standards - Physical interfaces: Networks</vt:lpstr>
      <vt:lpstr>The magnetics diagnostic</vt:lpstr>
      <vt:lpstr>Magnetic measurements</vt:lpstr>
      <vt:lpstr>From sensors to measurements</vt:lpstr>
      <vt:lpstr>Typical coordinates</vt:lpstr>
      <vt:lpstr>Axisymmetric plasma</vt:lpstr>
      <vt:lpstr>Toroidal modes (no axisymmetry!)</vt:lpstr>
      <vt:lpstr>Poloidal redundancy</vt:lpstr>
      <vt:lpstr>Why are redundancy and availability so important?</vt:lpstr>
      <vt:lpstr>Magnetics diagnostic activities</vt:lpstr>
      <vt:lpstr>Magnetics diagnostic activities: plant architecture</vt:lpstr>
      <vt:lpstr>Formal design - Requirements</vt:lpstr>
      <vt:lpstr>Formal design - SysML</vt:lpstr>
      <vt:lpstr>Physical architecture of the system</vt:lpstr>
      <vt:lpstr>Some prototyping activities under our current scope</vt:lpstr>
      <vt:lpstr>PIMPA???</vt:lpstr>
      <vt:lpstr>Magnetics diagnostic activities</vt:lpstr>
      <vt:lpstr>Magnetics integrator </vt:lpstr>
      <vt:lpstr>Magnetics integrator tests  (1 of many the tests)</vt:lpstr>
      <vt:lpstr>Magnetics integrator tests  (2 of many examples)</vt:lpstr>
      <vt:lpstr>Use theory to try to understand the results</vt:lpstr>
      <vt:lpstr>Use theory to try to understand the results</vt:lpstr>
      <vt:lpstr>Magnetics diagnostic activities</vt:lpstr>
      <vt:lpstr>MARTe?</vt:lpstr>
      <vt:lpstr>Main features</vt:lpstr>
      <vt:lpstr>Modularity (GAMs)</vt:lpstr>
      <vt:lpstr>Real-time threads</vt:lpstr>
      <vt:lpstr>Where is MARTe being used</vt:lpstr>
      <vt:lpstr>Magnetics diagnostic activities</vt:lpstr>
      <vt:lpstr>Design diagnostic algorithms</vt:lpstr>
      <vt:lpstr>Overview…</vt:lpstr>
      <vt:lpstr>Thank you for your attention</vt:lpstr>
    </vt:vector>
  </TitlesOfParts>
  <Company>F4E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Cabrita Neto Andre (F4E)</dc:creator>
  <cp:lastModifiedBy>Cabrita Neto Andre (F4E)</cp:lastModifiedBy>
  <cp:revision>94</cp:revision>
  <dcterms:created xsi:type="dcterms:W3CDTF">2014-11-27T10:24:44Z</dcterms:created>
  <dcterms:modified xsi:type="dcterms:W3CDTF">2015-05-05T16:05:25Z</dcterms:modified>
</cp:coreProperties>
</file>