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7" r:id="rId5"/>
  </p:sldMasterIdLst>
  <p:notesMasterIdLst>
    <p:notesMasterId r:id="rId20"/>
  </p:notesMasterIdLst>
  <p:handoutMasterIdLst>
    <p:handoutMasterId r:id="rId21"/>
  </p:handoutMasterIdLst>
  <p:sldIdLst>
    <p:sldId id="671" r:id="rId6"/>
    <p:sldId id="672" r:id="rId7"/>
    <p:sldId id="678" r:id="rId8"/>
    <p:sldId id="679" r:id="rId9"/>
    <p:sldId id="681" r:id="rId10"/>
    <p:sldId id="682" r:id="rId11"/>
    <p:sldId id="683" r:id="rId12"/>
    <p:sldId id="684" r:id="rId13"/>
    <p:sldId id="685" r:id="rId14"/>
    <p:sldId id="686" r:id="rId15"/>
    <p:sldId id="590" r:id="rId16"/>
    <p:sldId id="670" r:id="rId17"/>
    <p:sldId id="676" r:id="rId18"/>
    <p:sldId id="674" r:id="rId1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80"/>
    <a:srgbClr val="E7E6E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83401" autoAdjust="0"/>
  </p:normalViewPr>
  <p:slideViewPr>
    <p:cSldViewPr snapToGrid="0">
      <p:cViewPr>
        <p:scale>
          <a:sx n="72" d="100"/>
          <a:sy n="72" d="100"/>
        </p:scale>
        <p:origin x="726" y="7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-340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DD2615-2B1E-2D06-09A1-1259709E0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92AEE-DAB9-0C01-C428-D0858EE30A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155B2-DFE7-C14C-974C-F2D2C18991C7}" type="datetimeFigureOut">
              <a:rPr lang="en-NL" smtClean="0"/>
              <a:t>11/02/2023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C116A-DC1A-30B1-C29E-DAC4F4654A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FBE70-AFAA-2E15-7CBE-7F98EB54B5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CCE91-B272-584C-A506-D78FD676798B}" type="slidenum">
              <a:rPr lang="en-NL" smtClean="0"/>
              <a:t>‹N›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63639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F6480-229E-C340-A610-DF3A83AAA251}" type="datetimeFigureOut">
              <a:rPr lang="en-NL" smtClean="0"/>
              <a:t>11/02/2023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F2058-E619-4045-8B35-EFA5A0DBFE0F}" type="slidenum">
              <a:rPr lang="en-NL" smtClean="0"/>
              <a:t>‹N›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88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Tot ongeveer 10:00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415C-64F9-443D-B7BD-71D487DF727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31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Tot ongeveer 10:00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415C-64F9-443D-B7BD-71D487DF727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26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F2058-E619-4045-8B35-EFA5A0DBFE0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5202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September 2018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B6B32B-B6CE-4EE7-AB54-DD52A228A0F0}" type="slidenum">
              <a:rPr lang="nl-NL" smtClean="0"/>
              <a:t>‹N›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TICT-VKRSM: Research Semester Methodology</a:t>
            </a:r>
          </a:p>
        </p:txBody>
      </p:sp>
    </p:spTree>
    <p:extLst>
      <p:ext uri="{BB962C8B-B14F-4D97-AF65-F5344CB8AC3E}">
        <p14:creationId xmlns:p14="http://schemas.microsoft.com/office/powerpoint/2010/main" val="301814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" name="Google Shape;330;p13">
            <a:extLst>
              <a:ext uri="{FF2B5EF4-FFF2-40B4-BE49-F238E27FC236}">
                <a16:creationId xmlns:a16="http://schemas.microsoft.com/office/drawing/2014/main" id="{2EE93BD5-A1FC-940B-593F-83877FD07EE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362638" y="1808163"/>
            <a:ext cx="2140731" cy="2140729"/>
          </a:xfrm>
          <a:prstGeom prst="roundRect">
            <a:avLst>
              <a:gd name="adj" fmla="val 865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8" name="Google Shape;331;p13">
            <a:extLst>
              <a:ext uri="{FF2B5EF4-FFF2-40B4-BE49-F238E27FC236}">
                <a16:creationId xmlns:a16="http://schemas.microsoft.com/office/drawing/2014/main" id="{DCB2072E-900D-AB7A-BBF8-CB318068528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3845228" y="1808163"/>
            <a:ext cx="2140731" cy="2140729"/>
          </a:xfrm>
          <a:prstGeom prst="roundRect">
            <a:avLst>
              <a:gd name="adj" fmla="val 865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9" name="Google Shape;332;p13">
            <a:extLst>
              <a:ext uri="{FF2B5EF4-FFF2-40B4-BE49-F238E27FC236}">
                <a16:creationId xmlns:a16="http://schemas.microsoft.com/office/drawing/2014/main" id="{D827B4D2-6A5C-7B5E-5361-802B2E4FD320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6327818" y="1808163"/>
            <a:ext cx="2140731" cy="2140729"/>
          </a:xfrm>
          <a:prstGeom prst="roundRect">
            <a:avLst>
              <a:gd name="adj" fmla="val 865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20" name="Google Shape;333;p13">
            <a:extLst>
              <a:ext uri="{FF2B5EF4-FFF2-40B4-BE49-F238E27FC236}">
                <a16:creationId xmlns:a16="http://schemas.microsoft.com/office/drawing/2014/main" id="{6102A9D6-7F28-22AB-696D-6A1FCE01DDB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8810407" y="1808163"/>
            <a:ext cx="2140731" cy="2140729"/>
          </a:xfrm>
          <a:prstGeom prst="roundRect">
            <a:avLst>
              <a:gd name="adj" fmla="val 865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Click icon to add picture</a:t>
            </a:r>
            <a:endParaRPr/>
          </a:p>
        </p:txBody>
      </p:sp>
      <p:pic>
        <p:nvPicPr>
          <p:cNvPr id="21" name="Google Shape;12;p23">
            <a:extLst>
              <a:ext uri="{FF2B5EF4-FFF2-40B4-BE49-F238E27FC236}">
                <a16:creationId xmlns:a16="http://schemas.microsoft.com/office/drawing/2014/main" id="{D56FA9AB-105F-49E0-81FE-24A7995C6A0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D4419A-1DC6-86F3-8FD3-FC284BF18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4925" y="4110969"/>
            <a:ext cx="2140731" cy="46355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sz="2000" b="1"/>
              <a:t>Lorem ipsum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7A6BA9-5FE9-90DC-60A9-ED2AF16811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44143" y="4603806"/>
            <a:ext cx="2140731" cy="17808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600"/>
              <a:t>Lorem ipsum dolor sit </a:t>
            </a:r>
            <a:r>
              <a:rPr lang="en-US" sz="1600" err="1"/>
              <a:t>amet</a:t>
            </a:r>
            <a:r>
              <a:rPr lang="en-US" sz="1600"/>
              <a:t>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adipisicing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661F9C99-B11F-E825-A262-D58EA7F9F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2637" y="4110969"/>
            <a:ext cx="2140731" cy="46355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sz="2000" b="1"/>
              <a:t>Lorem ipsum</a:t>
            </a:r>
            <a:endParaRPr lang="en-US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FAFF5AF3-1591-2A6F-50A9-885548A51B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7213" y="4110969"/>
            <a:ext cx="2140731" cy="46355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sz="2000" b="1"/>
              <a:t>Lorem ipsum</a:t>
            </a:r>
            <a:endParaRPr lang="en-US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B43466FD-FBD6-C1CA-FF84-CF0624358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9501" y="4110969"/>
            <a:ext cx="2140731" cy="46355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sz="2000" b="1"/>
              <a:t>Lorem ipsum</a:t>
            </a:r>
            <a:endParaRPr lang="en-US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7FBB62E6-8A89-E90D-67E7-6B7B620910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2636" y="4607037"/>
            <a:ext cx="2140731" cy="17808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600"/>
              <a:t>Lorem ipsum dolor sit </a:t>
            </a:r>
            <a:r>
              <a:rPr lang="en-US" sz="1600" err="1"/>
              <a:t>amet</a:t>
            </a:r>
            <a:r>
              <a:rPr lang="en-US" sz="1600"/>
              <a:t>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adipisicing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FED534D-0428-11D2-DAEE-353D48F4CA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7213" y="4603806"/>
            <a:ext cx="2140731" cy="17808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600"/>
              <a:t>Lorem ipsum dolor sit </a:t>
            </a:r>
            <a:r>
              <a:rPr lang="en-US" sz="1600" err="1"/>
              <a:t>amet</a:t>
            </a:r>
            <a:r>
              <a:rPr lang="en-US" sz="1600"/>
              <a:t>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adipisicing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E95400D6-B347-34FA-BF3F-E682E9A0E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10283" y="4619942"/>
            <a:ext cx="2140731" cy="178085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600"/>
              <a:t>Lorem ipsum dolor sit </a:t>
            </a:r>
            <a:r>
              <a:rPr lang="en-US" sz="1600" err="1"/>
              <a:t>amet</a:t>
            </a:r>
            <a:r>
              <a:rPr lang="en-US" sz="1600"/>
              <a:t>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adipisicing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/>
          </a:p>
        </p:txBody>
      </p:sp>
      <p:pic>
        <p:nvPicPr>
          <p:cNvPr id="22" name="Google Shape;17;p24">
            <a:extLst>
              <a:ext uri="{FF2B5EF4-FFF2-40B4-BE49-F238E27FC236}">
                <a16:creationId xmlns:a16="http://schemas.microsoft.com/office/drawing/2014/main" id="{69568732-8BA8-7E3A-ADAA-73C835E3948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6E7A9-0A02-3E8E-1294-E923FEF86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AB7C2A5-8578-A5B4-E6E7-874B4FD321E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EEE11F6-4632-BF68-60B8-3946518BEBA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4D355AE-23D4-92DB-EFCF-AF9B8EAAFB2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4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" name="Google Shape;12;p23">
            <a:extLst>
              <a:ext uri="{FF2B5EF4-FFF2-40B4-BE49-F238E27FC236}">
                <a16:creationId xmlns:a16="http://schemas.microsoft.com/office/drawing/2014/main" id="{640FDD78-C8D8-EAF4-26D2-A5B7A7DB995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8C2F6-C1C1-72CE-1FFA-CB8FF162E0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2114" y="2812666"/>
            <a:ext cx="2117725" cy="3388109"/>
          </a:xfrm>
        </p:spPr>
        <p:txBody>
          <a:bodyPr>
            <a:noAutofit/>
          </a:bodyPr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endParaRPr lang="en-US" sz="1600" dirty="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endParaRPr lang="en-US" sz="1600" dirty="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incididunt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ut</a:t>
            </a:r>
            <a:endParaRPr lang="en-US" sz="1600" dirty="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C0464E-B33E-03BA-550D-64CD5DFB03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239" y="2812666"/>
            <a:ext cx="2117725" cy="3388109"/>
          </a:xfrm>
        </p:spPr>
        <p:txBody>
          <a:bodyPr>
            <a:noAutofit/>
          </a:bodyPr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incididunt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ut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E0A901-D260-BA8B-1A91-B349AAB739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1477" y="2809765"/>
            <a:ext cx="2117725" cy="3391010"/>
          </a:xfrm>
        </p:spPr>
        <p:txBody>
          <a:bodyPr>
            <a:noAutofit/>
          </a:bodyPr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incididunt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ut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F6662D5-6B32-F823-52A3-2A6E5703C6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4489" y="2809766"/>
            <a:ext cx="2117725" cy="3391010"/>
          </a:xfrm>
        </p:spPr>
        <p:txBody>
          <a:bodyPr>
            <a:noAutofit/>
          </a:bodyPr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incididunt</a:t>
            </a:r>
            <a:r>
              <a:rPr lang="en-US" sz="160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ut</a:t>
            </a:r>
            <a:endParaRPr lang="en-US" sz="160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90BCAA1-619B-6B6A-0D50-C12E9C0BD7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2114" y="1677856"/>
            <a:ext cx="2128941" cy="612064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z="4800" b="1">
                <a:solidFill>
                  <a:srgbClr val="4CB3E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01</a:t>
            </a:r>
            <a:endParaRPr lang="en-NL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5191F7B-866F-165F-C9F7-4D61A487A4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86237" y="1676046"/>
            <a:ext cx="2117725" cy="613874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z="4800" b="1" dirty="0">
                <a:solidFill>
                  <a:srgbClr val="4CB3E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02</a:t>
            </a:r>
            <a:endParaRPr lang="en-NL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46157DF2-DCBF-8067-7C19-D3A40CA6C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5041" y="1676046"/>
            <a:ext cx="2117727" cy="613874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z="4800" b="1">
                <a:solidFill>
                  <a:srgbClr val="4CB3E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03</a:t>
            </a:r>
            <a:endParaRPr lang="en-NL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CEB31D0-E322-CAEB-F95B-3D53B66483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34489" y="1676047"/>
            <a:ext cx="2117725" cy="613874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z="4800" b="1" dirty="0">
                <a:solidFill>
                  <a:srgbClr val="4CB3E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04</a:t>
            </a:r>
            <a:endParaRPr lang="en-NL" dirty="0"/>
          </a:p>
        </p:txBody>
      </p:sp>
      <p:sp>
        <p:nvSpPr>
          <p:cNvPr id="25" name="Google Shape;71;p2">
            <a:extLst>
              <a:ext uri="{FF2B5EF4-FFF2-40B4-BE49-F238E27FC236}">
                <a16:creationId xmlns:a16="http://schemas.microsoft.com/office/drawing/2014/main" id="{19677D3A-2DF5-3355-4894-13909C0BED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62114" y="2215692"/>
            <a:ext cx="2128940" cy="5181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CB3E6"/>
              </a:gs>
              <a:gs pos="100000">
                <a:srgbClr val="58B89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Nunito Sans"/>
                <a:sym typeface="Nunito Sans"/>
              </a:rPr>
              <a:t>Click to edit Master text styles</a:t>
            </a:r>
          </a:p>
        </p:txBody>
      </p:sp>
      <p:sp>
        <p:nvSpPr>
          <p:cNvPr id="26" name="Google Shape;71;p2">
            <a:extLst>
              <a:ext uri="{FF2B5EF4-FFF2-40B4-BE49-F238E27FC236}">
                <a16:creationId xmlns:a16="http://schemas.microsoft.com/office/drawing/2014/main" id="{0AF366DD-B01B-F411-EBD4-C7059E517D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86238" y="2215692"/>
            <a:ext cx="2117725" cy="5181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CB3E6"/>
              </a:gs>
              <a:gs pos="100000">
                <a:srgbClr val="58B89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Nunito Sans"/>
                <a:sym typeface="Nunito Sans"/>
              </a:rPr>
              <a:t>Click to edit Master text styles</a:t>
            </a:r>
          </a:p>
        </p:txBody>
      </p:sp>
      <p:sp>
        <p:nvSpPr>
          <p:cNvPr id="27" name="Google Shape;71;p2">
            <a:extLst>
              <a:ext uri="{FF2B5EF4-FFF2-40B4-BE49-F238E27FC236}">
                <a16:creationId xmlns:a16="http://schemas.microsoft.com/office/drawing/2014/main" id="{816E4D69-C02F-EF44-AD0D-ABDB0CC927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85040" y="2215692"/>
            <a:ext cx="2117725" cy="5181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CB3E6"/>
              </a:gs>
              <a:gs pos="100000">
                <a:srgbClr val="58B89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Nunito Sans"/>
                <a:sym typeface="Nunito Sans"/>
              </a:rPr>
              <a:t>Click to edit Master text styles</a:t>
            </a:r>
          </a:p>
        </p:txBody>
      </p:sp>
      <p:sp>
        <p:nvSpPr>
          <p:cNvPr id="28" name="Google Shape;71;p2">
            <a:extLst>
              <a:ext uri="{FF2B5EF4-FFF2-40B4-BE49-F238E27FC236}">
                <a16:creationId xmlns:a16="http://schemas.microsoft.com/office/drawing/2014/main" id="{1A7D1CD0-9EB3-5771-0584-F4478D8DB0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4489" y="2215692"/>
            <a:ext cx="2117725" cy="5181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CB3E6"/>
              </a:gs>
              <a:gs pos="100000">
                <a:srgbClr val="58B89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Nunito Sans"/>
                <a:sym typeface="Nunito Sans"/>
              </a:rPr>
              <a:t>Click to edit Master text styles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E673989-B098-2784-F20E-911762017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2" name="Google Shape;17;p24">
            <a:extLst>
              <a:ext uri="{FF2B5EF4-FFF2-40B4-BE49-F238E27FC236}">
                <a16:creationId xmlns:a16="http://schemas.microsoft.com/office/drawing/2014/main" id="{391675DF-5018-E9A3-D37A-2CB4FF00EC8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F028CD6-8F23-EE1A-9CF1-6C08055B3420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A4834BC-2483-ED0B-C37F-0DC7E647BBC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A811F7A-58E6-7C22-D2D9-1F328F44E4F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65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18471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9" name="Google Shape;12;p23">
            <a:extLst>
              <a:ext uri="{FF2B5EF4-FFF2-40B4-BE49-F238E27FC236}">
                <a16:creationId xmlns:a16="http://schemas.microsoft.com/office/drawing/2014/main" id="{28B36015-10AD-DD7F-35C3-5F70C4C51E5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51816634-FCD0-4455-E48C-B2B06D717C5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2587382" y="1492756"/>
            <a:ext cx="7017236" cy="479012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12" name="Google Shape;17;p24">
            <a:extLst>
              <a:ext uri="{FF2B5EF4-FFF2-40B4-BE49-F238E27FC236}">
                <a16:creationId xmlns:a16="http://schemas.microsoft.com/office/drawing/2014/main" id="{BB3EE214-B3D2-95EC-6EE1-54B43B9313D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B63CF6E-96AC-E358-E4FA-A9E6EAFFE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2A1FF3A-F541-740A-A2C5-AEF69A48F14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F981D1F-1D31-FC59-0536-E483B34906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B508755-00F0-D7DE-56A6-B449CEE143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21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" name="Google Shape;12;p23">
            <a:extLst>
              <a:ext uri="{FF2B5EF4-FFF2-40B4-BE49-F238E27FC236}">
                <a16:creationId xmlns:a16="http://schemas.microsoft.com/office/drawing/2014/main" id="{1027E8EE-F9CC-882E-D4B3-805292DB9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D791396-B3A9-38C4-9FFA-FC8C52F8B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Google Shape;17;p24">
            <a:extLst>
              <a:ext uri="{FF2B5EF4-FFF2-40B4-BE49-F238E27FC236}">
                <a16:creationId xmlns:a16="http://schemas.microsoft.com/office/drawing/2014/main" id="{B9908CD5-981D-875F-D4DD-45E44F5CDFE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D726AB4-9AFD-09D6-7DDE-E79B02CF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79796B7-7813-31D6-C8A2-B3F0FA33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65E377-521B-2DE0-B95C-CBBFBE37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16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" name="Google Shape;383;p18">
            <a:extLst>
              <a:ext uri="{FF2B5EF4-FFF2-40B4-BE49-F238E27FC236}">
                <a16:creationId xmlns:a16="http://schemas.microsoft.com/office/drawing/2014/main" id="{866CD336-92D6-D80E-1414-8B5DECDF41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85941" y="1358900"/>
            <a:ext cx="2870200" cy="2608942"/>
          </a:xfrm>
          <a:prstGeom prst="roundRect">
            <a:avLst>
              <a:gd name="adj" fmla="val 64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828000" rIns="91425" bIns="45700" anchor="ctr" anchorCtr="1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8" name="Google Shape;384;p18">
            <a:extLst>
              <a:ext uri="{FF2B5EF4-FFF2-40B4-BE49-F238E27FC236}">
                <a16:creationId xmlns:a16="http://schemas.microsoft.com/office/drawing/2014/main" id="{8E6FA2D9-294C-E223-D561-F5C6A5F0588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660900" y="1358900"/>
            <a:ext cx="2870200" cy="2608942"/>
          </a:xfrm>
          <a:prstGeom prst="roundRect">
            <a:avLst>
              <a:gd name="adj" fmla="val 64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828000" rIns="91425" bIns="45700" anchor="ctr" anchorCtr="1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Click icon to add picture</a:t>
            </a:r>
            <a:endParaRPr dirty="0"/>
          </a:p>
        </p:txBody>
      </p:sp>
      <p:sp>
        <p:nvSpPr>
          <p:cNvPr id="9" name="Google Shape;385;p18">
            <a:extLst>
              <a:ext uri="{FF2B5EF4-FFF2-40B4-BE49-F238E27FC236}">
                <a16:creationId xmlns:a16="http://schemas.microsoft.com/office/drawing/2014/main" id="{854D9283-5377-06FE-CB1F-6CD2F7A959FC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8211227" y="1358900"/>
            <a:ext cx="2870200" cy="2608942"/>
          </a:xfrm>
          <a:prstGeom prst="roundRect">
            <a:avLst>
              <a:gd name="adj" fmla="val 64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828000" rIns="91425" bIns="45700" anchor="ctr" anchorCtr="1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Click icon to add picture</a:t>
            </a:r>
            <a:endParaRPr/>
          </a:p>
        </p:txBody>
      </p:sp>
      <p:pic>
        <p:nvPicPr>
          <p:cNvPr id="39" name="Google Shape;12;p23">
            <a:extLst>
              <a:ext uri="{FF2B5EF4-FFF2-40B4-BE49-F238E27FC236}">
                <a16:creationId xmlns:a16="http://schemas.microsoft.com/office/drawing/2014/main" id="{DC2AA60D-9849-7D70-4ADD-4F6DC261FFD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DD981A1A-C69F-945C-4DE2-00CB564573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89" y="4214728"/>
            <a:ext cx="2870200" cy="40011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2000" dirty="0"/>
              <a:t>Lorem ipsum </a:t>
            </a:r>
            <a:endParaRPr lang="en-US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7EA55217-379E-D95F-83EA-B2538C71CD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5635" y="4212948"/>
            <a:ext cx="2870200" cy="40011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2000" dirty="0"/>
              <a:t>Lorem ipsum </a:t>
            </a:r>
            <a:endParaRPr lang="en-US" dirty="0"/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1F19319D-9E5F-E41A-904E-70FB4B853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1227" y="4212948"/>
            <a:ext cx="2870200" cy="40011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2000" dirty="0"/>
              <a:t>Lorem ipsum 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F81B25C-A7B4-FE00-F1CD-ABAE6CFCDF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4724780"/>
            <a:ext cx="2870200" cy="17029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endParaRPr lang="en-US" sz="1600" dirty="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lvl="0"/>
            <a:endParaRPr lang="en-US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991CA5A2-3F56-4A78-374C-2C0EA64D3B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5457" y="4724780"/>
            <a:ext cx="2870200" cy="17029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endParaRPr lang="en-US" sz="1600" dirty="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lvl="0"/>
            <a:endParaRPr lang="en-US" dirty="0"/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C06298-1C9F-6F7E-E32D-7CDDB01237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1227" y="4724780"/>
            <a:ext cx="2870200" cy="17029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 dirty="0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F3F3F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endParaRPr lang="en-US" sz="1600" dirty="0">
              <a:solidFill>
                <a:srgbClr val="3F3F3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lvl="0"/>
            <a:endParaRPr lang="en-US" dirty="0"/>
          </a:p>
        </p:txBody>
      </p:sp>
      <p:pic>
        <p:nvPicPr>
          <p:cNvPr id="50" name="Google Shape;17;p24">
            <a:extLst>
              <a:ext uri="{FF2B5EF4-FFF2-40B4-BE49-F238E27FC236}">
                <a16:creationId xmlns:a16="http://schemas.microsoft.com/office/drawing/2014/main" id="{9D843303-8914-275B-EC48-48A13E30E91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2E2C3347-C145-8A96-1815-CF87F9DDCB0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4" name="Footer Placeholder 53">
            <a:extLst>
              <a:ext uri="{FF2B5EF4-FFF2-40B4-BE49-F238E27FC236}">
                <a16:creationId xmlns:a16="http://schemas.microsoft.com/office/drawing/2014/main" id="{3DAD6FDD-C257-2D3B-6D9F-9EF31F2296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62B6893C-9C54-5A4A-A878-E334117354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ACBD1-1972-2223-D081-1A174C112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86359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64127DD-4DF4-9606-C626-9B1BAEE92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2019" y="1676046"/>
            <a:ext cx="7967959" cy="1325027"/>
          </a:xfrm>
        </p:spPr>
        <p:txBody>
          <a:bodyPr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Thanks!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09347-9B10-CD4F-16E4-A2FEA3790D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020" y="3189421"/>
            <a:ext cx="7967959" cy="665832"/>
          </a:xfrm>
        </p:spPr>
        <p:txBody>
          <a:bodyPr/>
          <a:lstStyle>
            <a:lvl1pPr marL="0" indent="0" algn="ctr">
              <a:buNone/>
              <a:defRPr sz="3000" b="1">
                <a:latin typeface="Nunito" pitchFamily="2" charset="0"/>
              </a:defRPr>
            </a:lvl1pPr>
          </a:lstStyle>
          <a:p>
            <a:pPr lvl="0"/>
            <a:r>
              <a:rPr lang="en-US" dirty="0"/>
              <a:t>Name Surname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F74DD-E570-E7E0-F389-2AE1B581E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852" y="4076589"/>
            <a:ext cx="6413755" cy="184011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Tel.: +123 456 789 Mob.: +123 456 789</a:t>
            </a:r>
            <a:endParaRPr lang="en-US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Email: loremipsum@loremipsum.eu</a:t>
            </a:r>
            <a:endParaRPr lang="en-US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Lorem ipsum dolor sit </a:t>
            </a:r>
            <a:r>
              <a:rPr lang="en-US" sz="2000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amet</a:t>
            </a:r>
            <a:r>
              <a:rPr lang="en-US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consectetur</a:t>
            </a:r>
            <a:r>
              <a:rPr lang="en-US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adipiscing</a:t>
            </a:r>
            <a:r>
              <a:rPr lang="en-US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elit</a:t>
            </a:r>
            <a:endParaRPr lang="en-US" sz="20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Proin vestibulum</a:t>
            </a:r>
          </a:p>
          <a:p>
            <a:pPr lvl="0"/>
            <a:endParaRPr lang="en-US" dirty="0"/>
          </a:p>
        </p:txBody>
      </p:sp>
      <p:pic>
        <p:nvPicPr>
          <p:cNvPr id="9" name="Google Shape;11;p23">
            <a:extLst>
              <a:ext uri="{FF2B5EF4-FFF2-40B4-BE49-F238E27FC236}">
                <a16:creationId xmlns:a16="http://schemas.microsoft.com/office/drawing/2014/main" id="{D32EE0EE-726B-BA9E-9C7E-11CE2BFDC07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8527867" y="260932"/>
            <a:ext cx="3435533" cy="104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;p25">
            <a:extLst>
              <a:ext uri="{FF2B5EF4-FFF2-40B4-BE49-F238E27FC236}">
                <a16:creationId xmlns:a16="http://schemas.microsoft.com/office/drawing/2014/main" id="{B8C8CFD5-4416-F3DE-CC3F-68D002FBEE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03459" y="5948644"/>
            <a:ext cx="2459941" cy="4521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243F89A-EFFE-FEF3-0801-A3EA706FA5D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214EE71-2D3D-C046-9AB1-EDCD81353B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B7DA62-F370-29CE-1C25-891994B8F5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3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" name="Google Shape;12;p23">
            <a:extLst>
              <a:ext uri="{FF2B5EF4-FFF2-40B4-BE49-F238E27FC236}">
                <a16:creationId xmlns:a16="http://schemas.microsoft.com/office/drawing/2014/main" id="{1027E8EE-F9CC-882E-D4B3-805292DB99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075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799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2653-513B-4831-B6E0-F9AA6191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1C1E1-88EA-49C4-8E46-6EFCA2D43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4A6D43A4-18B4-DF99-588C-62487E7E5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9400"/>
            <a:ext cx="41148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9B23BA2F-484A-7CDA-0726-DAA2C3025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627324"/>
            <a:ext cx="27432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670D682-1799-CC55-9AC6-EA4951E09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27324"/>
            <a:ext cx="27432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2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1;p23">
            <a:extLst>
              <a:ext uri="{FF2B5EF4-FFF2-40B4-BE49-F238E27FC236}">
                <a16:creationId xmlns:a16="http://schemas.microsoft.com/office/drawing/2014/main" id="{2CE83003-0F46-4978-10FD-0BFC0738D23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8527867" y="260932"/>
            <a:ext cx="3435533" cy="10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E2ADC-239D-363F-60A9-5AD29C4D3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1673179"/>
            <a:ext cx="8029575" cy="1325563"/>
          </a:xfrm>
        </p:spPr>
        <p:txBody>
          <a:bodyPr/>
          <a:lstStyle>
            <a:lvl1pPr>
              <a:defRPr sz="8000" b="1"/>
            </a:lvl1pPr>
          </a:lstStyle>
          <a:p>
            <a:r>
              <a:rPr lang="en-US" dirty="0"/>
              <a:t>Title</a:t>
            </a:r>
            <a:endParaRPr lang="en-NL" dirty="0"/>
          </a:p>
        </p:txBody>
      </p:sp>
      <p:pic>
        <p:nvPicPr>
          <p:cNvPr id="4" name="Google Shape;12;p23">
            <a:extLst>
              <a:ext uri="{FF2B5EF4-FFF2-40B4-BE49-F238E27FC236}">
                <a16:creationId xmlns:a16="http://schemas.microsoft.com/office/drawing/2014/main" id="{F960ACE5-A015-C88F-A3B5-1C602D7B46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654E5F2-D981-2CF9-358E-F969C447F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3116573"/>
            <a:ext cx="8029574" cy="935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C790D9-1A21-8804-5502-3789BB2EAD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5723694"/>
            <a:ext cx="5292725" cy="33855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SURNAME NAME｜  00. 00. 20XX</a:t>
            </a:r>
          </a:p>
        </p:txBody>
      </p:sp>
      <p:pic>
        <p:nvPicPr>
          <p:cNvPr id="11" name="Google Shape;20;p25">
            <a:extLst>
              <a:ext uri="{FF2B5EF4-FFF2-40B4-BE49-F238E27FC236}">
                <a16:creationId xmlns:a16="http://schemas.microsoft.com/office/drawing/2014/main" id="{4C3D06B1-BD91-BFCA-9380-277E8B491B8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03459" y="5948644"/>
            <a:ext cx="2459941" cy="4521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D7DB61-EC1C-EC7F-C92F-D199082DA1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4530B55-F894-43DD-8950-0711D72BB978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355BF-6279-6AFD-F8FF-41DA50A29DB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lt1"/>
                </a:solidFill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3DC2A00-62C9-C205-5008-88AF492286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7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1;p23">
            <a:extLst>
              <a:ext uri="{FF2B5EF4-FFF2-40B4-BE49-F238E27FC236}">
                <a16:creationId xmlns:a16="http://schemas.microsoft.com/office/drawing/2014/main" id="{2CE83003-0F46-4978-10FD-0BFC0738D23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8527867" y="260932"/>
            <a:ext cx="3435533" cy="10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E2ADC-239D-363F-60A9-5AD29C4D3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1673179"/>
            <a:ext cx="8029575" cy="1325563"/>
          </a:xfrm>
        </p:spPr>
        <p:txBody>
          <a:bodyPr/>
          <a:lstStyle>
            <a:lvl1pPr>
              <a:defRPr sz="8000" b="1"/>
            </a:lvl1pPr>
          </a:lstStyle>
          <a:p>
            <a:r>
              <a:rPr lang="en-US" dirty="0"/>
              <a:t>Title</a:t>
            </a:r>
            <a:endParaRPr lang="en-NL" dirty="0"/>
          </a:p>
        </p:txBody>
      </p:sp>
      <p:pic>
        <p:nvPicPr>
          <p:cNvPr id="4" name="Google Shape;12;p23">
            <a:extLst>
              <a:ext uri="{FF2B5EF4-FFF2-40B4-BE49-F238E27FC236}">
                <a16:creationId xmlns:a16="http://schemas.microsoft.com/office/drawing/2014/main" id="{F960ACE5-A015-C88F-A3B5-1C602D7B46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654E5F2-D981-2CF9-358E-F969C447F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3116573"/>
            <a:ext cx="8029574" cy="935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C790D9-1A21-8804-5502-3789BB2EAD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5723694"/>
            <a:ext cx="5292725" cy="33855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SURNAME NAME｜  00. 00. 20XX</a:t>
            </a:r>
          </a:p>
        </p:txBody>
      </p:sp>
      <p:pic>
        <p:nvPicPr>
          <p:cNvPr id="11" name="Google Shape;20;p25">
            <a:extLst>
              <a:ext uri="{FF2B5EF4-FFF2-40B4-BE49-F238E27FC236}">
                <a16:creationId xmlns:a16="http://schemas.microsoft.com/office/drawing/2014/main" id="{4C3D06B1-BD91-BFCA-9380-277E8B491B8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03459" y="5948644"/>
            <a:ext cx="2459941" cy="4521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D7DB61-EC1C-EC7F-C92F-D199082DA1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355BF-6279-6AFD-F8FF-41DA50A29DB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lt1"/>
                </a:solidFill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3DC2A00-62C9-C205-5008-88AF492286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7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64127DD-4DF4-9606-C626-9B1BAEE92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2019" y="1665288"/>
            <a:ext cx="7967959" cy="1325563"/>
          </a:xfrm>
        </p:spPr>
        <p:txBody>
          <a:bodyPr>
            <a:normAutofit/>
          </a:bodyPr>
          <a:lstStyle>
            <a:lvl1pPr algn="ctr">
              <a:defRPr sz="6000" b="1"/>
            </a:lvl1pPr>
          </a:lstStyle>
          <a:p>
            <a:r>
              <a:rPr lang="en-US"/>
              <a:t>Break slide title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09347-9B10-CD4F-16E4-A2FEA3790D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020" y="3314229"/>
            <a:ext cx="7967959" cy="110584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NL"/>
              <a:t>Subtitle</a:t>
            </a:r>
          </a:p>
        </p:txBody>
      </p:sp>
      <p:pic>
        <p:nvPicPr>
          <p:cNvPr id="6" name="Google Shape;20;p25">
            <a:extLst>
              <a:ext uri="{FF2B5EF4-FFF2-40B4-BE49-F238E27FC236}">
                <a16:creationId xmlns:a16="http://schemas.microsoft.com/office/drawing/2014/main" id="{5BC745F7-21D1-3CC6-7DC9-0F7C74BE65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03459" y="5948644"/>
            <a:ext cx="2459941" cy="452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85557-7488-A527-7522-2CA2AF0E5E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E8C3EA-E76E-5D5A-80AA-3310150D7A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7FF945-EBF2-CEFA-AA04-688327D548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9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64127DD-4DF4-9606-C626-9B1BAEE92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8554" y="771282"/>
            <a:ext cx="7374891" cy="816744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Section break slide title</a:t>
            </a:r>
            <a:endParaRPr lang="en-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7E52BF-2FA8-D81D-6650-0C0B105A4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4977" y="1878162"/>
            <a:ext cx="2181448" cy="522287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NL"/>
              <a:t>01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959D60-9FC9-37BB-7C41-6F525E057A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4757" y="2470299"/>
            <a:ext cx="2181448" cy="43180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lvl="0"/>
            <a:r>
              <a:rPr lang="en-NL" b="1"/>
              <a:t>Lorem ipsum</a:t>
            </a:r>
            <a:endParaRPr lang="en-NL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48969E1-B240-FD33-F2D1-9F9F0AC47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980" y="2971948"/>
            <a:ext cx="2181225" cy="236384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endParaRPr lang="en-US" sz="1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03FBF718-D4BC-8D97-1449-D176351C0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08" y="1878162"/>
            <a:ext cx="2181448" cy="522287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NL"/>
              <a:t>0</a:t>
            </a:r>
            <a:r>
              <a:rPr lang="en-US"/>
              <a:t>2</a:t>
            </a:r>
            <a:endParaRPr lang="en-NL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1AFFA233-8A60-CA6F-682B-3CA3B5E7DE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1788" y="2470299"/>
            <a:ext cx="2181448" cy="43180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lvl="0"/>
            <a:r>
              <a:rPr lang="en-NL" b="1"/>
              <a:t>Lorem ipsum</a:t>
            </a:r>
            <a:endParaRPr lang="en-NL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E8165E58-E857-06AD-605C-4A18A31C72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62011" y="2971949"/>
            <a:ext cx="2181225" cy="236384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endParaRPr lang="en-US" sz="1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345D15A6-2B8B-D938-B49B-5CB6A6864E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9039" y="1878162"/>
            <a:ext cx="2181448" cy="522287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NL"/>
              <a:t>0</a:t>
            </a:r>
            <a:r>
              <a:rPr lang="en-US"/>
              <a:t>3</a:t>
            </a:r>
            <a:endParaRPr lang="en-NL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6837082C-091F-DFEB-BB15-692ED45382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819" y="2470299"/>
            <a:ext cx="2181448" cy="43180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lvl="0"/>
            <a:r>
              <a:rPr lang="en-NL" b="1"/>
              <a:t>Lorem ipsum</a:t>
            </a:r>
            <a:endParaRPr lang="en-NL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0C9F4024-06A1-9DA1-CA29-2719D16DC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9042" y="2971948"/>
            <a:ext cx="2181225" cy="23638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endParaRPr lang="en-US" sz="1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B5DC25BE-E977-14CD-3909-581409476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5850" y="1878162"/>
            <a:ext cx="2181448" cy="522287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NL"/>
              <a:t>0</a:t>
            </a:r>
            <a:r>
              <a:rPr lang="en-US"/>
              <a:t>4</a:t>
            </a:r>
            <a:endParaRPr lang="en-NL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855749E7-CDE3-9102-CA6C-C7F3F99595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15630" y="2470299"/>
            <a:ext cx="2181448" cy="43180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lvl="0"/>
            <a:r>
              <a:rPr lang="en-NL" b="1"/>
              <a:t>Lorem ipsum</a:t>
            </a:r>
            <a:endParaRPr lang="en-NL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099A19BC-3C74-1DFC-12C2-818E39631A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5853" y="2971949"/>
            <a:ext cx="2181225" cy="236384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amet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consectetur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adipisicing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elit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sed do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eiusmod</a:t>
            </a:r>
            <a:r>
              <a:rPr lang="en-US"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err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tempor</a:t>
            </a:r>
            <a:endParaRPr lang="en-US" sz="1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8" name="Google Shape;20;p25">
            <a:extLst>
              <a:ext uri="{FF2B5EF4-FFF2-40B4-BE49-F238E27FC236}">
                <a16:creationId xmlns:a16="http://schemas.microsoft.com/office/drawing/2014/main" id="{370E3BEA-5B80-88F1-59CD-25323D04713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03459" y="5948644"/>
            <a:ext cx="2459941" cy="4521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37EC7-1A36-0F7F-8547-5C5DD6B9196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EF21-F8AE-26A0-9C5E-9F8D81168D9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A395D-D21B-4992-A762-3B34AE6B9F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2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" name="Google Shape;17;p24">
            <a:extLst>
              <a:ext uri="{FF2B5EF4-FFF2-40B4-BE49-F238E27FC236}">
                <a16:creationId xmlns:a16="http://schemas.microsoft.com/office/drawing/2014/main" id="{CF5AEDC2-48A9-806E-7211-10FD7F00DC3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6;p6">
            <a:extLst>
              <a:ext uri="{FF2B5EF4-FFF2-40B4-BE49-F238E27FC236}">
                <a16:creationId xmlns:a16="http://schemas.microsoft.com/office/drawing/2014/main" id="{C0AD8172-D234-76EA-C2C1-0001E60A02A8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67657" y="1636071"/>
            <a:ext cx="4240800" cy="4240800"/>
          </a:xfrm>
          <a:prstGeom prst="roundRect">
            <a:avLst>
              <a:gd name="adj" fmla="val 68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828000" rIns="91425" bIns="45700" anchor="ctr" anchorCtr="1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upload picture</a:t>
            </a:r>
            <a:endParaRPr/>
          </a:p>
        </p:txBody>
      </p:sp>
      <p:pic>
        <p:nvPicPr>
          <p:cNvPr id="12" name="Google Shape;12;p23">
            <a:extLst>
              <a:ext uri="{FF2B5EF4-FFF2-40B4-BE49-F238E27FC236}">
                <a16:creationId xmlns:a16="http://schemas.microsoft.com/office/drawing/2014/main" id="{2D665ACF-EFA9-6248-25DE-DC50355A999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68B200-716A-8AB6-7EB6-4D8579E71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7514" y="1829678"/>
            <a:ext cx="6234885" cy="68553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Nunito" pitchFamily="2" charset="77"/>
              </a:defRPr>
            </a:lvl1pPr>
          </a:lstStyle>
          <a:p>
            <a:pPr lvl="0"/>
            <a:r>
              <a:rPr lang="en-NL" dirty="0"/>
              <a:t>Lorem ipsum </a:t>
            </a:r>
            <a:r>
              <a:rPr lang="en-US" sz="2000" b="1" dirty="0">
                <a:solidFill>
                  <a:srgbClr val="4CB3E6"/>
                </a:solidFill>
                <a:latin typeface="Nunito"/>
                <a:ea typeface="Nunito"/>
                <a:cs typeface="Nunito"/>
                <a:sym typeface="Nunito"/>
              </a:rPr>
              <a:t>dolor sit </a:t>
            </a:r>
            <a:r>
              <a:rPr lang="en-US" sz="2000" b="1" dirty="0" err="1">
                <a:solidFill>
                  <a:srgbClr val="4CB3E6"/>
                </a:solidFill>
                <a:latin typeface="Nunito"/>
                <a:ea typeface="Nunito"/>
                <a:cs typeface="Nunito"/>
                <a:sym typeface="Nunito"/>
              </a:rPr>
              <a:t>amet</a:t>
            </a:r>
            <a:endParaRPr lang="en-NL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30708F9-090C-9F4B-0F26-48F1CB1931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7511" y="2655543"/>
            <a:ext cx="6234887" cy="101305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Ut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enim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ad minim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veniam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quis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nostrud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exercitation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ullamco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laboris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nisi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ut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aliquip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ex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ea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commodo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consequat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lang="en-NL" sz="16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B93B13-1D15-C75A-E643-3EE4AD2A9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C55FFEB-9F4C-B178-58AB-59B1222D96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7514" y="3830703"/>
            <a:ext cx="6234885" cy="68553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  <a:latin typeface="Nunito" pitchFamily="2" charset="77"/>
              </a:defRPr>
            </a:lvl1pPr>
          </a:lstStyle>
          <a:p>
            <a:pPr lvl="0"/>
            <a:r>
              <a:rPr lang="en-NL" dirty="0"/>
              <a:t>Lorem ipsum </a:t>
            </a:r>
            <a:r>
              <a:rPr lang="en-US" sz="2000" b="1" dirty="0">
                <a:solidFill>
                  <a:srgbClr val="4CB3E6"/>
                </a:solidFill>
                <a:latin typeface="Nunito"/>
                <a:ea typeface="Nunito"/>
                <a:cs typeface="Nunito"/>
                <a:sym typeface="Nunito"/>
              </a:rPr>
              <a:t>dolor sit </a:t>
            </a:r>
            <a:r>
              <a:rPr lang="en-US" sz="2000" b="1" dirty="0" err="1">
                <a:solidFill>
                  <a:srgbClr val="4CB3E6"/>
                </a:solidFill>
                <a:latin typeface="Nunito"/>
                <a:ea typeface="Nunito"/>
                <a:cs typeface="Nunito"/>
                <a:sym typeface="Nunito"/>
              </a:rPr>
              <a:t>amet</a:t>
            </a:r>
            <a:endParaRPr lang="en-NL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0DD36CC-AC0B-B99D-DB7F-9023D537C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7511" y="4656568"/>
            <a:ext cx="6234887" cy="101305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Ut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enim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ad minim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veniam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quis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nostrud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exercitation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ullamco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laboris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nisi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ut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aliquip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ex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ea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commodo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consequat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lang="en-NL" sz="16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1C72562-D9B1-91BD-2587-BE04C7106E3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E49C7E6-5236-C435-2D1C-546339FAF3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CBC753-E826-4F0A-DE51-B59349A44D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2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" name="Google Shape;146;p6">
            <a:extLst>
              <a:ext uri="{FF2B5EF4-FFF2-40B4-BE49-F238E27FC236}">
                <a16:creationId xmlns:a16="http://schemas.microsoft.com/office/drawing/2014/main" id="{C0AD8172-D234-76EA-C2C1-0001E60A02A8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996793" y="1608190"/>
            <a:ext cx="4740275" cy="4792610"/>
          </a:xfrm>
          <a:prstGeom prst="roundRect">
            <a:avLst>
              <a:gd name="adj" fmla="val 68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828000" rIns="91425" bIns="45700" anchor="ctr" anchorCtr="1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Click to upload picture</a:t>
            </a:r>
            <a:endParaRPr dirty="0"/>
          </a:p>
        </p:txBody>
      </p:sp>
      <p:pic>
        <p:nvPicPr>
          <p:cNvPr id="12" name="Google Shape;12;p23">
            <a:extLst>
              <a:ext uri="{FF2B5EF4-FFF2-40B4-BE49-F238E27FC236}">
                <a16:creationId xmlns:a16="http://schemas.microsoft.com/office/drawing/2014/main" id="{2D665ACF-EFA9-6248-25DE-DC50355A999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60B896-E0AC-4065-5BD1-E5E2AD963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243" y="1608190"/>
            <a:ext cx="6436655" cy="479261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Google Shape;17;p24">
            <a:extLst>
              <a:ext uri="{FF2B5EF4-FFF2-40B4-BE49-F238E27FC236}">
                <a16:creationId xmlns:a16="http://schemas.microsoft.com/office/drawing/2014/main" id="{69EB5FAF-AB66-3712-FA98-0C99853E7FE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BA57539-BAB9-D50A-2529-24E79BB204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A3243A2-BDDC-844A-9ED6-813A6EA6FA2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5521F7F-8BC2-47E0-A5C5-D6E99D995C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BD794DC-AAC0-8474-B91A-8AE65DF6FA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54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47426" y="228600"/>
            <a:ext cx="11715973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2" name="Google Shape;12;p23">
            <a:extLst>
              <a:ext uri="{FF2B5EF4-FFF2-40B4-BE49-F238E27FC236}">
                <a16:creationId xmlns:a16="http://schemas.microsoft.com/office/drawing/2014/main" id="{2D665ACF-EFA9-6248-25DE-DC50355A999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131084-A55E-40F6-713D-7A8996AE8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657" y="1608190"/>
            <a:ext cx="10684556" cy="47926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FBAD1A1-613E-FCE4-66F3-AC240267CD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8" name="Google Shape;17;p24">
            <a:extLst>
              <a:ext uri="{FF2B5EF4-FFF2-40B4-BE49-F238E27FC236}">
                <a16:creationId xmlns:a16="http://schemas.microsoft.com/office/drawing/2014/main" id="{A1978476-5DD7-05F0-811F-A09747C4B2F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D3422992-BC55-213E-912E-EB92F8225A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8D10EA3-9F8D-D11B-CBCD-C5244E25B3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04A14D2-404A-3429-5B5B-E41434DF47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7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C1E7153C-AD87-7135-8701-8FDFDB7C4F91}"/>
              </a:ext>
            </a:extLst>
          </p:cNvPr>
          <p:cNvSpPr/>
          <p:nvPr userDrawn="1"/>
        </p:nvSpPr>
        <p:spPr>
          <a:xfrm>
            <a:off x="228600" y="228600"/>
            <a:ext cx="117348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2" name="Google Shape;12;p23">
            <a:extLst>
              <a:ext uri="{FF2B5EF4-FFF2-40B4-BE49-F238E27FC236}">
                <a16:creationId xmlns:a16="http://schemas.microsoft.com/office/drawing/2014/main" id="{2D665ACF-EFA9-6248-25DE-DC50355A999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0342"/>
            <a:ext cx="667657" cy="66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131084-A55E-40F6-713D-7A8996AE8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276" y="1608190"/>
            <a:ext cx="5188734" cy="47926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B4D8E8-362F-24D3-C645-7516BF66A1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9992" y="1608968"/>
            <a:ext cx="5188734" cy="47926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Google Shape;17;p24">
            <a:extLst>
              <a:ext uri="{FF2B5EF4-FFF2-40B4-BE49-F238E27FC236}">
                <a16:creationId xmlns:a16="http://schemas.microsoft.com/office/drawing/2014/main" id="{C0DD53C0-1B05-6C9D-E42A-1CBA2EFDD65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067801" y="371137"/>
            <a:ext cx="2459940" cy="4539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15EFA-C91E-5A57-CD42-1CD8D98DA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FC7F283-93ED-20AD-540C-15AC91FF6E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670C62E-37B0-A5F8-659C-9337F673D2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EFB711-96B2-75A3-0B67-2A95866F5F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8;p11">
            <a:extLst>
              <a:ext uri="{FF2B5EF4-FFF2-40B4-BE49-F238E27FC236}">
                <a16:creationId xmlns:a16="http://schemas.microsoft.com/office/drawing/2014/main" id="{F4092431-D096-0BEE-608A-2534534417A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898033" y="1818211"/>
            <a:ext cx="463628" cy="33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69;p11">
            <a:extLst>
              <a:ext uri="{FF2B5EF4-FFF2-40B4-BE49-F238E27FC236}">
                <a16:creationId xmlns:a16="http://schemas.microsoft.com/office/drawing/2014/main" id="{B67CF072-4301-E1C8-30A7-C2559E9A62E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830341" y="1818211"/>
            <a:ext cx="463628" cy="3366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CB68AB-8EDC-62BF-932A-89DC07FB56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9021" y="2357981"/>
            <a:ext cx="5573957" cy="1808774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Lorem ipsum dolor sit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amet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consectetur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adipiscing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elit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sed do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eiusmod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tempor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incididunt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ut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labore et dolore magna </a:t>
            </a:r>
            <a:r>
              <a:rPr lang="en-US" sz="2800" i="1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aliqua</a:t>
            </a:r>
            <a:r>
              <a:rPr lang="en-US" sz="2800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lang="en-US"/>
          </a:p>
          <a:p>
            <a:pPr lvl="0"/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F87F-DDDD-67E6-EE0A-218F7E1FC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09022" y="4269720"/>
            <a:ext cx="5573956" cy="530225"/>
          </a:xfrm>
        </p:spPr>
        <p:txBody>
          <a:bodyPr/>
          <a:lstStyle>
            <a:lvl1pPr marL="0" indent="0" algn="r">
              <a:buNone/>
              <a:defRPr i="1"/>
            </a:lvl1pPr>
          </a:lstStyle>
          <a:p>
            <a:pPr lvl="0"/>
            <a:r>
              <a:rPr lang="en-US" i="1"/>
              <a:t>- John doe</a:t>
            </a:r>
            <a:endParaRPr lang="en-US"/>
          </a:p>
        </p:txBody>
      </p:sp>
      <p:pic>
        <p:nvPicPr>
          <p:cNvPr id="10" name="Google Shape;20;p25">
            <a:extLst>
              <a:ext uri="{FF2B5EF4-FFF2-40B4-BE49-F238E27FC236}">
                <a16:creationId xmlns:a16="http://schemas.microsoft.com/office/drawing/2014/main" id="{FDE64F03-3565-A6C8-A21C-7C09FA434A6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03459" y="5948644"/>
            <a:ext cx="2459941" cy="4521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A51C273-6C42-EB54-69B6-734ACB22071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00419F-280B-FB0A-2328-EB3E6FC721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048113-9275-C9A0-1E10-7215626FF6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39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CB3E6"/>
            </a:gs>
            <a:gs pos="100000">
              <a:srgbClr val="58B89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83216-A741-3C51-2102-69B5F2236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243" y="1514680"/>
            <a:ext cx="8433958" cy="4886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02E83E4D-59ED-3F22-F2D4-686C4C14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8433958" cy="1013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EA9295-C287-1D65-F006-63077BEEF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9400"/>
            <a:ext cx="41148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4EE6D-39CD-F75C-0BFC-02E3BFCF0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627324"/>
            <a:ext cx="27432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02D75CA5-4C1E-4608-BF87-63B7359CAD99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2F39A-E3EE-5720-8473-8C715BAC4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27324"/>
            <a:ext cx="27432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0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49" r:id="rId2"/>
    <p:sldLayoutId id="2147483661" r:id="rId3"/>
    <p:sldLayoutId id="2147483662" r:id="rId4"/>
    <p:sldLayoutId id="2147483663" r:id="rId5"/>
    <p:sldLayoutId id="2147483683" r:id="rId6"/>
    <p:sldLayoutId id="2147483680" r:id="rId7"/>
    <p:sldLayoutId id="2147483681" r:id="rId8"/>
    <p:sldLayoutId id="2147483668" r:id="rId9"/>
    <p:sldLayoutId id="2147483670" r:id="rId10"/>
    <p:sldLayoutId id="2147483650" r:id="rId11"/>
    <p:sldLayoutId id="2147483672" r:id="rId12"/>
    <p:sldLayoutId id="2147483676" r:id="rId13"/>
    <p:sldLayoutId id="2147483675" r:id="rId14"/>
    <p:sldLayoutId id="2147483682" r:id="rId15"/>
    <p:sldLayoutId id="2147483685" r:id="rId16"/>
    <p:sldLayoutId id="2147483684" r:id="rId17"/>
    <p:sldLayoutId id="214748370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Nunit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9" pos="144" userDrawn="1">
          <p15:clr>
            <a:srgbClr val="F26B43"/>
          </p15:clr>
        </p15:guide>
        <p15:guide id="10" pos="7536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4032" userDrawn="1">
          <p15:clr>
            <a:srgbClr val="F26B43"/>
          </p15:clr>
        </p15:guide>
        <p15:guide id="17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CB3E6"/>
            </a:gs>
            <a:gs pos="100000">
              <a:srgbClr val="58B89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83216-A741-3C51-2102-69B5F2236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243" y="1514680"/>
            <a:ext cx="8433958" cy="4886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02E83E4D-59ED-3F22-F2D4-686C4C14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8433958" cy="1013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EA9295-C287-1D65-F006-63077BEEF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9400"/>
            <a:ext cx="41148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humancentered-ai.eu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4EE6D-39CD-F75C-0BFC-02E3BFCF0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627324"/>
            <a:ext cx="27432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A7080B00-F6C3-4F0C-98AB-97DA7299086F}" type="datetime1">
              <a:rPr lang="en-US" smtClean="0"/>
              <a:t>11/2/2023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2F39A-E3EE-5720-8473-8C715BAC4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27324"/>
            <a:ext cx="2743200" cy="23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F7B454A4-C4D9-4ABD-83E9-AC68A22F954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0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Nunit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9" pos="144" userDrawn="1">
          <p15:clr>
            <a:srgbClr val="F26B43"/>
          </p15:clr>
        </p15:guide>
        <p15:guide id="10" pos="7536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4032" userDrawn="1">
          <p15:clr>
            <a:srgbClr val="F26B43"/>
          </p15:clr>
        </p15:guide>
        <p15:guide id="17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edutopia.org/blog/new-classroom-questioning-techniques-todd-finle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usheewa?utm_campaign=profiletracking&amp;utm_medium=sssite&amp;utm_source=ssslideview" TargetMode="External"/><Relationship Id="rId2" Type="http://schemas.openxmlformats.org/officeDocument/2006/relationships/hyperlink" Target="https://blog.optimalworkshop.com/a-beginners-guide-to-qualitative-and-quantitative-research/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klcommunications.com/benefits-qualitative-research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papersden.com/question-marks-figures-3d-wallpaper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10079&amp;picture=question-mark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d/data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user.com/questions/409896/how-do-i-enter-dates-in-iso-8601-date-format-yyyy-mm-dd-in-excel-and-have-exc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ble2learn.com/products/blank-data-sheets-1-page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79B445-06AE-45A2-966B-8ACA8279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1673179"/>
            <a:ext cx="1003063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Qualitative methods in data gathering</a:t>
            </a:r>
            <a:endParaRPr lang="nl-N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808869-85AB-BDEB-9F65-6E64F3AEE1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290" y="3340041"/>
            <a:ext cx="8029574" cy="935037"/>
          </a:xfrm>
        </p:spPr>
        <p:txBody>
          <a:bodyPr/>
          <a:lstStyle/>
          <a:p>
            <a:endParaRPr lang="nl-NL" sz="28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10EFF-06BA-94E7-7EA1-05576C9F07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9290" y="5551415"/>
            <a:ext cx="7701309" cy="597593"/>
          </a:xfrm>
        </p:spPr>
        <p:txBody>
          <a:bodyPr>
            <a:noAutofit/>
          </a:bodyPr>
          <a:lstStyle/>
          <a:p>
            <a:r>
              <a:rPr lang="nl-NL" sz="1200" dirty="0"/>
              <a:t>Prof. Flora Amato</a:t>
            </a:r>
          </a:p>
          <a:p>
            <a:endParaRPr lang="nl-NL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3F5C0-9C52-AE79-5602-431367CAC4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7B454A4-C4D9-4ABD-83E9-AC68A22F954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09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970EC5-C45E-2B10-B946-3015F9A952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243" y="1608190"/>
            <a:ext cx="6436655" cy="4792610"/>
          </a:xfrm>
        </p:spPr>
        <p:txBody>
          <a:bodyPr>
            <a:normAutofit/>
          </a:bodyPr>
          <a:lstStyle/>
          <a:p>
            <a:r>
              <a:rPr lang="en-US" dirty="0"/>
              <a:t>Have You Administrate the process in the Ethical Manner?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8C5E3-B65D-E7CB-5899-497645F5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8433958" cy="1013104"/>
          </a:xfrm>
        </p:spPr>
        <p:txBody>
          <a:bodyPr anchor="ctr">
            <a:normAutofit/>
          </a:bodyPr>
          <a:lstStyle/>
          <a:p>
            <a:r>
              <a:rPr lang="it-IT" dirty="0" err="1"/>
              <a:t>Ethical</a:t>
            </a:r>
            <a:r>
              <a:rPr lang="it-IT" dirty="0"/>
              <a:t> </a:t>
            </a:r>
            <a:r>
              <a:rPr lang="it-IT" dirty="0" err="1"/>
              <a:t>Concerns</a:t>
            </a:r>
            <a:endParaRPr lang="it-IT" dirty="0"/>
          </a:p>
        </p:txBody>
      </p:sp>
      <p:pic>
        <p:nvPicPr>
          <p:cNvPr id="3074" name="Picture 2" descr="Importance of Computer Ethics “ – Computer Ethic">
            <a:extLst>
              <a:ext uri="{FF2B5EF4-FFF2-40B4-BE49-F238E27FC236}">
                <a16:creationId xmlns:a16="http://schemas.microsoft.com/office/drawing/2014/main" id="{A57DC122-5DDB-076F-70C8-3E8C6388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2" y="1309179"/>
            <a:ext cx="5067905" cy="52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21218A-6F55-9C81-A006-7AB15CAA790B}"/>
              </a:ext>
            </a:extLst>
          </p:cNvPr>
          <p:cNvSpPr txBox="1"/>
          <p:nvPr/>
        </p:nvSpPr>
        <p:spPr>
          <a:xfrm>
            <a:off x="226339" y="6302197"/>
            <a:ext cx="848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Source: https://rjanecagatiniobrohade.wordpress.com/2015/01/30/ethics/</a:t>
            </a:r>
          </a:p>
        </p:txBody>
      </p:sp>
    </p:spTree>
    <p:extLst>
      <p:ext uri="{BB962C8B-B14F-4D97-AF65-F5344CB8AC3E}">
        <p14:creationId xmlns:p14="http://schemas.microsoft.com/office/powerpoint/2010/main" val="277489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D1663-84A8-4200-BAFA-EDF7EDED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657" y="1783959"/>
            <a:ext cx="4280263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sz="5400" dirty="0"/>
              <a:t>Reviewing resources: are good for You?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3BDF8-4ACD-4A93-985C-58CB81BEA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176" r="2117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933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3A1DA285-8AD0-6B4D-FD38-1AFC12BA0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47" r="24095" b="1"/>
          <a:stretch/>
        </p:blipFill>
        <p:spPr>
          <a:xfrm>
            <a:off x="6996793" y="1856201"/>
            <a:ext cx="4740275" cy="4296588"/>
          </a:xfrm>
          <a:prstGeom prst="roundRect">
            <a:avLst>
              <a:gd name="adj" fmla="val 6863"/>
            </a:avLst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F4C7B2-3338-6DC9-9B08-0F2BE35775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243" y="1608190"/>
            <a:ext cx="6436655" cy="4792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Divide the Class in two groups</a:t>
            </a:r>
          </a:p>
          <a:p>
            <a:r>
              <a:rPr lang="en-US" dirty="0"/>
              <a:t>Each group should define, design and prepare a Data Collection Plan for collecting data about  wellness level of the other groups</a:t>
            </a:r>
          </a:p>
          <a:p>
            <a:pPr marL="0" indent="0">
              <a:buNone/>
            </a:pPr>
            <a:r>
              <a:rPr lang="en-US" dirty="0"/>
              <a:t>Discuss About</a:t>
            </a:r>
          </a:p>
          <a:p>
            <a:r>
              <a:rPr lang="en-US" dirty="0"/>
              <a:t>Privacy Concerns</a:t>
            </a:r>
          </a:p>
          <a:p>
            <a:r>
              <a:rPr lang="en-US" dirty="0"/>
              <a:t>Ethical Concerns</a:t>
            </a:r>
          </a:p>
          <a:p>
            <a:r>
              <a:rPr lang="en-US" dirty="0"/>
              <a:t>Technical Concerns..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724B66-A684-9074-9E4B-D89AC256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8433958" cy="1013104"/>
          </a:xfrm>
        </p:spPr>
        <p:txBody>
          <a:bodyPr anchor="ctr">
            <a:normAutofit/>
          </a:bodyPr>
          <a:lstStyle/>
          <a:p>
            <a:r>
              <a:rPr lang="nl-NL" dirty="0"/>
              <a:t>Assignment:</a:t>
            </a:r>
          </a:p>
        </p:txBody>
      </p:sp>
    </p:spTree>
    <p:extLst>
      <p:ext uri="{BB962C8B-B14F-4D97-AF65-F5344CB8AC3E}">
        <p14:creationId xmlns:p14="http://schemas.microsoft.com/office/powerpoint/2010/main" val="10859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7D50-9D9E-62BC-EE18-C08724CE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11256670" cy="1013104"/>
          </a:xfrm>
        </p:spPr>
        <p:txBody>
          <a:bodyPr/>
          <a:lstStyle/>
          <a:p>
            <a:r>
              <a:rPr lang="nl-NL" dirty="0" err="1"/>
              <a:t>References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4E99E-18C0-5635-142D-AE97D8FC1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3" y="1977668"/>
            <a:ext cx="11256670" cy="37981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A beginner’s guide to qualitative and quantitative research - Optimal Workshop</a:t>
            </a:r>
            <a:r>
              <a:rPr lang="en-US" dirty="0"/>
              <a:t>. David Renwick. https://blog.optimalworkshop.com/a-beginners-guide-to-qualitative-and-quantitative-research/</a:t>
            </a:r>
            <a:endParaRPr lang="it-IT" dirty="0"/>
          </a:p>
          <a:p>
            <a:pPr algn="l"/>
            <a:r>
              <a:rPr lang="it-IT" i="0" dirty="0">
                <a:effectLst/>
                <a:latin typeface="Source Sans Pro" panose="020F0502020204030204" pitchFamily="34" charset="0"/>
              </a:rPr>
              <a:t>Qualitative data </a:t>
            </a:r>
            <a:r>
              <a:rPr lang="it-IT" i="0" dirty="0" err="1">
                <a:effectLst/>
                <a:latin typeface="Source Sans Pro" panose="020F0502020204030204" pitchFamily="34" charset="0"/>
              </a:rPr>
              <a:t>collection</a:t>
            </a:r>
            <a:r>
              <a:rPr lang="it-IT" i="0" dirty="0">
                <a:effectLst/>
                <a:latin typeface="Source Sans Pro" panose="020F0502020204030204" pitchFamily="34" charset="0"/>
              </a:rPr>
              <a:t>.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3" tooltip="Susheewa Mulmuang"/>
              </a:rPr>
              <a:t>Susheewa</a:t>
            </a:r>
            <a:r>
              <a:rPr lang="it-IT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3" tooltip="Susheewa Mulmuang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3" tooltip="Susheewa Mulmuang"/>
              </a:rPr>
              <a:t>Mulmuang</a:t>
            </a:r>
            <a:r>
              <a:rPr lang="it-IT" b="0" i="0" dirty="0">
                <a:effectLst/>
                <a:latin typeface="Source Sans Pro" panose="020B0503030403020204" pitchFamily="34" charset="0"/>
              </a:rPr>
              <a:t>.</a:t>
            </a:r>
            <a:r>
              <a:rPr lang="it-IT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r>
              <a:rPr lang="en-US" dirty="0"/>
              <a:t>THE NOT-SO-OBVIOUS BENEFITS OF QUALITATIVE RESEARCH. </a:t>
            </a:r>
            <a:r>
              <a:rPr lang="en-US" dirty="0">
                <a:hlinkClick r:id="rId4"/>
              </a:rPr>
              <a:t>The Not-So-Obvious Benefits of Qualitative Research (klcommunications.com)</a:t>
            </a:r>
            <a:endParaRPr lang="en-US" dirty="0"/>
          </a:p>
          <a:p>
            <a:r>
              <a:rPr lang="nl-NL" sz="2800" dirty="0"/>
              <a:t>https://bibliotheek.hu.nl/hulp-en-ondersteuning/bronvermelding/</a:t>
            </a:r>
            <a:endParaRPr lang="en-US" dirty="0"/>
          </a:p>
          <a:p>
            <a:pPr algn="l"/>
            <a:endParaRPr lang="it-IT" dirty="0">
              <a:latin typeface="Source Sans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7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39C2-A854-5E2B-0182-463CAC36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Questions?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5E999-D238-BB98-E44D-F687D7F58C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0306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F7A3-DB7C-4BE0-8AF7-A4A58EF0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21" y="371137"/>
            <a:ext cx="8433958" cy="1013104"/>
          </a:xfrm>
        </p:spPr>
        <p:txBody>
          <a:bodyPr anchor="ctr">
            <a:normAutofit/>
          </a:bodyPr>
          <a:lstStyle/>
          <a:p>
            <a:r>
              <a:rPr lang="en-US" dirty="0"/>
              <a:t>Data Gathering Methods</a:t>
            </a: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EA5D2C-A27D-3EB0-E80C-15CF21862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196" y="1444486"/>
            <a:ext cx="12210196" cy="5413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93C5D7-9450-E199-DCB3-1A2771FE2DF3}"/>
              </a:ext>
            </a:extLst>
          </p:cNvPr>
          <p:cNvSpPr txBox="1"/>
          <p:nvPr/>
        </p:nvSpPr>
        <p:spPr>
          <a:xfrm>
            <a:off x="9929542" y="6211668"/>
            <a:ext cx="233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6680"/>
                </a:solidFill>
              </a:rPr>
              <a:t>Source: A beginner’s guide to qualitative and quantitative research - Optimal Workshop</a:t>
            </a:r>
            <a:endParaRPr lang="it-IT" sz="1200" dirty="0">
              <a:solidFill>
                <a:srgbClr val="0066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4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F7A3-DB7C-4BE0-8AF7-A4A58EF0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21" y="371137"/>
            <a:ext cx="8433958" cy="1013104"/>
          </a:xfrm>
        </p:spPr>
        <p:txBody>
          <a:bodyPr anchor="ctr">
            <a:normAutofit/>
          </a:bodyPr>
          <a:lstStyle/>
          <a:p>
            <a:r>
              <a:rPr lang="en-US" dirty="0"/>
              <a:t>Qualitative Methods</a:t>
            </a:r>
            <a:endParaRPr lang="nl-NL" dirty="0"/>
          </a:p>
        </p:txBody>
      </p:sp>
      <p:pic>
        <p:nvPicPr>
          <p:cNvPr id="2050" name="Picture 2" descr="The Not-So-Obvious Benefits of Qualitative Research">
            <a:extLst>
              <a:ext uri="{FF2B5EF4-FFF2-40B4-BE49-F238E27FC236}">
                <a16:creationId xmlns:a16="http://schemas.microsoft.com/office/drawing/2014/main" id="{E3D775C2-B537-E943-0D8B-A9CC2C44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240"/>
            <a:ext cx="11668125" cy="5473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93C5D7-9450-E199-DCB3-1A2771FE2DF3}"/>
              </a:ext>
            </a:extLst>
          </p:cNvPr>
          <p:cNvSpPr txBox="1"/>
          <p:nvPr/>
        </p:nvSpPr>
        <p:spPr>
          <a:xfrm>
            <a:off x="6352391" y="6581000"/>
            <a:ext cx="634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i="0" cap="all" dirty="0">
                <a:solidFill>
                  <a:srgbClr val="000000"/>
                </a:solidFill>
                <a:effectLst/>
                <a:latin typeface="Montserrat" panose="020F0502020204030204" pitchFamily="2" charset="0"/>
              </a:rPr>
              <a:t>Source: THE NOT-SO-OBVIOUS BENEFITS OF QUALITATIVE RESEARCH</a:t>
            </a:r>
          </a:p>
        </p:txBody>
      </p:sp>
    </p:spTree>
    <p:extLst>
      <p:ext uri="{BB962C8B-B14F-4D97-AF65-F5344CB8AC3E}">
        <p14:creationId xmlns:p14="http://schemas.microsoft.com/office/powerpoint/2010/main" val="224956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EA382-D59E-40B9-9AD3-1F492C0C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35" y="541416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nl-NL" dirty="0"/>
              <a:t>Quantify the Qualitative Methods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8E3A0A-5162-4F20-8C07-330DBD59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35" y="2531165"/>
            <a:ext cx="6586489" cy="3785419"/>
          </a:xfrm>
        </p:spPr>
        <p:txBody>
          <a:bodyPr>
            <a:normAutofit/>
          </a:bodyPr>
          <a:lstStyle/>
          <a:p>
            <a:r>
              <a:rPr lang="en-US" sz="3200" dirty="0"/>
              <a:t>How many Qualitative Data Gathering Methods do You Know?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C78D5-0D04-4831-8343-F8A4EA1B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412" r="31412"/>
          <a:stretch/>
        </p:blipFill>
        <p:spPr>
          <a:xfrm>
            <a:off x="6500191" y="10"/>
            <a:ext cx="5596375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C9DCEB-7DE3-AEFD-4BA5-4F7FA83E1DAD}"/>
              </a:ext>
            </a:extLst>
          </p:cNvPr>
          <p:cNvSpPr txBox="1"/>
          <p:nvPr/>
        </p:nvSpPr>
        <p:spPr>
          <a:xfrm>
            <a:off x="4271019" y="6356459"/>
            <a:ext cx="233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6680"/>
                </a:solidFill>
              </a:rPr>
              <a:t>Source: Microsoft Images Online Library</a:t>
            </a:r>
            <a:endParaRPr lang="it-IT" sz="1200" dirty="0">
              <a:solidFill>
                <a:srgbClr val="0066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9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EA382-D59E-40B9-9AD3-1F492C0C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35" y="703589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nl-NL" dirty="0"/>
              <a:t>What is the Process </a:t>
            </a:r>
            <a:br>
              <a:rPr lang="nl-NL" dirty="0"/>
            </a:br>
            <a:r>
              <a:rPr lang="nl-NL" dirty="0"/>
              <a:t>of Qualitative </a:t>
            </a:r>
            <a:br>
              <a:rPr lang="nl-NL" dirty="0"/>
            </a:br>
            <a:r>
              <a:rPr lang="nl-NL" dirty="0"/>
              <a:t>Data Collection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8E3A0A-5162-4F20-8C07-330DBD59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35" y="2531165"/>
            <a:ext cx="6586489" cy="3785419"/>
          </a:xfrm>
        </p:spPr>
        <p:txBody>
          <a:bodyPr>
            <a:normAutofit/>
          </a:bodyPr>
          <a:lstStyle/>
          <a:p>
            <a:r>
              <a:rPr lang="en-US" sz="3200" dirty="0"/>
              <a:t>Observe the main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C78D5-0D04-4831-8343-F8A4EA1B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98" r="9198"/>
          <a:stretch/>
        </p:blipFill>
        <p:spPr>
          <a:xfrm>
            <a:off x="6500191" y="10"/>
            <a:ext cx="5596375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C9DCEB-7DE3-AEFD-4BA5-4F7FA83E1DAD}"/>
              </a:ext>
            </a:extLst>
          </p:cNvPr>
          <p:cNvSpPr txBox="1"/>
          <p:nvPr/>
        </p:nvSpPr>
        <p:spPr>
          <a:xfrm>
            <a:off x="4271019" y="6356459"/>
            <a:ext cx="233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6680"/>
                </a:solidFill>
              </a:rPr>
              <a:t>Source: Microsoft Images Online Library</a:t>
            </a:r>
            <a:endParaRPr lang="it-IT" sz="1200" dirty="0">
              <a:solidFill>
                <a:srgbClr val="0066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4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8C5E3-B65D-E7CB-5899-497645F50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Participants</a:t>
            </a:r>
            <a:r>
              <a:rPr lang="it-IT" dirty="0"/>
              <a:t> and </a:t>
            </a:r>
            <a:r>
              <a:rPr lang="it-IT" dirty="0" err="1"/>
              <a:t>Sites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970EC5-C45E-2B10-B946-3015F9A95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3" y="1865862"/>
            <a:ext cx="8433958" cy="4886119"/>
          </a:xfrm>
        </p:spPr>
        <p:txBody>
          <a:bodyPr>
            <a:normAutofit/>
          </a:bodyPr>
          <a:lstStyle/>
          <a:p>
            <a:r>
              <a:rPr lang="en-US" sz="3200" dirty="0"/>
              <a:t>Have You  identified the</a:t>
            </a:r>
          </a:p>
          <a:p>
            <a:pPr marL="0" indent="0">
              <a:buNone/>
            </a:pPr>
            <a:r>
              <a:rPr lang="en-US" sz="3200" dirty="0"/>
              <a:t> Participants and Sites?</a:t>
            </a:r>
          </a:p>
        </p:txBody>
      </p:sp>
      <p:pic>
        <p:nvPicPr>
          <p:cNvPr id="4" name="Picture 4" descr="Colourful carved figures of humans">
            <a:extLst>
              <a:ext uri="{FF2B5EF4-FFF2-40B4-BE49-F238E27FC236}">
                <a16:creationId xmlns:a16="http://schemas.microsoft.com/office/drawing/2014/main" id="{E14A3A2A-F2E5-06D1-46AD-059EDED5A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4" r="10690" b="-2"/>
          <a:stretch/>
        </p:blipFill>
        <p:spPr>
          <a:xfrm>
            <a:off x="5738192" y="1105747"/>
            <a:ext cx="6328280" cy="5752253"/>
          </a:xfrm>
          <a:prstGeom prst="roundRect">
            <a:avLst>
              <a:gd name="adj" fmla="val 6463"/>
            </a:avLst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056645-EA68-BFA7-A779-7CFE74E04465}"/>
              </a:ext>
            </a:extLst>
          </p:cNvPr>
          <p:cNvSpPr txBox="1"/>
          <p:nvPr/>
        </p:nvSpPr>
        <p:spPr>
          <a:xfrm>
            <a:off x="3456030" y="6343325"/>
            <a:ext cx="233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6680"/>
                </a:solidFill>
              </a:rPr>
              <a:t>Source: Microsoft Images Online Library</a:t>
            </a:r>
            <a:endParaRPr lang="it-IT" sz="1200" dirty="0">
              <a:solidFill>
                <a:srgbClr val="0066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0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Blocco di legno, legno, interno&#10;&#10;Descrizione generata automaticamente">
            <a:extLst>
              <a:ext uri="{FF2B5EF4-FFF2-40B4-BE49-F238E27FC236}">
                <a16:creationId xmlns:a16="http://schemas.microsoft.com/office/drawing/2014/main" id="{200439BD-F389-DC75-19B1-862507272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583" r="22396" b="1"/>
          <a:stretch/>
        </p:blipFill>
        <p:spPr>
          <a:xfrm>
            <a:off x="6996793" y="1608190"/>
            <a:ext cx="4740275" cy="4792610"/>
          </a:xfrm>
          <a:prstGeom prst="roundRect">
            <a:avLst>
              <a:gd name="adj" fmla="val 6863"/>
            </a:avLst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970EC5-C45E-2B10-B946-3015F9A952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243" y="1608190"/>
            <a:ext cx="6436655" cy="4792610"/>
          </a:xfrm>
        </p:spPr>
        <p:txBody>
          <a:bodyPr>
            <a:normAutofit/>
          </a:bodyPr>
          <a:lstStyle/>
          <a:p>
            <a:r>
              <a:rPr lang="en-US" dirty="0"/>
              <a:t>How you gain access</a:t>
            </a:r>
          </a:p>
          <a:p>
            <a:pPr marL="0" indent="0">
              <a:buNone/>
            </a:pPr>
            <a:r>
              <a:rPr lang="en-US" dirty="0"/>
              <a:t>to the Data?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Concerns about Permissions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8C5E3-B65D-E7CB-5899-497645F5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8433958" cy="1013104"/>
          </a:xfrm>
        </p:spPr>
        <p:txBody>
          <a:bodyPr anchor="ctr">
            <a:normAutofit/>
          </a:bodyPr>
          <a:lstStyle/>
          <a:p>
            <a:r>
              <a:rPr lang="it-IT" dirty="0"/>
              <a:t>Data Access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3BE8B5-DDE4-C569-95EF-75F6F60D6166}"/>
              </a:ext>
            </a:extLst>
          </p:cNvPr>
          <p:cNvSpPr txBox="1"/>
          <p:nvPr/>
        </p:nvSpPr>
        <p:spPr>
          <a:xfrm>
            <a:off x="8766383" y="6200745"/>
            <a:ext cx="297068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s://www.thebluediamondgallery.com/wooden-tile/d/dat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6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00439BD-F389-DC75-19B1-862507272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48" r="5548"/>
          <a:stretch/>
        </p:blipFill>
        <p:spPr>
          <a:xfrm>
            <a:off x="6996793" y="1608190"/>
            <a:ext cx="4740275" cy="4792610"/>
          </a:xfrm>
          <a:prstGeom prst="roundRect">
            <a:avLst>
              <a:gd name="adj" fmla="val 6863"/>
            </a:avLst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970EC5-C45E-2B10-B946-3015F9A952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243" y="1608190"/>
            <a:ext cx="6436655" cy="4792610"/>
          </a:xfrm>
        </p:spPr>
        <p:txBody>
          <a:bodyPr>
            <a:normAutofit/>
          </a:bodyPr>
          <a:lstStyle/>
          <a:p>
            <a:r>
              <a:rPr lang="en-US" dirty="0"/>
              <a:t>Have you defined the data type to collect?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8C5E3-B65D-E7CB-5899-497645F5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8433958" cy="1013104"/>
          </a:xfrm>
        </p:spPr>
        <p:txBody>
          <a:bodyPr anchor="ctr">
            <a:normAutofit/>
          </a:bodyPr>
          <a:lstStyle/>
          <a:p>
            <a:r>
              <a:rPr lang="it-IT" dirty="0"/>
              <a:t>Data </a:t>
            </a:r>
            <a:r>
              <a:rPr lang="it-IT" dirty="0" err="1"/>
              <a:t>Type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3BE8B5-DDE4-C569-95EF-75F6F60D6166}"/>
              </a:ext>
            </a:extLst>
          </p:cNvPr>
          <p:cNvSpPr txBox="1"/>
          <p:nvPr/>
        </p:nvSpPr>
        <p:spPr>
          <a:xfrm>
            <a:off x="6996793" y="6400800"/>
            <a:ext cx="3767378" cy="2308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it-IT" sz="900">
                <a:hlinkClick r:id="rId3" tooltip="http://superuser.com/questions/409896/how-do-i-enter-dates-in-iso-8601-date-format-yyyy-mm-dd-in-excel-and-have-exc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sa/3.0/"/>
              </a:rPr>
              <a:t>CC BY-SA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60799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00439BD-F389-DC75-19B1-862507272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941" b="10941"/>
          <a:stretch/>
        </p:blipFill>
        <p:spPr>
          <a:xfrm>
            <a:off x="6996793" y="1608190"/>
            <a:ext cx="4740275" cy="4792610"/>
          </a:xfrm>
          <a:prstGeom prst="roundRect">
            <a:avLst>
              <a:gd name="adj" fmla="val 6863"/>
            </a:avLst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970EC5-C45E-2B10-B946-3015F9A952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243" y="1608190"/>
            <a:ext cx="6436655" cy="4792610"/>
          </a:xfrm>
        </p:spPr>
        <p:txBody>
          <a:bodyPr>
            <a:normAutofit/>
          </a:bodyPr>
          <a:lstStyle/>
          <a:p>
            <a:r>
              <a:rPr lang="en-US" dirty="0"/>
              <a:t>Have You developed data collection forms?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8C5E3-B65D-E7CB-5899-497645F5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3" y="371137"/>
            <a:ext cx="8433958" cy="1013104"/>
          </a:xfrm>
        </p:spPr>
        <p:txBody>
          <a:bodyPr anchor="ctr">
            <a:normAutofit/>
          </a:bodyPr>
          <a:lstStyle/>
          <a:p>
            <a:r>
              <a:rPr lang="it-IT" dirty="0"/>
              <a:t>Data Collection Form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3BE8B5-DDE4-C569-95EF-75F6F60D6166}"/>
              </a:ext>
            </a:extLst>
          </p:cNvPr>
          <p:cNvSpPr txBox="1"/>
          <p:nvPr/>
        </p:nvSpPr>
        <p:spPr>
          <a:xfrm>
            <a:off x="6996793" y="6400800"/>
            <a:ext cx="3995004" cy="2308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it-IT" sz="900">
                <a:hlinkClick r:id="rId3" tooltip="https://able2learn.com/products/blank-data-sheets-1-page.htm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nc-nd/3.0/"/>
              </a:rPr>
              <a:t>CC BY-NC-ND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791611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CAI">
      <a:dk1>
        <a:srgbClr val="222020"/>
      </a:dk1>
      <a:lt1>
        <a:srgbClr val="FFFFFF"/>
      </a:lt1>
      <a:dk2>
        <a:srgbClr val="44546A"/>
      </a:dk2>
      <a:lt2>
        <a:srgbClr val="E7E6E6"/>
      </a:lt2>
      <a:accent1>
        <a:srgbClr val="58B8A6"/>
      </a:accent1>
      <a:accent2>
        <a:srgbClr val="4DB4E5"/>
      </a:accent2>
      <a:accent3>
        <a:srgbClr val="438972"/>
      </a:accent3>
      <a:accent4>
        <a:srgbClr val="3E8FA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CAI">
      <a:majorFont>
        <a:latin typeface="Nunito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AI template" id="{29102EE6-9F48-4E8B-BB0F-15D4827B7C26}" vid="{EAAF3B06-EAD0-44E8-8EDD-49C02F546220}"/>
    </a:ext>
  </a:extLst>
</a:theme>
</file>

<file path=ppt/theme/theme2.xml><?xml version="1.0" encoding="utf-8"?>
<a:theme xmlns:a="http://schemas.openxmlformats.org/drawingml/2006/main" name="Office Theme">
  <a:themeElements>
    <a:clrScheme name="HCAI">
      <a:dk1>
        <a:srgbClr val="222020"/>
      </a:dk1>
      <a:lt1>
        <a:srgbClr val="FFFFFF"/>
      </a:lt1>
      <a:dk2>
        <a:srgbClr val="44546A"/>
      </a:dk2>
      <a:lt2>
        <a:srgbClr val="E7E6E6"/>
      </a:lt2>
      <a:accent1>
        <a:srgbClr val="58B8A6"/>
      </a:accent1>
      <a:accent2>
        <a:srgbClr val="4DB4E5"/>
      </a:accent2>
      <a:accent3>
        <a:srgbClr val="438972"/>
      </a:accent3>
      <a:accent4>
        <a:srgbClr val="3E8FA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CAI">
      <a:majorFont>
        <a:latin typeface="Nunito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AI template" id="{29102EE6-9F48-4E8B-BB0F-15D4827B7C26}" vid="{EAAF3B06-EAD0-44E8-8EDD-49C02F5462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A9B491B-FE83-4215-923D-1F771784F4EF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A331ECB5980547B1592A42E32B0C49" ma:contentTypeVersion="17" ma:contentTypeDescription="Create a new document." ma:contentTypeScope="" ma:versionID="b54cd48c76dab7433d116c3c0de039d0">
  <xsd:schema xmlns:xsd="http://www.w3.org/2001/XMLSchema" xmlns:xs="http://www.w3.org/2001/XMLSchema" xmlns:p="http://schemas.microsoft.com/office/2006/metadata/properties" xmlns:ns2="84bd3875-3cf4-4bdb-916f-2342464a6459" xmlns:ns3="568a52d8-0481-4538-ac4e-6f5d2f9d6fe2" targetNamespace="http://schemas.microsoft.com/office/2006/metadata/properties" ma:root="true" ma:fieldsID="15fe63bde293c7b3e0bb9f1a7d0e4db1" ns2:_="" ns3:_="">
    <xsd:import namespace="84bd3875-3cf4-4bdb-916f-2342464a6459"/>
    <xsd:import namespace="568a52d8-0481-4538-ac4e-6f5d2f9d6f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d3875-3cf4-4bdb-916f-2342464a6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15ee84-c194-4add-8ddb-ad54b768e1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a52d8-0481-4538-ac4e-6f5d2f9d6fe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df3881-e764-447a-9941-55de5bb2a034}" ma:internalName="TaxCatchAll" ma:showField="CatchAllData" ma:web="568a52d8-0481-4538-ac4e-6f5d2f9d6f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8a52d8-0481-4538-ac4e-6f5d2f9d6fe2" xsi:nil="true"/>
    <lcf76f155ced4ddcb4097134ff3c332f xmlns="84bd3875-3cf4-4bdb-916f-2342464a645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186A65-ABE6-485F-8652-F2BBED39D9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35024A-1B2E-4B10-A1C2-589639282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bd3875-3cf4-4bdb-916f-2342464a6459"/>
    <ds:schemaRef ds:uri="568a52d8-0481-4538-ac4e-6f5d2f9d6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A788F2-F177-4861-990C-5E1F4BCBA396}">
  <ds:schemaRefs>
    <ds:schemaRef ds:uri="http://schemas.microsoft.com/office/2006/metadata/properties"/>
    <ds:schemaRef ds:uri="http://schemas.microsoft.com/office/infopath/2007/PartnerControls"/>
    <ds:schemaRef ds:uri="568a52d8-0481-4538-ac4e-6f5d2f9d6fe2"/>
    <ds:schemaRef ds:uri="84bd3875-3cf4-4bdb-916f-2342464a645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HCAI template</Template>
  <TotalTime>0</TotalTime>
  <Words>314</Words>
  <Application>Microsoft Office PowerPoint</Application>
  <PresentationFormat>Widescreen</PresentationFormat>
  <Paragraphs>52</Paragraphs>
  <Slides>14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Arial</vt:lpstr>
      <vt:lpstr>Calibri</vt:lpstr>
      <vt:lpstr>Montserrat</vt:lpstr>
      <vt:lpstr>Noto Sans Symbols</vt:lpstr>
      <vt:lpstr>Nunito</vt:lpstr>
      <vt:lpstr>Nunito Sans</vt:lpstr>
      <vt:lpstr>Nunito Sans Black</vt:lpstr>
      <vt:lpstr>Source Sans Pro</vt:lpstr>
      <vt:lpstr>Office Theme</vt:lpstr>
      <vt:lpstr>Office Theme</vt:lpstr>
      <vt:lpstr>Qualitative methods in data gathering</vt:lpstr>
      <vt:lpstr>Data Gathering Methods</vt:lpstr>
      <vt:lpstr>Qualitative Methods</vt:lpstr>
      <vt:lpstr>Quantify the Qualitative Methods</vt:lpstr>
      <vt:lpstr>What is the Process  of Qualitative  Data Collection</vt:lpstr>
      <vt:lpstr>Participants and Sites</vt:lpstr>
      <vt:lpstr>Data Access</vt:lpstr>
      <vt:lpstr>Data Type</vt:lpstr>
      <vt:lpstr>Data Collection Form</vt:lpstr>
      <vt:lpstr>Ethical Concerns</vt:lpstr>
      <vt:lpstr>Reviewing resources: are good for You?</vt:lpstr>
      <vt:lpstr>Assignment:</vt:lpstr>
      <vt:lpstr>References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Researchlab 4</dc:title>
  <dc:creator>Jip van der Heide</dc:creator>
  <cp:lastModifiedBy>Flora Amato</cp:lastModifiedBy>
  <cp:revision>11</cp:revision>
  <dcterms:created xsi:type="dcterms:W3CDTF">2022-07-25T15:17:07Z</dcterms:created>
  <dcterms:modified xsi:type="dcterms:W3CDTF">2023-11-02T06:49:43Z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0x010100BAA331ECB5980547B1592A42E32B0C49</vt:lpwstr>
  </property>
</Properties>
</file>